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394B09-336A-40B5-A01A-59A7AA0E3196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D83A5A-77A3-4CB4-8443-FE4FFE4D21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429038" y="1205881"/>
            <a:ext cx="6655802" cy="956278"/>
            <a:chOff x="1429038" y="1205881"/>
            <a:chExt cx="6655802" cy="956278"/>
          </a:xfrm>
        </p:grpSpPr>
        <p:sp>
          <p:nvSpPr>
            <p:cNvPr id="2" name="Freeform 1"/>
            <p:cNvSpPr/>
            <p:nvPr/>
          </p:nvSpPr>
          <p:spPr>
            <a:xfrm>
              <a:off x="1429038" y="1351464"/>
              <a:ext cx="31463" cy="768581"/>
            </a:xfrm>
            <a:custGeom>
              <a:avLst/>
              <a:gdLst/>
              <a:ahLst/>
              <a:cxnLst/>
              <a:rect l="0" t="0" r="0" b="0"/>
              <a:pathLst>
                <a:path w="31463" h="768581">
                  <a:moveTo>
                    <a:pt x="10405" y="0"/>
                  </a:moveTo>
                  <a:lnTo>
                    <a:pt x="7538" y="14870"/>
                  </a:lnTo>
                  <a:lnTo>
                    <a:pt x="5396" y="30701"/>
                  </a:lnTo>
                  <a:lnTo>
                    <a:pt x="3793" y="49075"/>
                  </a:lnTo>
                  <a:lnTo>
                    <a:pt x="2612" y="69338"/>
                  </a:lnTo>
                  <a:lnTo>
                    <a:pt x="1764" y="90167"/>
                  </a:lnTo>
                  <a:lnTo>
                    <a:pt x="1166" y="110731"/>
                  </a:lnTo>
                  <a:lnTo>
                    <a:pt x="752" y="130888"/>
                  </a:lnTo>
                  <a:lnTo>
                    <a:pt x="467" y="150925"/>
                  </a:lnTo>
                  <a:lnTo>
                    <a:pt x="274" y="171060"/>
                  </a:lnTo>
                  <a:lnTo>
                    <a:pt x="143" y="191376"/>
                  </a:lnTo>
                  <a:lnTo>
                    <a:pt x="55" y="211875"/>
                  </a:lnTo>
                  <a:lnTo>
                    <a:pt x="0" y="232528"/>
                  </a:lnTo>
                  <a:lnTo>
                    <a:pt x="134" y="253300"/>
                  </a:lnTo>
                  <a:lnTo>
                    <a:pt x="756" y="274159"/>
                  </a:lnTo>
                  <a:lnTo>
                    <a:pt x="1986" y="295081"/>
                  </a:lnTo>
                  <a:lnTo>
                    <a:pt x="3627" y="316045"/>
                  </a:lnTo>
                  <a:lnTo>
                    <a:pt x="5267" y="337040"/>
                  </a:lnTo>
                  <a:lnTo>
                    <a:pt x="6665" y="358054"/>
                  </a:lnTo>
                  <a:lnTo>
                    <a:pt x="7754" y="379083"/>
                  </a:lnTo>
                  <a:lnTo>
                    <a:pt x="8560" y="400121"/>
                  </a:lnTo>
                  <a:lnTo>
                    <a:pt x="9141" y="421161"/>
                  </a:lnTo>
                  <a:lnTo>
                    <a:pt x="9718" y="442036"/>
                  </a:lnTo>
                  <a:lnTo>
                    <a:pt x="10645" y="462440"/>
                  </a:lnTo>
                  <a:lnTo>
                    <a:pt x="12084" y="482239"/>
                  </a:lnTo>
                  <a:lnTo>
                    <a:pt x="13866" y="501468"/>
                  </a:lnTo>
                  <a:lnTo>
                    <a:pt x="15602" y="520227"/>
                  </a:lnTo>
                  <a:lnTo>
                    <a:pt x="17064" y="538627"/>
                  </a:lnTo>
                  <a:lnTo>
                    <a:pt x="18196" y="556765"/>
                  </a:lnTo>
                  <a:lnTo>
                    <a:pt x="19030" y="574717"/>
                  </a:lnTo>
                  <a:lnTo>
                    <a:pt x="19626" y="592540"/>
                  </a:lnTo>
                  <a:lnTo>
                    <a:pt x="20043" y="610273"/>
                  </a:lnTo>
                  <a:lnTo>
                    <a:pt x="20330" y="627946"/>
                  </a:lnTo>
                  <a:lnTo>
                    <a:pt x="20531" y="645577"/>
                  </a:lnTo>
                  <a:lnTo>
                    <a:pt x="20837" y="663181"/>
                  </a:lnTo>
                  <a:lnTo>
                    <a:pt x="21576" y="680767"/>
                  </a:lnTo>
                  <a:lnTo>
                    <a:pt x="22885" y="698317"/>
                  </a:lnTo>
                  <a:lnTo>
                    <a:pt x="24587" y="715078"/>
                  </a:lnTo>
                  <a:lnTo>
                    <a:pt x="26445" y="731215"/>
                  </a:lnTo>
                  <a:lnTo>
                    <a:pt x="28625" y="748147"/>
                  </a:lnTo>
                  <a:lnTo>
                    <a:pt x="31462" y="76858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39484" y="1330407"/>
              <a:ext cx="31587" cy="831752"/>
            </a:xfrm>
            <a:custGeom>
              <a:avLst/>
              <a:gdLst/>
              <a:ahLst/>
              <a:cxnLst/>
              <a:rect l="0" t="0" r="0" b="0"/>
              <a:pathLst>
                <a:path w="31587" h="831752">
                  <a:moveTo>
                    <a:pt x="31586" y="0"/>
                  </a:moveTo>
                  <a:lnTo>
                    <a:pt x="31586" y="11869"/>
                  </a:lnTo>
                  <a:lnTo>
                    <a:pt x="31586" y="24278"/>
                  </a:lnTo>
                  <a:lnTo>
                    <a:pt x="31586" y="38465"/>
                  </a:lnTo>
                  <a:lnTo>
                    <a:pt x="31586" y="54173"/>
                  </a:lnTo>
                  <a:lnTo>
                    <a:pt x="31586" y="70818"/>
                  </a:lnTo>
                  <a:lnTo>
                    <a:pt x="31586" y="87949"/>
                  </a:lnTo>
                  <a:lnTo>
                    <a:pt x="31586" y="105150"/>
                  </a:lnTo>
                  <a:lnTo>
                    <a:pt x="31586" y="121984"/>
                  </a:lnTo>
                  <a:lnTo>
                    <a:pt x="31586" y="138270"/>
                  </a:lnTo>
                  <a:lnTo>
                    <a:pt x="31586" y="154339"/>
                  </a:lnTo>
                  <a:lnTo>
                    <a:pt x="31586" y="170893"/>
                  </a:lnTo>
                  <a:lnTo>
                    <a:pt x="31581" y="188294"/>
                  </a:lnTo>
                  <a:lnTo>
                    <a:pt x="31408" y="206408"/>
                  </a:lnTo>
                  <a:lnTo>
                    <a:pt x="30760" y="224801"/>
                  </a:lnTo>
                  <a:lnTo>
                    <a:pt x="29511" y="243182"/>
                  </a:lnTo>
                  <a:lnTo>
                    <a:pt x="27859" y="261593"/>
                  </a:lnTo>
                  <a:lnTo>
                    <a:pt x="26210" y="280319"/>
                  </a:lnTo>
                  <a:lnTo>
                    <a:pt x="24807" y="299508"/>
                  </a:lnTo>
                  <a:lnTo>
                    <a:pt x="23714" y="319157"/>
                  </a:lnTo>
                  <a:lnTo>
                    <a:pt x="22906" y="339194"/>
                  </a:lnTo>
                  <a:lnTo>
                    <a:pt x="22324" y="359530"/>
                  </a:lnTo>
                  <a:lnTo>
                    <a:pt x="21746" y="380086"/>
                  </a:lnTo>
                  <a:lnTo>
                    <a:pt x="20818" y="400799"/>
                  </a:lnTo>
                  <a:lnTo>
                    <a:pt x="19379" y="421622"/>
                  </a:lnTo>
                  <a:lnTo>
                    <a:pt x="17596" y="442521"/>
                  </a:lnTo>
                  <a:lnTo>
                    <a:pt x="15860" y="463471"/>
                  </a:lnTo>
                  <a:lnTo>
                    <a:pt x="14398" y="484451"/>
                  </a:lnTo>
                  <a:lnTo>
                    <a:pt x="13266" y="505287"/>
                  </a:lnTo>
                  <a:lnTo>
                    <a:pt x="12432" y="525664"/>
                  </a:lnTo>
                  <a:lnTo>
                    <a:pt x="11831" y="545446"/>
                  </a:lnTo>
                  <a:lnTo>
                    <a:pt x="11242" y="564663"/>
                  </a:lnTo>
                  <a:lnTo>
                    <a:pt x="10306" y="583414"/>
                  </a:lnTo>
                  <a:lnTo>
                    <a:pt x="8861" y="601804"/>
                  </a:lnTo>
                  <a:lnTo>
                    <a:pt x="7074" y="619766"/>
                  </a:lnTo>
                  <a:lnTo>
                    <a:pt x="5336" y="637067"/>
                  </a:lnTo>
                  <a:lnTo>
                    <a:pt x="3873" y="653635"/>
                  </a:lnTo>
                  <a:lnTo>
                    <a:pt x="2740" y="669542"/>
                  </a:lnTo>
                  <a:lnTo>
                    <a:pt x="1905" y="684917"/>
                  </a:lnTo>
                  <a:lnTo>
                    <a:pt x="1308" y="699897"/>
                  </a:lnTo>
                  <a:lnTo>
                    <a:pt x="891" y="714755"/>
                  </a:lnTo>
                  <a:lnTo>
                    <a:pt x="604" y="729884"/>
                  </a:lnTo>
                  <a:lnTo>
                    <a:pt x="407" y="745462"/>
                  </a:lnTo>
                  <a:lnTo>
                    <a:pt x="274" y="761125"/>
                  </a:lnTo>
                  <a:lnTo>
                    <a:pt x="169" y="777814"/>
                  </a:lnTo>
                  <a:lnTo>
                    <a:pt x="83" y="799232"/>
                  </a:lnTo>
                  <a:lnTo>
                    <a:pt x="0" y="83175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18469" y="1993702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0"/>
                  </a:moveTo>
                  <a:lnTo>
                    <a:pt x="18085" y="11693"/>
                  </a:lnTo>
                  <a:lnTo>
                    <a:pt x="14763" y="23272"/>
                  </a:lnTo>
                  <a:lnTo>
                    <a:pt x="9523" y="384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71153" y="1346445"/>
              <a:ext cx="433539" cy="687935"/>
            </a:xfrm>
            <a:custGeom>
              <a:avLst/>
              <a:gdLst/>
              <a:ahLst/>
              <a:cxnLst/>
              <a:rect l="0" t="0" r="0" b="0"/>
              <a:pathLst>
                <a:path w="433539" h="687935">
                  <a:moveTo>
                    <a:pt x="115813" y="5019"/>
                  </a:moveTo>
                  <a:lnTo>
                    <a:pt x="109946" y="16620"/>
                  </a:lnTo>
                  <a:lnTo>
                    <a:pt x="104381" y="26468"/>
                  </a:lnTo>
                  <a:lnTo>
                    <a:pt x="98586" y="35478"/>
                  </a:lnTo>
                  <a:lnTo>
                    <a:pt x="92679" y="44093"/>
                  </a:lnTo>
                  <a:lnTo>
                    <a:pt x="86997" y="52768"/>
                  </a:lnTo>
                  <a:lnTo>
                    <a:pt x="81718" y="61749"/>
                  </a:lnTo>
                  <a:lnTo>
                    <a:pt x="76694" y="71252"/>
                  </a:lnTo>
                  <a:lnTo>
                    <a:pt x="71560" y="81548"/>
                  </a:lnTo>
                  <a:lnTo>
                    <a:pt x="66105" y="92701"/>
                  </a:lnTo>
                  <a:lnTo>
                    <a:pt x="60288" y="104616"/>
                  </a:lnTo>
                  <a:lnTo>
                    <a:pt x="54151" y="117139"/>
                  </a:lnTo>
                  <a:lnTo>
                    <a:pt x="47764" y="130112"/>
                  </a:lnTo>
                  <a:lnTo>
                    <a:pt x="41357" y="143246"/>
                  </a:lnTo>
                  <a:lnTo>
                    <a:pt x="35288" y="156136"/>
                  </a:lnTo>
                  <a:lnTo>
                    <a:pt x="29713" y="168551"/>
                  </a:lnTo>
                  <a:lnTo>
                    <a:pt x="24102" y="179349"/>
                  </a:lnTo>
                  <a:lnTo>
                    <a:pt x="18267" y="185291"/>
                  </a:lnTo>
                  <a:lnTo>
                    <a:pt x="13861" y="184762"/>
                  </a:lnTo>
                  <a:lnTo>
                    <a:pt x="12182" y="179702"/>
                  </a:lnTo>
                  <a:lnTo>
                    <a:pt x="13040" y="171691"/>
                  </a:lnTo>
                  <a:lnTo>
                    <a:pt x="15817" y="161709"/>
                  </a:lnTo>
                  <a:lnTo>
                    <a:pt x="19956" y="150398"/>
                  </a:lnTo>
                  <a:lnTo>
                    <a:pt x="25200" y="138191"/>
                  </a:lnTo>
                  <a:lnTo>
                    <a:pt x="31556" y="125379"/>
                  </a:lnTo>
                  <a:lnTo>
                    <a:pt x="38949" y="112167"/>
                  </a:lnTo>
                  <a:lnTo>
                    <a:pt x="47204" y="98850"/>
                  </a:lnTo>
                  <a:lnTo>
                    <a:pt x="56126" y="85827"/>
                  </a:lnTo>
                  <a:lnTo>
                    <a:pt x="65533" y="73292"/>
                  </a:lnTo>
                  <a:lnTo>
                    <a:pt x="75121" y="61416"/>
                  </a:lnTo>
                  <a:lnTo>
                    <a:pt x="84479" y="50432"/>
                  </a:lnTo>
                  <a:lnTo>
                    <a:pt x="93410" y="40380"/>
                  </a:lnTo>
                  <a:lnTo>
                    <a:pt x="102220" y="31307"/>
                  </a:lnTo>
                  <a:lnTo>
                    <a:pt x="111588" y="23351"/>
                  </a:lnTo>
                  <a:lnTo>
                    <a:pt x="121859" y="16482"/>
                  </a:lnTo>
                  <a:lnTo>
                    <a:pt x="133048" y="10699"/>
                  </a:lnTo>
                  <a:lnTo>
                    <a:pt x="145017" y="6104"/>
                  </a:lnTo>
                  <a:lnTo>
                    <a:pt x="157587" y="2650"/>
                  </a:lnTo>
                  <a:lnTo>
                    <a:pt x="170434" y="482"/>
                  </a:lnTo>
                  <a:lnTo>
                    <a:pt x="183125" y="0"/>
                  </a:lnTo>
                  <a:lnTo>
                    <a:pt x="195429" y="1275"/>
                  </a:lnTo>
                  <a:lnTo>
                    <a:pt x="207147" y="4249"/>
                  </a:lnTo>
                  <a:lnTo>
                    <a:pt x="218023" y="8912"/>
                  </a:lnTo>
                  <a:lnTo>
                    <a:pt x="228001" y="15090"/>
                  </a:lnTo>
                  <a:lnTo>
                    <a:pt x="237024" y="22660"/>
                  </a:lnTo>
                  <a:lnTo>
                    <a:pt x="244947" y="31636"/>
                  </a:lnTo>
                  <a:lnTo>
                    <a:pt x="251793" y="41899"/>
                  </a:lnTo>
                  <a:lnTo>
                    <a:pt x="257562" y="53383"/>
                  </a:lnTo>
                  <a:lnTo>
                    <a:pt x="262147" y="66147"/>
                  </a:lnTo>
                  <a:lnTo>
                    <a:pt x="265598" y="80095"/>
                  </a:lnTo>
                  <a:lnTo>
                    <a:pt x="267935" y="94699"/>
                  </a:lnTo>
                  <a:lnTo>
                    <a:pt x="269062" y="109115"/>
                  </a:lnTo>
                  <a:lnTo>
                    <a:pt x="269039" y="122886"/>
                  </a:lnTo>
                  <a:lnTo>
                    <a:pt x="267889" y="136081"/>
                  </a:lnTo>
                  <a:lnTo>
                    <a:pt x="265522" y="149088"/>
                  </a:lnTo>
                  <a:lnTo>
                    <a:pt x="262004" y="162164"/>
                  </a:lnTo>
                  <a:lnTo>
                    <a:pt x="257524" y="175083"/>
                  </a:lnTo>
                  <a:lnTo>
                    <a:pt x="252300" y="187239"/>
                  </a:lnTo>
                  <a:lnTo>
                    <a:pt x="246534" y="198350"/>
                  </a:lnTo>
                  <a:lnTo>
                    <a:pt x="240545" y="208609"/>
                  </a:lnTo>
                  <a:lnTo>
                    <a:pt x="234758" y="218493"/>
                  </a:lnTo>
                  <a:lnTo>
                    <a:pt x="229378" y="228329"/>
                  </a:lnTo>
                  <a:lnTo>
                    <a:pt x="224106" y="238258"/>
                  </a:lnTo>
                  <a:lnTo>
                    <a:pt x="218266" y="248317"/>
                  </a:lnTo>
                  <a:lnTo>
                    <a:pt x="211516" y="258494"/>
                  </a:lnTo>
                  <a:lnTo>
                    <a:pt x="203845" y="268601"/>
                  </a:lnTo>
                  <a:lnTo>
                    <a:pt x="195391" y="278307"/>
                  </a:lnTo>
                  <a:lnTo>
                    <a:pt x="186335" y="287462"/>
                  </a:lnTo>
                  <a:lnTo>
                    <a:pt x="177000" y="296083"/>
                  </a:lnTo>
                  <a:lnTo>
                    <a:pt x="167820" y="304259"/>
                  </a:lnTo>
                  <a:lnTo>
                    <a:pt x="159052" y="312040"/>
                  </a:lnTo>
                  <a:lnTo>
                    <a:pt x="151800" y="317641"/>
                  </a:lnTo>
                  <a:lnTo>
                    <a:pt x="147836" y="318911"/>
                  </a:lnTo>
                  <a:lnTo>
                    <a:pt x="147356" y="316855"/>
                  </a:lnTo>
                  <a:lnTo>
                    <a:pt x="149487" y="312768"/>
                  </a:lnTo>
                  <a:lnTo>
                    <a:pt x="153518" y="307495"/>
                  </a:lnTo>
                  <a:lnTo>
                    <a:pt x="159139" y="301533"/>
                  </a:lnTo>
                  <a:lnTo>
                    <a:pt x="166080" y="295169"/>
                  </a:lnTo>
                  <a:lnTo>
                    <a:pt x="174053" y="288730"/>
                  </a:lnTo>
                  <a:lnTo>
                    <a:pt x="182796" y="282617"/>
                  </a:lnTo>
                  <a:lnTo>
                    <a:pt x="192098" y="277021"/>
                  </a:lnTo>
                  <a:lnTo>
                    <a:pt x="201959" y="272108"/>
                  </a:lnTo>
                  <a:lnTo>
                    <a:pt x="212565" y="268104"/>
                  </a:lnTo>
                  <a:lnTo>
                    <a:pt x="223961" y="265044"/>
                  </a:lnTo>
                  <a:lnTo>
                    <a:pt x="236056" y="262972"/>
                  </a:lnTo>
                  <a:lnTo>
                    <a:pt x="248707" y="262022"/>
                  </a:lnTo>
                  <a:lnTo>
                    <a:pt x="261771" y="262165"/>
                  </a:lnTo>
                  <a:lnTo>
                    <a:pt x="274967" y="263394"/>
                  </a:lnTo>
                  <a:lnTo>
                    <a:pt x="287899" y="265814"/>
                  </a:lnTo>
                  <a:lnTo>
                    <a:pt x="300378" y="269377"/>
                  </a:lnTo>
                  <a:lnTo>
                    <a:pt x="312554" y="274227"/>
                  </a:lnTo>
                  <a:lnTo>
                    <a:pt x="324803" y="280762"/>
                  </a:lnTo>
                  <a:lnTo>
                    <a:pt x="337339" y="289055"/>
                  </a:lnTo>
                  <a:lnTo>
                    <a:pt x="350048" y="299048"/>
                  </a:lnTo>
                  <a:lnTo>
                    <a:pt x="362587" y="310729"/>
                  </a:lnTo>
                  <a:lnTo>
                    <a:pt x="374756" y="323912"/>
                  </a:lnTo>
                  <a:lnTo>
                    <a:pt x="386199" y="337983"/>
                  </a:lnTo>
                  <a:lnTo>
                    <a:pt x="396352" y="352033"/>
                  </a:lnTo>
                  <a:lnTo>
                    <a:pt x="405028" y="365564"/>
                  </a:lnTo>
                  <a:lnTo>
                    <a:pt x="412361" y="378936"/>
                  </a:lnTo>
                  <a:lnTo>
                    <a:pt x="418610" y="393126"/>
                  </a:lnTo>
                  <a:lnTo>
                    <a:pt x="424031" y="408642"/>
                  </a:lnTo>
                  <a:lnTo>
                    <a:pt x="428523" y="425506"/>
                  </a:lnTo>
                  <a:lnTo>
                    <a:pt x="431643" y="443517"/>
                  </a:lnTo>
                  <a:lnTo>
                    <a:pt x="433263" y="462405"/>
                  </a:lnTo>
                  <a:lnTo>
                    <a:pt x="433538" y="481445"/>
                  </a:lnTo>
                  <a:lnTo>
                    <a:pt x="432735" y="499528"/>
                  </a:lnTo>
                  <a:lnTo>
                    <a:pt x="431116" y="516119"/>
                  </a:lnTo>
                  <a:lnTo>
                    <a:pt x="428743" y="531052"/>
                  </a:lnTo>
                  <a:lnTo>
                    <a:pt x="425479" y="544251"/>
                  </a:lnTo>
                  <a:lnTo>
                    <a:pt x="421324" y="555876"/>
                  </a:lnTo>
                  <a:lnTo>
                    <a:pt x="416399" y="566382"/>
                  </a:lnTo>
                  <a:lnTo>
                    <a:pt x="410869" y="576380"/>
                  </a:lnTo>
                  <a:lnTo>
                    <a:pt x="404889" y="586263"/>
                  </a:lnTo>
                  <a:lnTo>
                    <a:pt x="398585" y="596041"/>
                  </a:lnTo>
                  <a:lnTo>
                    <a:pt x="392055" y="605461"/>
                  </a:lnTo>
                  <a:lnTo>
                    <a:pt x="385362" y="614387"/>
                  </a:lnTo>
                  <a:lnTo>
                    <a:pt x="378393" y="622669"/>
                  </a:lnTo>
                  <a:lnTo>
                    <a:pt x="370876" y="630078"/>
                  </a:lnTo>
                  <a:lnTo>
                    <a:pt x="362705" y="636576"/>
                  </a:lnTo>
                  <a:lnTo>
                    <a:pt x="353928" y="642278"/>
                  </a:lnTo>
                  <a:lnTo>
                    <a:pt x="344657" y="647349"/>
                  </a:lnTo>
                  <a:lnTo>
                    <a:pt x="335012" y="651949"/>
                  </a:lnTo>
                  <a:lnTo>
                    <a:pt x="325095" y="656211"/>
                  </a:lnTo>
                  <a:lnTo>
                    <a:pt x="314986" y="660234"/>
                  </a:lnTo>
                  <a:lnTo>
                    <a:pt x="304742" y="664091"/>
                  </a:lnTo>
                  <a:lnTo>
                    <a:pt x="294405" y="667836"/>
                  </a:lnTo>
                  <a:lnTo>
                    <a:pt x="284006" y="671503"/>
                  </a:lnTo>
                  <a:lnTo>
                    <a:pt x="273546" y="675114"/>
                  </a:lnTo>
                  <a:lnTo>
                    <a:pt x="262385" y="678522"/>
                  </a:lnTo>
                  <a:lnTo>
                    <a:pt x="249302" y="681431"/>
                  </a:lnTo>
                  <a:lnTo>
                    <a:pt x="233791" y="683719"/>
                  </a:lnTo>
                  <a:lnTo>
                    <a:pt x="216151" y="685424"/>
                  </a:lnTo>
                  <a:lnTo>
                    <a:pt x="197096" y="686651"/>
                  </a:lnTo>
                  <a:lnTo>
                    <a:pt x="177218" y="687510"/>
                  </a:lnTo>
                  <a:lnTo>
                    <a:pt x="157366" y="687934"/>
                  </a:lnTo>
                  <a:lnTo>
                    <a:pt x="138664" y="687695"/>
                  </a:lnTo>
                  <a:lnTo>
                    <a:pt x="121618" y="686720"/>
                  </a:lnTo>
                  <a:lnTo>
                    <a:pt x="106192" y="685083"/>
                  </a:lnTo>
                  <a:lnTo>
                    <a:pt x="92123" y="682913"/>
                  </a:lnTo>
                  <a:lnTo>
                    <a:pt x="79096" y="680342"/>
                  </a:lnTo>
                  <a:lnTo>
                    <a:pt x="66835" y="677481"/>
                  </a:lnTo>
                  <a:lnTo>
                    <a:pt x="55117" y="674414"/>
                  </a:lnTo>
                  <a:lnTo>
                    <a:pt x="43793" y="671211"/>
                  </a:lnTo>
                  <a:lnTo>
                    <a:pt x="33198" y="668065"/>
                  </a:lnTo>
                  <a:lnTo>
                    <a:pt x="23094" y="665000"/>
                  </a:lnTo>
                  <a:lnTo>
                    <a:pt x="12591" y="661745"/>
                  </a:lnTo>
                  <a:lnTo>
                    <a:pt x="0" y="65778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70167" y="1243955"/>
              <a:ext cx="322116" cy="784742"/>
            </a:xfrm>
            <a:custGeom>
              <a:avLst/>
              <a:gdLst/>
              <a:ahLst/>
              <a:cxnLst/>
              <a:rect l="0" t="0" r="0" b="0"/>
              <a:pathLst>
                <a:path w="322116" h="784742">
                  <a:moveTo>
                    <a:pt x="295908" y="191737"/>
                  </a:moveTo>
                  <a:lnTo>
                    <a:pt x="290040" y="200471"/>
                  </a:lnTo>
                  <a:lnTo>
                    <a:pt x="284475" y="208178"/>
                  </a:lnTo>
                  <a:lnTo>
                    <a:pt x="278672" y="215593"/>
                  </a:lnTo>
                  <a:lnTo>
                    <a:pt x="272418" y="223373"/>
                  </a:lnTo>
                  <a:lnTo>
                    <a:pt x="265440" y="232497"/>
                  </a:lnTo>
                  <a:lnTo>
                    <a:pt x="257668" y="243373"/>
                  </a:lnTo>
                  <a:lnTo>
                    <a:pt x="249512" y="255594"/>
                  </a:lnTo>
                  <a:lnTo>
                    <a:pt x="241730" y="268254"/>
                  </a:lnTo>
                  <a:lnTo>
                    <a:pt x="234718" y="280771"/>
                  </a:lnTo>
                  <a:lnTo>
                    <a:pt x="228368" y="293088"/>
                  </a:lnTo>
                  <a:lnTo>
                    <a:pt x="222263" y="305490"/>
                  </a:lnTo>
                  <a:lnTo>
                    <a:pt x="216119" y="318157"/>
                  </a:lnTo>
                  <a:lnTo>
                    <a:pt x="209821" y="330968"/>
                  </a:lnTo>
                  <a:lnTo>
                    <a:pt x="203353" y="343583"/>
                  </a:lnTo>
                  <a:lnTo>
                    <a:pt x="196736" y="355820"/>
                  </a:lnTo>
                  <a:lnTo>
                    <a:pt x="190002" y="367819"/>
                  </a:lnTo>
                  <a:lnTo>
                    <a:pt x="183182" y="379942"/>
                  </a:lnTo>
                  <a:lnTo>
                    <a:pt x="176299" y="392391"/>
                  </a:lnTo>
                  <a:lnTo>
                    <a:pt x="169373" y="405040"/>
                  </a:lnTo>
                  <a:lnTo>
                    <a:pt x="162418" y="417538"/>
                  </a:lnTo>
                  <a:lnTo>
                    <a:pt x="155441" y="429694"/>
                  </a:lnTo>
                  <a:lnTo>
                    <a:pt x="148451" y="441636"/>
                  </a:lnTo>
                  <a:lnTo>
                    <a:pt x="141451" y="453721"/>
                  </a:lnTo>
                  <a:lnTo>
                    <a:pt x="134450" y="466144"/>
                  </a:lnTo>
                  <a:lnTo>
                    <a:pt x="127612" y="478775"/>
                  </a:lnTo>
                  <a:lnTo>
                    <a:pt x="121247" y="491262"/>
                  </a:lnTo>
                  <a:lnTo>
                    <a:pt x="115485" y="503409"/>
                  </a:lnTo>
                  <a:lnTo>
                    <a:pt x="110294" y="515346"/>
                  </a:lnTo>
                  <a:lnTo>
                    <a:pt x="105573" y="527428"/>
                  </a:lnTo>
                  <a:lnTo>
                    <a:pt x="101212" y="539848"/>
                  </a:lnTo>
                  <a:lnTo>
                    <a:pt x="97112" y="552478"/>
                  </a:lnTo>
                  <a:lnTo>
                    <a:pt x="93198" y="564964"/>
                  </a:lnTo>
                  <a:lnTo>
                    <a:pt x="89413" y="577110"/>
                  </a:lnTo>
                  <a:lnTo>
                    <a:pt x="85717" y="589047"/>
                  </a:lnTo>
                  <a:lnTo>
                    <a:pt x="82083" y="601128"/>
                  </a:lnTo>
                  <a:lnTo>
                    <a:pt x="78493" y="613562"/>
                  </a:lnTo>
                  <a:lnTo>
                    <a:pt x="75100" y="626710"/>
                  </a:lnTo>
                  <a:lnTo>
                    <a:pt x="72202" y="641140"/>
                  </a:lnTo>
                  <a:lnTo>
                    <a:pt x="69925" y="657033"/>
                  </a:lnTo>
                  <a:lnTo>
                    <a:pt x="68397" y="673928"/>
                  </a:lnTo>
                  <a:lnTo>
                    <a:pt x="67820" y="690954"/>
                  </a:lnTo>
                  <a:lnTo>
                    <a:pt x="68217" y="707577"/>
                  </a:lnTo>
                  <a:lnTo>
                    <a:pt x="69620" y="723312"/>
                  </a:lnTo>
                  <a:lnTo>
                    <a:pt x="72156" y="737573"/>
                  </a:lnTo>
                  <a:lnTo>
                    <a:pt x="75797" y="750187"/>
                  </a:lnTo>
                  <a:lnTo>
                    <a:pt x="80698" y="760995"/>
                  </a:lnTo>
                  <a:lnTo>
                    <a:pt x="87270" y="769673"/>
                  </a:lnTo>
                  <a:lnTo>
                    <a:pt x="95582" y="776251"/>
                  </a:lnTo>
                  <a:lnTo>
                    <a:pt x="105417" y="780875"/>
                  </a:lnTo>
                  <a:lnTo>
                    <a:pt x="116460" y="783629"/>
                  </a:lnTo>
                  <a:lnTo>
                    <a:pt x="128407" y="784741"/>
                  </a:lnTo>
                  <a:lnTo>
                    <a:pt x="141002" y="784373"/>
                  </a:lnTo>
                  <a:lnTo>
                    <a:pt x="154055" y="782540"/>
                  </a:lnTo>
                  <a:lnTo>
                    <a:pt x="167421" y="779374"/>
                  </a:lnTo>
                  <a:lnTo>
                    <a:pt x="180835" y="774793"/>
                  </a:lnTo>
                  <a:lnTo>
                    <a:pt x="193921" y="768437"/>
                  </a:lnTo>
                  <a:lnTo>
                    <a:pt x="206498" y="760279"/>
                  </a:lnTo>
                  <a:lnTo>
                    <a:pt x="218402" y="750885"/>
                  </a:lnTo>
                  <a:lnTo>
                    <a:pt x="229403" y="741203"/>
                  </a:lnTo>
                  <a:lnTo>
                    <a:pt x="239471" y="731807"/>
                  </a:lnTo>
                  <a:lnTo>
                    <a:pt x="248724" y="722891"/>
                  </a:lnTo>
                  <a:lnTo>
                    <a:pt x="257334" y="714450"/>
                  </a:lnTo>
                  <a:lnTo>
                    <a:pt x="265459" y="706400"/>
                  </a:lnTo>
                  <a:lnTo>
                    <a:pt x="273070" y="698486"/>
                  </a:lnTo>
                  <a:lnTo>
                    <a:pt x="279963" y="690318"/>
                  </a:lnTo>
                  <a:lnTo>
                    <a:pt x="286088" y="681693"/>
                  </a:lnTo>
                  <a:lnTo>
                    <a:pt x="291694" y="672269"/>
                  </a:lnTo>
                  <a:lnTo>
                    <a:pt x="297225" y="661499"/>
                  </a:lnTo>
                  <a:lnTo>
                    <a:pt x="302941" y="649206"/>
                  </a:lnTo>
                  <a:lnTo>
                    <a:pt x="308593" y="635374"/>
                  </a:lnTo>
                  <a:lnTo>
                    <a:pt x="313556" y="619961"/>
                  </a:lnTo>
                  <a:lnTo>
                    <a:pt x="317519" y="603115"/>
                  </a:lnTo>
                  <a:lnTo>
                    <a:pt x="320330" y="585262"/>
                  </a:lnTo>
                  <a:lnTo>
                    <a:pt x="321843" y="566987"/>
                  </a:lnTo>
                  <a:lnTo>
                    <a:pt x="322115" y="548672"/>
                  </a:lnTo>
                  <a:lnTo>
                    <a:pt x="321349" y="530800"/>
                  </a:lnTo>
                  <a:lnTo>
                    <a:pt x="319779" y="514025"/>
                  </a:lnTo>
                  <a:lnTo>
                    <a:pt x="317613" y="498593"/>
                  </a:lnTo>
                  <a:lnTo>
                    <a:pt x="314857" y="484246"/>
                  </a:lnTo>
                  <a:lnTo>
                    <a:pt x="311329" y="470450"/>
                  </a:lnTo>
                  <a:lnTo>
                    <a:pt x="306994" y="456832"/>
                  </a:lnTo>
                  <a:lnTo>
                    <a:pt x="301947" y="443377"/>
                  </a:lnTo>
                  <a:lnTo>
                    <a:pt x="296334" y="430328"/>
                  </a:lnTo>
                  <a:lnTo>
                    <a:pt x="290294" y="417809"/>
                  </a:lnTo>
                  <a:lnTo>
                    <a:pt x="283780" y="405959"/>
                  </a:lnTo>
                  <a:lnTo>
                    <a:pt x="276576" y="395001"/>
                  </a:lnTo>
                  <a:lnTo>
                    <a:pt x="268614" y="384962"/>
                  </a:lnTo>
                  <a:lnTo>
                    <a:pt x="259808" y="375560"/>
                  </a:lnTo>
                  <a:lnTo>
                    <a:pt x="249987" y="366319"/>
                  </a:lnTo>
                  <a:lnTo>
                    <a:pt x="239160" y="356952"/>
                  </a:lnTo>
                  <a:lnTo>
                    <a:pt x="227634" y="347523"/>
                  </a:lnTo>
                  <a:lnTo>
                    <a:pt x="215905" y="338339"/>
                  </a:lnTo>
                  <a:lnTo>
                    <a:pt x="204269" y="329567"/>
                  </a:lnTo>
                  <a:lnTo>
                    <a:pt x="192507" y="321218"/>
                  </a:lnTo>
                  <a:lnTo>
                    <a:pt x="180012" y="313232"/>
                  </a:lnTo>
                  <a:lnTo>
                    <a:pt x="166505" y="305528"/>
                  </a:lnTo>
                  <a:lnTo>
                    <a:pt x="152502" y="298033"/>
                  </a:lnTo>
                  <a:lnTo>
                    <a:pt x="139087" y="290686"/>
                  </a:lnTo>
                  <a:lnTo>
                    <a:pt x="126834" y="283444"/>
                  </a:lnTo>
                  <a:lnTo>
                    <a:pt x="115489" y="276274"/>
                  </a:lnTo>
                  <a:lnTo>
                    <a:pt x="104269" y="269153"/>
                  </a:lnTo>
                  <a:lnTo>
                    <a:pt x="92693" y="262061"/>
                  </a:lnTo>
                  <a:lnTo>
                    <a:pt x="80933" y="254823"/>
                  </a:lnTo>
                  <a:lnTo>
                    <a:pt x="69631" y="247125"/>
                  </a:lnTo>
                  <a:lnTo>
                    <a:pt x="59133" y="238832"/>
                  </a:lnTo>
                  <a:lnTo>
                    <a:pt x="49473" y="229974"/>
                  </a:lnTo>
                  <a:lnTo>
                    <a:pt x="40530" y="220649"/>
                  </a:lnTo>
                  <a:lnTo>
                    <a:pt x="32152" y="210963"/>
                  </a:lnTo>
                  <a:lnTo>
                    <a:pt x="24358" y="200849"/>
                  </a:lnTo>
                  <a:lnTo>
                    <a:pt x="17335" y="190075"/>
                  </a:lnTo>
                  <a:lnTo>
                    <a:pt x="11134" y="178571"/>
                  </a:lnTo>
                  <a:lnTo>
                    <a:pt x="5985" y="166575"/>
                  </a:lnTo>
                  <a:lnTo>
                    <a:pt x="2356" y="154523"/>
                  </a:lnTo>
                  <a:lnTo>
                    <a:pt x="368" y="142675"/>
                  </a:lnTo>
                  <a:lnTo>
                    <a:pt x="0" y="131110"/>
                  </a:lnTo>
                  <a:lnTo>
                    <a:pt x="1265" y="119811"/>
                  </a:lnTo>
                  <a:lnTo>
                    <a:pt x="4009" y="108730"/>
                  </a:lnTo>
                  <a:lnTo>
                    <a:pt x="8121" y="97813"/>
                  </a:lnTo>
                  <a:lnTo>
                    <a:pt x="13621" y="87016"/>
                  </a:lnTo>
                  <a:lnTo>
                    <a:pt x="20397" y="76309"/>
                  </a:lnTo>
                  <a:lnTo>
                    <a:pt x="28386" y="65829"/>
                  </a:lnTo>
                  <a:lnTo>
                    <a:pt x="37651" y="55864"/>
                  </a:lnTo>
                  <a:lnTo>
                    <a:pt x="48101" y="46536"/>
                  </a:lnTo>
                  <a:lnTo>
                    <a:pt x="59373" y="37968"/>
                  </a:lnTo>
                  <a:lnTo>
                    <a:pt x="70931" y="30359"/>
                  </a:lnTo>
                  <a:lnTo>
                    <a:pt x="82443" y="23723"/>
                  </a:lnTo>
                  <a:lnTo>
                    <a:pt x="93782" y="17927"/>
                  </a:lnTo>
                  <a:lnTo>
                    <a:pt x="104929" y="12791"/>
                  </a:lnTo>
                  <a:lnTo>
                    <a:pt x="115912" y="8157"/>
                  </a:lnTo>
                  <a:lnTo>
                    <a:pt x="126934" y="4212"/>
                  </a:lnTo>
                  <a:lnTo>
                    <a:pt x="138333" y="1467"/>
                  </a:lnTo>
                  <a:lnTo>
                    <a:pt x="150268" y="103"/>
                  </a:lnTo>
                  <a:lnTo>
                    <a:pt x="162726" y="0"/>
                  </a:lnTo>
                  <a:lnTo>
                    <a:pt x="175622" y="920"/>
                  </a:lnTo>
                  <a:lnTo>
                    <a:pt x="188845" y="2617"/>
                  </a:lnTo>
                  <a:lnTo>
                    <a:pt x="201978" y="5043"/>
                  </a:lnTo>
                  <a:lnTo>
                    <a:pt x="214336" y="8342"/>
                  </a:lnTo>
                  <a:lnTo>
                    <a:pt x="225612" y="12521"/>
                  </a:lnTo>
                  <a:lnTo>
                    <a:pt x="235995" y="17461"/>
                  </a:lnTo>
                  <a:lnTo>
                    <a:pt x="245969" y="23002"/>
                  </a:lnTo>
                  <a:lnTo>
                    <a:pt x="255864" y="28989"/>
                  </a:lnTo>
                  <a:lnTo>
                    <a:pt x="265664" y="35297"/>
                  </a:lnTo>
                  <a:lnTo>
                    <a:pt x="275106" y="41831"/>
                  </a:lnTo>
                  <a:lnTo>
                    <a:pt x="284049" y="48530"/>
                  </a:lnTo>
                  <a:lnTo>
                    <a:pt x="292345" y="55673"/>
                  </a:lnTo>
                  <a:lnTo>
                    <a:pt x="299764" y="63839"/>
                  </a:lnTo>
                  <a:lnTo>
                    <a:pt x="306260" y="73260"/>
                  </a:lnTo>
                  <a:lnTo>
                    <a:pt x="311621" y="83690"/>
                  </a:lnTo>
                  <a:lnTo>
                    <a:pt x="315399" y="94609"/>
                  </a:lnTo>
                  <a:lnTo>
                    <a:pt x="317495" y="105657"/>
                  </a:lnTo>
                  <a:lnTo>
                    <a:pt x="318107" y="116667"/>
                  </a:lnTo>
                  <a:lnTo>
                    <a:pt x="317537" y="127585"/>
                  </a:lnTo>
                  <a:lnTo>
                    <a:pt x="316079" y="138407"/>
                  </a:lnTo>
                  <a:lnTo>
                    <a:pt x="313814" y="149148"/>
                  </a:lnTo>
                  <a:lnTo>
                    <a:pt x="310625" y="159827"/>
                  </a:lnTo>
                  <a:lnTo>
                    <a:pt x="306528" y="170446"/>
                  </a:lnTo>
                  <a:lnTo>
                    <a:pt x="301963" y="180564"/>
                  </a:lnTo>
                  <a:lnTo>
                    <a:pt x="297258" y="190295"/>
                  </a:lnTo>
                  <a:lnTo>
                    <a:pt x="292003" y="200495"/>
                  </a:lnTo>
                  <a:lnTo>
                    <a:pt x="285379" y="21279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71401" y="1730490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88" y="2933"/>
                  </a:lnTo>
                  <a:lnTo>
                    <a:pt x="150601" y="5716"/>
                  </a:lnTo>
                  <a:lnTo>
                    <a:pt x="140601" y="8615"/>
                  </a:lnTo>
                  <a:lnTo>
                    <a:pt x="129448" y="11655"/>
                  </a:lnTo>
                  <a:lnTo>
                    <a:pt x="116988" y="14820"/>
                  </a:lnTo>
                  <a:lnTo>
                    <a:pt x="103280" y="18080"/>
                  </a:lnTo>
                  <a:lnTo>
                    <a:pt x="88690" y="21245"/>
                  </a:lnTo>
                  <a:lnTo>
                    <a:pt x="73761" y="23988"/>
                  </a:lnTo>
                  <a:lnTo>
                    <a:pt x="58855" y="26164"/>
                  </a:lnTo>
                  <a:lnTo>
                    <a:pt x="44715" y="27796"/>
                  </a:lnTo>
                  <a:lnTo>
                    <a:pt x="31162" y="29151"/>
                  </a:lnTo>
                  <a:lnTo>
                    <a:pt x="17011" y="303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66282" y="1404106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0" y="0"/>
                  </a:moveTo>
                  <a:lnTo>
                    <a:pt x="0" y="14870"/>
                  </a:lnTo>
                  <a:lnTo>
                    <a:pt x="0" y="30702"/>
                  </a:lnTo>
                  <a:lnTo>
                    <a:pt x="0" y="49071"/>
                  </a:lnTo>
                  <a:lnTo>
                    <a:pt x="0" y="69161"/>
                  </a:lnTo>
                  <a:lnTo>
                    <a:pt x="0" y="89342"/>
                  </a:lnTo>
                  <a:lnTo>
                    <a:pt x="0" y="108653"/>
                  </a:lnTo>
                  <a:lnTo>
                    <a:pt x="0" y="126984"/>
                  </a:lnTo>
                  <a:lnTo>
                    <a:pt x="0" y="144725"/>
                  </a:lnTo>
                  <a:lnTo>
                    <a:pt x="5" y="162209"/>
                  </a:lnTo>
                  <a:lnTo>
                    <a:pt x="178" y="179779"/>
                  </a:lnTo>
                  <a:lnTo>
                    <a:pt x="826" y="197822"/>
                  </a:lnTo>
                  <a:lnTo>
                    <a:pt x="2075" y="216489"/>
                  </a:lnTo>
                  <a:lnTo>
                    <a:pt x="3728" y="235591"/>
                  </a:lnTo>
                  <a:lnTo>
                    <a:pt x="5375" y="254714"/>
                  </a:lnTo>
                  <a:lnTo>
                    <a:pt x="6778" y="273613"/>
                  </a:lnTo>
                  <a:lnTo>
                    <a:pt x="7871" y="292217"/>
                  </a:lnTo>
                  <a:lnTo>
                    <a:pt x="8679" y="310548"/>
                  </a:lnTo>
                  <a:lnTo>
                    <a:pt x="9257" y="328656"/>
                  </a:lnTo>
                  <a:lnTo>
                    <a:pt x="9662" y="346597"/>
                  </a:lnTo>
                  <a:lnTo>
                    <a:pt x="9942" y="364417"/>
                  </a:lnTo>
                  <a:lnTo>
                    <a:pt x="10133" y="382146"/>
                  </a:lnTo>
                  <a:lnTo>
                    <a:pt x="10263" y="399647"/>
                  </a:lnTo>
                  <a:lnTo>
                    <a:pt x="10350" y="416631"/>
                  </a:lnTo>
                  <a:lnTo>
                    <a:pt x="10409" y="432987"/>
                  </a:lnTo>
                  <a:lnTo>
                    <a:pt x="10448" y="448921"/>
                  </a:lnTo>
                  <a:lnTo>
                    <a:pt x="10475" y="464846"/>
                  </a:lnTo>
                  <a:lnTo>
                    <a:pt x="10493" y="481003"/>
                  </a:lnTo>
                  <a:lnTo>
                    <a:pt x="10505" y="497297"/>
                  </a:lnTo>
                  <a:lnTo>
                    <a:pt x="10513" y="513396"/>
                  </a:lnTo>
                  <a:lnTo>
                    <a:pt x="10518" y="529099"/>
                  </a:lnTo>
                  <a:lnTo>
                    <a:pt x="10522" y="543780"/>
                  </a:lnTo>
                  <a:lnTo>
                    <a:pt x="10524" y="557756"/>
                  </a:lnTo>
                  <a:lnTo>
                    <a:pt x="10526" y="572253"/>
                  </a:lnTo>
                  <a:lnTo>
                    <a:pt x="10529" y="58959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37746" y="1205881"/>
              <a:ext cx="536542" cy="493024"/>
            </a:xfrm>
            <a:custGeom>
              <a:avLst/>
              <a:gdLst/>
              <a:ahLst/>
              <a:cxnLst/>
              <a:rect l="0" t="0" r="0" b="0"/>
              <a:pathLst>
                <a:path w="536542" h="493024">
                  <a:moveTo>
                    <a:pt x="7438" y="177168"/>
                  </a:moveTo>
                  <a:lnTo>
                    <a:pt x="4571" y="168300"/>
                  </a:lnTo>
                  <a:lnTo>
                    <a:pt x="2429" y="159313"/>
                  </a:lnTo>
                  <a:lnTo>
                    <a:pt x="835" y="149322"/>
                  </a:lnTo>
                  <a:lnTo>
                    <a:pt x="0" y="138514"/>
                  </a:lnTo>
                  <a:lnTo>
                    <a:pt x="449" y="127351"/>
                  </a:lnTo>
                  <a:lnTo>
                    <a:pt x="2362" y="116151"/>
                  </a:lnTo>
                  <a:lnTo>
                    <a:pt x="5772" y="105211"/>
                  </a:lnTo>
                  <a:lnTo>
                    <a:pt x="10729" y="94875"/>
                  </a:lnTo>
                  <a:lnTo>
                    <a:pt x="17096" y="85263"/>
                  </a:lnTo>
                  <a:lnTo>
                    <a:pt x="24454" y="76318"/>
                  </a:lnTo>
                  <a:lnTo>
                    <a:pt x="32223" y="67917"/>
                  </a:lnTo>
                  <a:lnTo>
                    <a:pt x="40049" y="59928"/>
                  </a:lnTo>
                  <a:lnTo>
                    <a:pt x="48267" y="52238"/>
                  </a:lnTo>
                  <a:lnTo>
                    <a:pt x="57761" y="44760"/>
                  </a:lnTo>
                  <a:lnTo>
                    <a:pt x="68923" y="37434"/>
                  </a:lnTo>
                  <a:lnTo>
                    <a:pt x="81353" y="30377"/>
                  </a:lnTo>
                  <a:lnTo>
                    <a:pt x="94160" y="23864"/>
                  </a:lnTo>
                  <a:lnTo>
                    <a:pt x="106790" y="18008"/>
                  </a:lnTo>
                  <a:lnTo>
                    <a:pt x="119523" y="12923"/>
                  </a:lnTo>
                  <a:lnTo>
                    <a:pt x="133270" y="8806"/>
                  </a:lnTo>
                  <a:lnTo>
                    <a:pt x="148486" y="5668"/>
                  </a:lnTo>
                  <a:lnTo>
                    <a:pt x="165316" y="3374"/>
                  </a:lnTo>
                  <a:lnTo>
                    <a:pt x="183835" y="1743"/>
                  </a:lnTo>
                  <a:lnTo>
                    <a:pt x="203878" y="610"/>
                  </a:lnTo>
                  <a:lnTo>
                    <a:pt x="224507" y="0"/>
                  </a:lnTo>
                  <a:lnTo>
                    <a:pt x="244195" y="114"/>
                  </a:lnTo>
                  <a:lnTo>
                    <a:pt x="262166" y="1005"/>
                  </a:lnTo>
                  <a:lnTo>
                    <a:pt x="278345" y="2586"/>
                  </a:lnTo>
                  <a:lnTo>
                    <a:pt x="292988" y="4718"/>
                  </a:lnTo>
                  <a:lnTo>
                    <a:pt x="306431" y="7264"/>
                  </a:lnTo>
                  <a:lnTo>
                    <a:pt x="318988" y="10108"/>
                  </a:lnTo>
                  <a:lnTo>
                    <a:pt x="330911" y="13163"/>
                  </a:lnTo>
                  <a:lnTo>
                    <a:pt x="342389" y="16369"/>
                  </a:lnTo>
                  <a:lnTo>
                    <a:pt x="353562" y="19843"/>
                  </a:lnTo>
                  <a:lnTo>
                    <a:pt x="364524" y="23860"/>
                  </a:lnTo>
                  <a:lnTo>
                    <a:pt x="375340" y="28529"/>
                  </a:lnTo>
                  <a:lnTo>
                    <a:pt x="385891" y="33801"/>
                  </a:lnTo>
                  <a:lnTo>
                    <a:pt x="395902" y="39565"/>
                  </a:lnTo>
                  <a:lnTo>
                    <a:pt x="405270" y="45707"/>
                  </a:lnTo>
                  <a:lnTo>
                    <a:pt x="414204" y="52288"/>
                  </a:lnTo>
                  <a:lnTo>
                    <a:pt x="423124" y="59538"/>
                  </a:lnTo>
                  <a:lnTo>
                    <a:pt x="432271" y="67522"/>
                  </a:lnTo>
                  <a:lnTo>
                    <a:pt x="441552" y="76002"/>
                  </a:lnTo>
                  <a:lnTo>
                    <a:pt x="450635" y="84540"/>
                  </a:lnTo>
                  <a:lnTo>
                    <a:pt x="459340" y="92879"/>
                  </a:lnTo>
                  <a:lnTo>
                    <a:pt x="467644" y="101106"/>
                  </a:lnTo>
                  <a:lnTo>
                    <a:pt x="475599" y="109542"/>
                  </a:lnTo>
                  <a:lnTo>
                    <a:pt x="483278" y="118367"/>
                  </a:lnTo>
                  <a:lnTo>
                    <a:pt x="490588" y="127599"/>
                  </a:lnTo>
                  <a:lnTo>
                    <a:pt x="497277" y="137182"/>
                  </a:lnTo>
                  <a:lnTo>
                    <a:pt x="503260" y="147040"/>
                  </a:lnTo>
                  <a:lnTo>
                    <a:pt x="508600" y="157102"/>
                  </a:lnTo>
                  <a:lnTo>
                    <a:pt x="513422" y="167310"/>
                  </a:lnTo>
                  <a:lnTo>
                    <a:pt x="517851" y="177620"/>
                  </a:lnTo>
                  <a:lnTo>
                    <a:pt x="521997" y="188000"/>
                  </a:lnTo>
                  <a:lnTo>
                    <a:pt x="525942" y="198429"/>
                  </a:lnTo>
                  <a:lnTo>
                    <a:pt x="529737" y="208899"/>
                  </a:lnTo>
                  <a:lnTo>
                    <a:pt x="533100" y="219728"/>
                  </a:lnTo>
                  <a:lnTo>
                    <a:pt x="535448" y="231523"/>
                  </a:lnTo>
                  <a:lnTo>
                    <a:pt x="536541" y="244542"/>
                  </a:lnTo>
                  <a:lnTo>
                    <a:pt x="536460" y="258881"/>
                  </a:lnTo>
                  <a:lnTo>
                    <a:pt x="535417" y="274642"/>
                  </a:lnTo>
                  <a:lnTo>
                    <a:pt x="533637" y="291711"/>
                  </a:lnTo>
                  <a:lnTo>
                    <a:pt x="531155" y="309207"/>
                  </a:lnTo>
                  <a:lnTo>
                    <a:pt x="527819" y="325645"/>
                  </a:lnTo>
                  <a:lnTo>
                    <a:pt x="523611" y="340292"/>
                  </a:lnTo>
                  <a:lnTo>
                    <a:pt x="518481" y="353428"/>
                  </a:lnTo>
                  <a:lnTo>
                    <a:pt x="512281" y="365939"/>
                  </a:lnTo>
                  <a:lnTo>
                    <a:pt x="505038" y="378425"/>
                  </a:lnTo>
                  <a:lnTo>
                    <a:pt x="497072" y="390814"/>
                  </a:lnTo>
                  <a:lnTo>
                    <a:pt x="488887" y="402548"/>
                  </a:lnTo>
                  <a:lnTo>
                    <a:pt x="480778" y="413339"/>
                  </a:lnTo>
                  <a:lnTo>
                    <a:pt x="472368" y="423198"/>
                  </a:lnTo>
                  <a:lnTo>
                    <a:pt x="462745" y="432275"/>
                  </a:lnTo>
                  <a:lnTo>
                    <a:pt x="451492" y="440746"/>
                  </a:lnTo>
                  <a:lnTo>
                    <a:pt x="438831" y="448774"/>
                  </a:lnTo>
                  <a:lnTo>
                    <a:pt x="425336" y="456486"/>
                  </a:lnTo>
                  <a:lnTo>
                    <a:pt x="411441" y="463967"/>
                  </a:lnTo>
                  <a:lnTo>
                    <a:pt x="397382" y="470959"/>
                  </a:lnTo>
                  <a:lnTo>
                    <a:pt x="383272" y="476897"/>
                  </a:lnTo>
                  <a:lnTo>
                    <a:pt x="369175" y="481554"/>
                  </a:lnTo>
                  <a:lnTo>
                    <a:pt x="355713" y="485026"/>
                  </a:lnTo>
                  <a:lnTo>
                    <a:pt x="342755" y="487898"/>
                  </a:lnTo>
                  <a:lnTo>
                    <a:pt x="329163" y="490419"/>
                  </a:lnTo>
                  <a:lnTo>
                    <a:pt x="312764" y="49302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34167" y="1826151"/>
              <a:ext cx="296196" cy="262310"/>
            </a:xfrm>
            <a:custGeom>
              <a:avLst/>
              <a:gdLst/>
              <a:ahLst/>
              <a:cxnLst/>
              <a:rect l="0" t="0" r="0" b="0"/>
              <a:pathLst>
                <a:path w="296196" h="262310">
                  <a:moveTo>
                    <a:pt x="179556" y="20152"/>
                  </a:moveTo>
                  <a:lnTo>
                    <a:pt x="167888" y="17352"/>
                  </a:lnTo>
                  <a:lnTo>
                    <a:pt x="157399" y="15850"/>
                  </a:lnTo>
                  <a:lnTo>
                    <a:pt x="147092" y="15549"/>
                  </a:lnTo>
                  <a:lnTo>
                    <a:pt x="136618" y="16401"/>
                  </a:lnTo>
                  <a:lnTo>
                    <a:pt x="125626" y="18517"/>
                  </a:lnTo>
                  <a:lnTo>
                    <a:pt x="113983" y="21844"/>
                  </a:lnTo>
                  <a:lnTo>
                    <a:pt x="101730" y="26351"/>
                  </a:lnTo>
                  <a:lnTo>
                    <a:pt x="88975" y="32119"/>
                  </a:lnTo>
                  <a:lnTo>
                    <a:pt x="75848" y="39075"/>
                  </a:lnTo>
                  <a:lnTo>
                    <a:pt x="62781" y="47185"/>
                  </a:lnTo>
                  <a:lnTo>
                    <a:pt x="50467" y="56530"/>
                  </a:lnTo>
                  <a:lnTo>
                    <a:pt x="39231" y="67040"/>
                  </a:lnTo>
                  <a:lnTo>
                    <a:pt x="29214" y="78520"/>
                  </a:lnTo>
                  <a:lnTo>
                    <a:pt x="20549" y="90750"/>
                  </a:lnTo>
                  <a:lnTo>
                    <a:pt x="13175" y="103532"/>
                  </a:lnTo>
                  <a:lnTo>
                    <a:pt x="7204" y="116707"/>
                  </a:lnTo>
                  <a:lnTo>
                    <a:pt x="3008" y="130158"/>
                  </a:lnTo>
                  <a:lnTo>
                    <a:pt x="632" y="143793"/>
                  </a:lnTo>
                  <a:lnTo>
                    <a:pt x="0" y="157390"/>
                  </a:lnTo>
                  <a:lnTo>
                    <a:pt x="1088" y="170600"/>
                  </a:lnTo>
                  <a:lnTo>
                    <a:pt x="3708" y="183259"/>
                  </a:lnTo>
                  <a:lnTo>
                    <a:pt x="7567" y="195218"/>
                  </a:lnTo>
                  <a:lnTo>
                    <a:pt x="12365" y="206257"/>
                  </a:lnTo>
                  <a:lnTo>
                    <a:pt x="17857" y="216345"/>
                  </a:lnTo>
                  <a:lnTo>
                    <a:pt x="24169" y="225442"/>
                  </a:lnTo>
                  <a:lnTo>
                    <a:pt x="31769" y="233414"/>
                  </a:lnTo>
                  <a:lnTo>
                    <a:pt x="40811" y="240298"/>
                  </a:lnTo>
                  <a:lnTo>
                    <a:pt x="51155" y="246262"/>
                  </a:lnTo>
                  <a:lnTo>
                    <a:pt x="62548" y="251510"/>
                  </a:lnTo>
                  <a:lnTo>
                    <a:pt x="74733" y="256216"/>
                  </a:lnTo>
                  <a:lnTo>
                    <a:pt x="87490" y="260039"/>
                  </a:lnTo>
                  <a:lnTo>
                    <a:pt x="100653" y="262170"/>
                  </a:lnTo>
                  <a:lnTo>
                    <a:pt x="114091" y="262309"/>
                  </a:lnTo>
                  <a:lnTo>
                    <a:pt x="127555" y="260773"/>
                  </a:lnTo>
                  <a:lnTo>
                    <a:pt x="140674" y="258216"/>
                  </a:lnTo>
                  <a:lnTo>
                    <a:pt x="153282" y="255123"/>
                  </a:lnTo>
                  <a:lnTo>
                    <a:pt x="165545" y="251608"/>
                  </a:lnTo>
                  <a:lnTo>
                    <a:pt x="177853" y="247504"/>
                  </a:lnTo>
                  <a:lnTo>
                    <a:pt x="190429" y="242740"/>
                  </a:lnTo>
                  <a:lnTo>
                    <a:pt x="203165" y="237051"/>
                  </a:lnTo>
                  <a:lnTo>
                    <a:pt x="215723" y="229935"/>
                  </a:lnTo>
                  <a:lnTo>
                    <a:pt x="227908" y="221251"/>
                  </a:lnTo>
                  <a:lnTo>
                    <a:pt x="239533" y="211162"/>
                  </a:lnTo>
                  <a:lnTo>
                    <a:pt x="250339" y="199948"/>
                  </a:lnTo>
                  <a:lnTo>
                    <a:pt x="260267" y="187887"/>
                  </a:lnTo>
                  <a:lnTo>
                    <a:pt x="269256" y="175214"/>
                  </a:lnTo>
                  <a:lnTo>
                    <a:pt x="277155" y="162109"/>
                  </a:lnTo>
                  <a:lnTo>
                    <a:pt x="283980" y="148704"/>
                  </a:lnTo>
                  <a:lnTo>
                    <a:pt x="289565" y="135094"/>
                  </a:lnTo>
                  <a:lnTo>
                    <a:pt x="293494" y="121344"/>
                  </a:lnTo>
                  <a:lnTo>
                    <a:pt x="295688" y="107499"/>
                  </a:lnTo>
                  <a:lnTo>
                    <a:pt x="296195" y="93591"/>
                  </a:lnTo>
                  <a:lnTo>
                    <a:pt x="295023" y="79639"/>
                  </a:lnTo>
                  <a:lnTo>
                    <a:pt x="292343" y="65673"/>
                  </a:lnTo>
                  <a:lnTo>
                    <a:pt x="288273" y="52192"/>
                  </a:lnTo>
                  <a:lnTo>
                    <a:pt x="282800" y="40125"/>
                  </a:lnTo>
                  <a:lnTo>
                    <a:pt x="276048" y="29864"/>
                  </a:lnTo>
                  <a:lnTo>
                    <a:pt x="268244" y="21314"/>
                  </a:lnTo>
                  <a:lnTo>
                    <a:pt x="259637" y="14173"/>
                  </a:lnTo>
                  <a:lnTo>
                    <a:pt x="250445" y="8122"/>
                  </a:lnTo>
                  <a:lnTo>
                    <a:pt x="241003" y="3361"/>
                  </a:lnTo>
                  <a:lnTo>
                    <a:pt x="231744" y="584"/>
                  </a:lnTo>
                  <a:lnTo>
                    <a:pt x="222894" y="0"/>
                  </a:lnTo>
                  <a:lnTo>
                    <a:pt x="214591" y="1076"/>
                  </a:lnTo>
                  <a:lnTo>
                    <a:pt x="206063" y="2895"/>
                  </a:lnTo>
                  <a:lnTo>
                    <a:pt x="195446" y="5616"/>
                  </a:lnTo>
                  <a:lnTo>
                    <a:pt x="179556" y="962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24292" y="1330407"/>
              <a:ext cx="21059" cy="747524"/>
            </a:xfrm>
            <a:custGeom>
              <a:avLst/>
              <a:gdLst/>
              <a:ahLst/>
              <a:cxnLst/>
              <a:rect l="0" t="0" r="0" b="0"/>
              <a:pathLst>
                <a:path w="21059" h="74752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4"/>
                  </a:lnTo>
                  <a:lnTo>
                    <a:pt x="5" y="131959"/>
                  </a:lnTo>
                  <a:lnTo>
                    <a:pt x="178" y="148827"/>
                  </a:lnTo>
                  <a:lnTo>
                    <a:pt x="827" y="165910"/>
                  </a:lnTo>
                  <a:lnTo>
                    <a:pt x="2075" y="183142"/>
                  </a:lnTo>
                  <a:lnTo>
                    <a:pt x="3728" y="200476"/>
                  </a:lnTo>
                  <a:lnTo>
                    <a:pt x="5376" y="217880"/>
                  </a:lnTo>
                  <a:lnTo>
                    <a:pt x="6778" y="235336"/>
                  </a:lnTo>
                  <a:lnTo>
                    <a:pt x="7871" y="252991"/>
                  </a:lnTo>
                  <a:lnTo>
                    <a:pt x="8679" y="271144"/>
                  </a:lnTo>
                  <a:lnTo>
                    <a:pt x="9257" y="289911"/>
                  </a:lnTo>
                  <a:lnTo>
                    <a:pt x="9662" y="309092"/>
                  </a:lnTo>
                  <a:lnTo>
                    <a:pt x="9942" y="328275"/>
                  </a:lnTo>
                  <a:lnTo>
                    <a:pt x="10133" y="347217"/>
                  </a:lnTo>
                  <a:lnTo>
                    <a:pt x="10263" y="365851"/>
                  </a:lnTo>
                  <a:lnTo>
                    <a:pt x="10350" y="384203"/>
                  </a:lnTo>
                  <a:lnTo>
                    <a:pt x="10409" y="402321"/>
                  </a:lnTo>
                  <a:lnTo>
                    <a:pt x="10449" y="420099"/>
                  </a:lnTo>
                  <a:lnTo>
                    <a:pt x="10475" y="437277"/>
                  </a:lnTo>
                  <a:lnTo>
                    <a:pt x="10493" y="453766"/>
                  </a:lnTo>
                  <a:lnTo>
                    <a:pt x="10505" y="469790"/>
                  </a:lnTo>
                  <a:lnTo>
                    <a:pt x="10513" y="485776"/>
                  </a:lnTo>
                  <a:lnTo>
                    <a:pt x="10518" y="501975"/>
                  </a:lnTo>
                  <a:lnTo>
                    <a:pt x="10521" y="518297"/>
                  </a:lnTo>
                  <a:lnTo>
                    <a:pt x="10524" y="534414"/>
                  </a:lnTo>
                  <a:lnTo>
                    <a:pt x="10525" y="550148"/>
                  </a:lnTo>
                  <a:lnTo>
                    <a:pt x="10526" y="565477"/>
                  </a:lnTo>
                  <a:lnTo>
                    <a:pt x="10527" y="580456"/>
                  </a:lnTo>
                  <a:lnTo>
                    <a:pt x="10532" y="595167"/>
                  </a:lnTo>
                  <a:lnTo>
                    <a:pt x="10705" y="609842"/>
                  </a:lnTo>
                  <a:lnTo>
                    <a:pt x="11354" y="624849"/>
                  </a:lnTo>
                  <a:lnTo>
                    <a:pt x="12603" y="640353"/>
                  </a:lnTo>
                  <a:lnTo>
                    <a:pt x="14256" y="656192"/>
                  </a:lnTo>
                  <a:lnTo>
                    <a:pt x="15904" y="671977"/>
                  </a:lnTo>
                  <a:lnTo>
                    <a:pt x="17307" y="687467"/>
                  </a:lnTo>
                  <a:lnTo>
                    <a:pt x="18402" y="702003"/>
                  </a:lnTo>
                  <a:lnTo>
                    <a:pt x="19330" y="715865"/>
                  </a:lnTo>
                  <a:lnTo>
                    <a:pt x="20169" y="730269"/>
                  </a:lnTo>
                  <a:lnTo>
                    <a:pt x="21058" y="74752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61566" y="1877889"/>
              <a:ext cx="10127" cy="210571"/>
            </a:xfrm>
            <a:custGeom>
              <a:avLst/>
              <a:gdLst/>
              <a:ahLst/>
              <a:cxnLst/>
              <a:rect l="0" t="0" r="0" b="0"/>
              <a:pathLst>
                <a:path w="10127" h="210571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3" y="34471"/>
                  </a:lnTo>
                  <a:lnTo>
                    <a:pt x="2333" y="46978"/>
                  </a:lnTo>
                  <a:lnTo>
                    <a:pt x="1485" y="60935"/>
                  </a:lnTo>
                  <a:lnTo>
                    <a:pt x="887" y="76488"/>
                  </a:lnTo>
                  <a:lnTo>
                    <a:pt x="473" y="93146"/>
                  </a:lnTo>
                  <a:lnTo>
                    <a:pt x="189" y="110007"/>
                  </a:lnTo>
                  <a:lnTo>
                    <a:pt x="0" y="126519"/>
                  </a:lnTo>
                  <a:lnTo>
                    <a:pt x="71" y="142289"/>
                  </a:lnTo>
                  <a:lnTo>
                    <a:pt x="869" y="158676"/>
                  </a:lnTo>
                  <a:lnTo>
                    <a:pt x="3584" y="179346"/>
                  </a:lnTo>
                  <a:lnTo>
                    <a:pt x="10126" y="2105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71692" y="159361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82261" y="1361992"/>
              <a:ext cx="63173" cy="736996"/>
            </a:xfrm>
            <a:custGeom>
              <a:avLst/>
              <a:gdLst/>
              <a:ahLst/>
              <a:cxnLst/>
              <a:rect l="0" t="0" r="0" b="0"/>
              <a:pathLst>
                <a:path w="63173" h="736996">
                  <a:moveTo>
                    <a:pt x="0" y="0"/>
                  </a:moveTo>
                  <a:lnTo>
                    <a:pt x="1" y="11937"/>
                  </a:lnTo>
                  <a:lnTo>
                    <a:pt x="1" y="24986"/>
                  </a:lnTo>
                  <a:lnTo>
                    <a:pt x="1" y="40460"/>
                  </a:lnTo>
                  <a:lnTo>
                    <a:pt x="1" y="57682"/>
                  </a:lnTo>
                  <a:lnTo>
                    <a:pt x="1" y="75347"/>
                  </a:lnTo>
                  <a:lnTo>
                    <a:pt x="5" y="92647"/>
                  </a:lnTo>
                  <a:lnTo>
                    <a:pt x="177" y="109466"/>
                  </a:lnTo>
                  <a:lnTo>
                    <a:pt x="826" y="126111"/>
                  </a:lnTo>
                  <a:lnTo>
                    <a:pt x="2071" y="142818"/>
                  </a:lnTo>
                  <a:lnTo>
                    <a:pt x="3550" y="159679"/>
                  </a:lnTo>
                  <a:lnTo>
                    <a:pt x="4550" y="176706"/>
                  </a:lnTo>
                  <a:lnTo>
                    <a:pt x="4704" y="193874"/>
                  </a:lnTo>
                  <a:lnTo>
                    <a:pt x="4145" y="211153"/>
                  </a:lnTo>
                  <a:lnTo>
                    <a:pt x="3303" y="228514"/>
                  </a:lnTo>
                  <a:lnTo>
                    <a:pt x="2479" y="245933"/>
                  </a:lnTo>
                  <a:lnTo>
                    <a:pt x="1792" y="263393"/>
                  </a:lnTo>
                  <a:lnTo>
                    <a:pt x="1263" y="280881"/>
                  </a:lnTo>
                  <a:lnTo>
                    <a:pt x="880" y="298389"/>
                  </a:lnTo>
                  <a:lnTo>
                    <a:pt x="778" y="315910"/>
                  </a:lnTo>
                  <a:lnTo>
                    <a:pt x="1235" y="333439"/>
                  </a:lnTo>
                  <a:lnTo>
                    <a:pt x="2352" y="350975"/>
                  </a:lnTo>
                  <a:lnTo>
                    <a:pt x="3914" y="368514"/>
                  </a:lnTo>
                  <a:lnTo>
                    <a:pt x="5501" y="386056"/>
                  </a:lnTo>
                  <a:lnTo>
                    <a:pt x="6863" y="403600"/>
                  </a:lnTo>
                  <a:lnTo>
                    <a:pt x="7928" y="421145"/>
                  </a:lnTo>
                  <a:lnTo>
                    <a:pt x="8717" y="438691"/>
                  </a:lnTo>
                  <a:lnTo>
                    <a:pt x="9287" y="456233"/>
                  </a:lnTo>
                  <a:lnTo>
                    <a:pt x="9857" y="473607"/>
                  </a:lnTo>
                  <a:lnTo>
                    <a:pt x="10779" y="490505"/>
                  </a:lnTo>
                  <a:lnTo>
                    <a:pt x="12215" y="506804"/>
                  </a:lnTo>
                  <a:lnTo>
                    <a:pt x="13995" y="522699"/>
                  </a:lnTo>
                  <a:lnTo>
                    <a:pt x="15729" y="538598"/>
                  </a:lnTo>
                  <a:lnTo>
                    <a:pt x="17194" y="554733"/>
                  </a:lnTo>
                  <a:lnTo>
                    <a:pt x="18499" y="570842"/>
                  </a:lnTo>
                  <a:lnTo>
                    <a:pt x="19981" y="586285"/>
                  </a:lnTo>
                  <a:lnTo>
                    <a:pt x="21826" y="600752"/>
                  </a:lnTo>
                  <a:lnTo>
                    <a:pt x="23894" y="614417"/>
                  </a:lnTo>
                  <a:lnTo>
                    <a:pt x="25830" y="627740"/>
                  </a:lnTo>
                  <a:lnTo>
                    <a:pt x="27433" y="641033"/>
                  </a:lnTo>
                  <a:lnTo>
                    <a:pt x="28833" y="654267"/>
                  </a:lnTo>
                  <a:lnTo>
                    <a:pt x="30379" y="667166"/>
                  </a:lnTo>
                  <a:lnTo>
                    <a:pt x="32275" y="679584"/>
                  </a:lnTo>
                  <a:lnTo>
                    <a:pt x="34719" y="691365"/>
                  </a:lnTo>
                  <a:lnTo>
                    <a:pt x="37970" y="702278"/>
                  </a:lnTo>
                  <a:lnTo>
                    <a:pt x="42110" y="712275"/>
                  </a:lnTo>
                  <a:lnTo>
                    <a:pt x="47088" y="721607"/>
                  </a:lnTo>
                  <a:lnTo>
                    <a:pt x="53684" y="729994"/>
                  </a:lnTo>
                  <a:lnTo>
                    <a:pt x="63172" y="73699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82220" y="1677847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59562" y="2934"/>
                  </a:lnTo>
                  <a:lnTo>
                    <a:pt x="349934" y="5716"/>
                  </a:lnTo>
                  <a:lnTo>
                    <a:pt x="338643" y="8616"/>
                  </a:lnTo>
                  <a:lnTo>
                    <a:pt x="325802" y="11656"/>
                  </a:lnTo>
                  <a:lnTo>
                    <a:pt x="311675" y="14821"/>
                  </a:lnTo>
                  <a:lnTo>
                    <a:pt x="296554" y="18085"/>
                  </a:lnTo>
                  <a:lnTo>
                    <a:pt x="280866" y="21423"/>
                  </a:lnTo>
                  <a:lnTo>
                    <a:pt x="265126" y="24814"/>
                  </a:lnTo>
                  <a:lnTo>
                    <a:pt x="249613" y="28239"/>
                  </a:lnTo>
                  <a:lnTo>
                    <a:pt x="234081" y="31521"/>
                  </a:lnTo>
                  <a:lnTo>
                    <a:pt x="217894" y="34345"/>
                  </a:lnTo>
                  <a:lnTo>
                    <a:pt x="200748" y="36576"/>
                  </a:lnTo>
                  <a:lnTo>
                    <a:pt x="182976" y="38243"/>
                  </a:lnTo>
                  <a:lnTo>
                    <a:pt x="165346" y="39445"/>
                  </a:lnTo>
                  <a:lnTo>
                    <a:pt x="148296" y="40300"/>
                  </a:lnTo>
                  <a:lnTo>
                    <a:pt x="131762" y="41232"/>
                  </a:lnTo>
                  <a:lnTo>
                    <a:pt x="115367" y="42930"/>
                  </a:lnTo>
                  <a:lnTo>
                    <a:pt x="98866" y="45701"/>
                  </a:lnTo>
                  <a:lnTo>
                    <a:pt x="82350" y="49209"/>
                  </a:lnTo>
                  <a:lnTo>
                    <a:pt x="64239" y="53007"/>
                  </a:lnTo>
                  <a:lnTo>
                    <a:pt x="39581" y="5743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62299" y="1856832"/>
              <a:ext cx="30533" cy="210571"/>
            </a:xfrm>
            <a:custGeom>
              <a:avLst/>
              <a:gdLst/>
              <a:ahLst/>
              <a:cxnLst/>
              <a:rect l="0" t="0" r="0" b="0"/>
              <a:pathLst>
                <a:path w="30533" h="210571">
                  <a:moveTo>
                    <a:pt x="9475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3" y="39008"/>
                  </a:lnTo>
                  <a:lnTo>
                    <a:pt x="835" y="51468"/>
                  </a:lnTo>
                  <a:lnTo>
                    <a:pt x="242" y="65171"/>
                  </a:lnTo>
                  <a:lnTo>
                    <a:pt x="0" y="79588"/>
                  </a:lnTo>
                  <a:lnTo>
                    <a:pt x="364" y="93869"/>
                  </a:lnTo>
                  <a:lnTo>
                    <a:pt x="1424" y="107540"/>
                  </a:lnTo>
                  <a:lnTo>
                    <a:pt x="3119" y="120496"/>
                  </a:lnTo>
                  <a:lnTo>
                    <a:pt x="5327" y="132809"/>
                  </a:lnTo>
                  <a:lnTo>
                    <a:pt x="7924" y="144606"/>
                  </a:lnTo>
                  <a:lnTo>
                    <a:pt x="10842" y="155947"/>
                  </a:lnTo>
                  <a:lnTo>
                    <a:pt x="14467" y="168136"/>
                  </a:lnTo>
                  <a:lnTo>
                    <a:pt x="20234" y="184482"/>
                  </a:lnTo>
                  <a:lnTo>
                    <a:pt x="30532" y="2105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71774" y="16673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96801" y="1768055"/>
              <a:ext cx="222415" cy="300585"/>
            </a:xfrm>
            <a:custGeom>
              <a:avLst/>
              <a:gdLst/>
              <a:ahLst/>
              <a:cxnLst/>
              <a:rect l="0" t="0" r="0" b="0"/>
              <a:pathLst>
                <a:path w="222415" h="300585">
                  <a:moveTo>
                    <a:pt x="190829" y="78248"/>
                  </a:moveTo>
                  <a:lnTo>
                    <a:pt x="187828" y="66580"/>
                  </a:lnTo>
                  <a:lnTo>
                    <a:pt x="184405" y="56091"/>
                  </a:lnTo>
                  <a:lnTo>
                    <a:pt x="180204" y="45799"/>
                  </a:lnTo>
                  <a:lnTo>
                    <a:pt x="175132" y="35843"/>
                  </a:lnTo>
                  <a:lnTo>
                    <a:pt x="169002" y="26796"/>
                  </a:lnTo>
                  <a:lnTo>
                    <a:pt x="161809" y="18917"/>
                  </a:lnTo>
                  <a:lnTo>
                    <a:pt x="153376" y="12313"/>
                  </a:lnTo>
                  <a:lnTo>
                    <a:pt x="143285" y="7096"/>
                  </a:lnTo>
                  <a:lnTo>
                    <a:pt x="131467" y="3191"/>
                  </a:lnTo>
                  <a:lnTo>
                    <a:pt x="118464" y="704"/>
                  </a:lnTo>
                  <a:lnTo>
                    <a:pt x="105206" y="0"/>
                  </a:lnTo>
                  <a:lnTo>
                    <a:pt x="92262" y="1122"/>
                  </a:lnTo>
                  <a:lnTo>
                    <a:pt x="79980" y="3993"/>
                  </a:lnTo>
                  <a:lnTo>
                    <a:pt x="68658" y="8585"/>
                  </a:lnTo>
                  <a:lnTo>
                    <a:pt x="58344" y="14706"/>
                  </a:lnTo>
                  <a:lnTo>
                    <a:pt x="48910" y="21900"/>
                  </a:lnTo>
                  <a:lnTo>
                    <a:pt x="40171" y="29558"/>
                  </a:lnTo>
                  <a:lnTo>
                    <a:pt x="31956" y="37309"/>
                  </a:lnTo>
                  <a:lnTo>
                    <a:pt x="24283" y="45477"/>
                  </a:lnTo>
                  <a:lnTo>
                    <a:pt x="17348" y="54938"/>
                  </a:lnTo>
                  <a:lnTo>
                    <a:pt x="11208" y="66087"/>
                  </a:lnTo>
                  <a:lnTo>
                    <a:pt x="6101" y="78848"/>
                  </a:lnTo>
                  <a:lnTo>
                    <a:pt x="2502" y="92942"/>
                  </a:lnTo>
                  <a:lnTo>
                    <a:pt x="528" y="108053"/>
                  </a:lnTo>
                  <a:lnTo>
                    <a:pt x="0" y="123743"/>
                  </a:lnTo>
                  <a:lnTo>
                    <a:pt x="627" y="139487"/>
                  </a:lnTo>
                  <a:lnTo>
                    <a:pt x="2124" y="154995"/>
                  </a:lnTo>
                  <a:lnTo>
                    <a:pt x="4414" y="170185"/>
                  </a:lnTo>
                  <a:lnTo>
                    <a:pt x="7621" y="185078"/>
                  </a:lnTo>
                  <a:lnTo>
                    <a:pt x="11743" y="199720"/>
                  </a:lnTo>
                  <a:lnTo>
                    <a:pt x="16814" y="213842"/>
                  </a:lnTo>
                  <a:lnTo>
                    <a:pt x="22975" y="226881"/>
                  </a:lnTo>
                  <a:lnTo>
                    <a:pt x="30197" y="238615"/>
                  </a:lnTo>
                  <a:lnTo>
                    <a:pt x="38318" y="249140"/>
                  </a:lnTo>
                  <a:lnTo>
                    <a:pt x="47141" y="258679"/>
                  </a:lnTo>
                  <a:lnTo>
                    <a:pt x="56486" y="267463"/>
                  </a:lnTo>
                  <a:lnTo>
                    <a:pt x="66370" y="275533"/>
                  </a:lnTo>
                  <a:lnTo>
                    <a:pt x="76990" y="282742"/>
                  </a:lnTo>
                  <a:lnTo>
                    <a:pt x="88394" y="289069"/>
                  </a:lnTo>
                  <a:lnTo>
                    <a:pt x="100494" y="294302"/>
                  </a:lnTo>
                  <a:lnTo>
                    <a:pt x="113148" y="297987"/>
                  </a:lnTo>
                  <a:lnTo>
                    <a:pt x="126213" y="300017"/>
                  </a:lnTo>
                  <a:lnTo>
                    <a:pt x="139410" y="300584"/>
                  </a:lnTo>
                  <a:lnTo>
                    <a:pt x="152343" y="299984"/>
                  </a:lnTo>
                  <a:lnTo>
                    <a:pt x="164809" y="298504"/>
                  </a:lnTo>
                  <a:lnTo>
                    <a:pt x="176535" y="296158"/>
                  </a:lnTo>
                  <a:lnTo>
                    <a:pt x="188347" y="292243"/>
                  </a:lnTo>
                  <a:lnTo>
                    <a:pt x="202394" y="284186"/>
                  </a:lnTo>
                  <a:lnTo>
                    <a:pt x="222414" y="26776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65469" y="1814333"/>
              <a:ext cx="311716" cy="251484"/>
            </a:xfrm>
            <a:custGeom>
              <a:avLst/>
              <a:gdLst/>
              <a:ahLst/>
              <a:cxnLst/>
              <a:rect l="0" t="0" r="0" b="0"/>
              <a:pathLst>
                <a:path w="311716" h="251484">
                  <a:moveTo>
                    <a:pt x="174844" y="63556"/>
                  </a:moveTo>
                  <a:lnTo>
                    <a:pt x="171843" y="54754"/>
                  </a:lnTo>
                  <a:lnTo>
                    <a:pt x="168421" y="46408"/>
                  </a:lnTo>
                  <a:lnTo>
                    <a:pt x="164216" y="37718"/>
                  </a:lnTo>
                  <a:lnTo>
                    <a:pt x="158970" y="28943"/>
                  </a:lnTo>
                  <a:lnTo>
                    <a:pt x="152191" y="20744"/>
                  </a:lnTo>
                  <a:lnTo>
                    <a:pt x="143750" y="13468"/>
                  </a:lnTo>
                  <a:lnTo>
                    <a:pt x="133665" y="7451"/>
                  </a:lnTo>
                  <a:lnTo>
                    <a:pt x="121925" y="3166"/>
                  </a:lnTo>
                  <a:lnTo>
                    <a:pt x="108705" y="703"/>
                  </a:lnTo>
                  <a:lnTo>
                    <a:pt x="94610" y="0"/>
                  </a:lnTo>
                  <a:lnTo>
                    <a:pt x="80544" y="1032"/>
                  </a:lnTo>
                  <a:lnTo>
                    <a:pt x="67025" y="3616"/>
                  </a:lnTo>
                  <a:lnTo>
                    <a:pt x="54511" y="7619"/>
                  </a:lnTo>
                  <a:lnTo>
                    <a:pt x="43558" y="13046"/>
                  </a:lnTo>
                  <a:lnTo>
                    <a:pt x="34306" y="19773"/>
                  </a:lnTo>
                  <a:lnTo>
                    <a:pt x="26567" y="27728"/>
                  </a:lnTo>
                  <a:lnTo>
                    <a:pt x="20038" y="36971"/>
                  </a:lnTo>
                  <a:lnTo>
                    <a:pt x="14420" y="47420"/>
                  </a:lnTo>
                  <a:lnTo>
                    <a:pt x="9625" y="59200"/>
                  </a:lnTo>
                  <a:lnTo>
                    <a:pt x="5767" y="72696"/>
                  </a:lnTo>
                  <a:lnTo>
                    <a:pt x="2839" y="87959"/>
                  </a:lnTo>
                  <a:lnTo>
                    <a:pt x="872" y="104599"/>
                  </a:lnTo>
                  <a:lnTo>
                    <a:pt x="0" y="121985"/>
                  </a:lnTo>
                  <a:lnTo>
                    <a:pt x="198" y="139664"/>
                  </a:lnTo>
                  <a:lnTo>
                    <a:pt x="1467" y="156923"/>
                  </a:lnTo>
                  <a:lnTo>
                    <a:pt x="3914" y="172745"/>
                  </a:lnTo>
                  <a:lnTo>
                    <a:pt x="7486" y="186713"/>
                  </a:lnTo>
                  <a:lnTo>
                    <a:pt x="12002" y="198920"/>
                  </a:lnTo>
                  <a:lnTo>
                    <a:pt x="17250" y="209677"/>
                  </a:lnTo>
                  <a:lnTo>
                    <a:pt x="23042" y="219322"/>
                  </a:lnTo>
                  <a:lnTo>
                    <a:pt x="29388" y="227991"/>
                  </a:lnTo>
                  <a:lnTo>
                    <a:pt x="36479" y="235610"/>
                  </a:lnTo>
                  <a:lnTo>
                    <a:pt x="44366" y="242211"/>
                  </a:lnTo>
                  <a:lnTo>
                    <a:pt x="53119" y="247460"/>
                  </a:lnTo>
                  <a:lnTo>
                    <a:pt x="62907" y="250624"/>
                  </a:lnTo>
                  <a:lnTo>
                    <a:pt x="73707" y="251483"/>
                  </a:lnTo>
                  <a:lnTo>
                    <a:pt x="85044" y="250108"/>
                  </a:lnTo>
                  <a:lnTo>
                    <a:pt x="96115" y="246601"/>
                  </a:lnTo>
                  <a:lnTo>
                    <a:pt x="106482" y="241234"/>
                  </a:lnTo>
                  <a:lnTo>
                    <a:pt x="116067" y="234056"/>
                  </a:lnTo>
                  <a:lnTo>
                    <a:pt x="124966" y="224819"/>
                  </a:lnTo>
                  <a:lnTo>
                    <a:pt x="133317" y="213571"/>
                  </a:lnTo>
                  <a:lnTo>
                    <a:pt x="141096" y="200613"/>
                  </a:lnTo>
                  <a:lnTo>
                    <a:pt x="148109" y="186322"/>
                  </a:lnTo>
                  <a:lnTo>
                    <a:pt x="154308" y="171046"/>
                  </a:lnTo>
                  <a:lnTo>
                    <a:pt x="159626" y="155231"/>
                  </a:lnTo>
                  <a:lnTo>
                    <a:pt x="163900" y="139395"/>
                  </a:lnTo>
                  <a:lnTo>
                    <a:pt x="167140" y="123853"/>
                  </a:lnTo>
                  <a:lnTo>
                    <a:pt x="169324" y="109865"/>
                  </a:lnTo>
                  <a:lnTo>
                    <a:pt x="170047" y="100873"/>
                  </a:lnTo>
                  <a:lnTo>
                    <a:pt x="169716" y="98871"/>
                  </a:lnTo>
                  <a:lnTo>
                    <a:pt x="169746" y="102217"/>
                  </a:lnTo>
                  <a:lnTo>
                    <a:pt x="170740" y="109165"/>
                  </a:lnTo>
                  <a:lnTo>
                    <a:pt x="172951" y="118501"/>
                  </a:lnTo>
                  <a:lnTo>
                    <a:pt x="176345" y="129414"/>
                  </a:lnTo>
                  <a:lnTo>
                    <a:pt x="180734" y="141205"/>
                  </a:lnTo>
                  <a:lnTo>
                    <a:pt x="185894" y="153216"/>
                  </a:lnTo>
                  <a:lnTo>
                    <a:pt x="191620" y="165083"/>
                  </a:lnTo>
                  <a:lnTo>
                    <a:pt x="197752" y="176684"/>
                  </a:lnTo>
                  <a:lnTo>
                    <a:pt x="204166" y="188019"/>
                  </a:lnTo>
                  <a:lnTo>
                    <a:pt x="210781" y="199121"/>
                  </a:lnTo>
                  <a:lnTo>
                    <a:pt x="217697" y="209714"/>
                  </a:lnTo>
                  <a:lnTo>
                    <a:pt x="225178" y="219231"/>
                  </a:lnTo>
                  <a:lnTo>
                    <a:pt x="233326" y="227439"/>
                  </a:lnTo>
                  <a:lnTo>
                    <a:pt x="242088" y="234103"/>
                  </a:lnTo>
                  <a:lnTo>
                    <a:pt x="251347" y="238832"/>
                  </a:lnTo>
                  <a:lnTo>
                    <a:pt x="260975" y="241598"/>
                  </a:lnTo>
                  <a:lnTo>
                    <a:pt x="270607" y="242446"/>
                  </a:lnTo>
                  <a:lnTo>
                    <a:pt x="280694" y="241186"/>
                  </a:lnTo>
                  <a:lnTo>
                    <a:pt x="293238" y="235474"/>
                  </a:lnTo>
                  <a:lnTo>
                    <a:pt x="311715" y="2214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67709" y="1446220"/>
              <a:ext cx="83175" cy="621183"/>
            </a:xfrm>
            <a:custGeom>
              <a:avLst/>
              <a:gdLst/>
              <a:ahLst/>
              <a:cxnLst/>
              <a:rect l="0" t="0" r="0" b="0"/>
              <a:pathLst>
                <a:path w="83175" h="621183">
                  <a:moveTo>
                    <a:pt x="9475" y="0"/>
                  </a:moveTo>
                  <a:lnTo>
                    <a:pt x="6609" y="11936"/>
                  </a:lnTo>
                  <a:lnTo>
                    <a:pt x="4466" y="24986"/>
                  </a:lnTo>
                  <a:lnTo>
                    <a:pt x="2863" y="40460"/>
                  </a:lnTo>
                  <a:lnTo>
                    <a:pt x="1682" y="57682"/>
                  </a:lnTo>
                  <a:lnTo>
                    <a:pt x="834" y="75347"/>
                  </a:lnTo>
                  <a:lnTo>
                    <a:pt x="241" y="92647"/>
                  </a:lnTo>
                  <a:lnTo>
                    <a:pt x="0" y="109466"/>
                  </a:lnTo>
                  <a:lnTo>
                    <a:pt x="364" y="126111"/>
                  </a:lnTo>
                  <a:lnTo>
                    <a:pt x="1419" y="142818"/>
                  </a:lnTo>
                  <a:lnTo>
                    <a:pt x="2941" y="159679"/>
                  </a:lnTo>
                  <a:lnTo>
                    <a:pt x="4501" y="176705"/>
                  </a:lnTo>
                  <a:lnTo>
                    <a:pt x="5849" y="193869"/>
                  </a:lnTo>
                  <a:lnTo>
                    <a:pt x="7074" y="210975"/>
                  </a:lnTo>
                  <a:lnTo>
                    <a:pt x="8505" y="227688"/>
                  </a:lnTo>
                  <a:lnTo>
                    <a:pt x="10318" y="243859"/>
                  </a:lnTo>
                  <a:lnTo>
                    <a:pt x="12537" y="259666"/>
                  </a:lnTo>
                  <a:lnTo>
                    <a:pt x="15105" y="275506"/>
                  </a:lnTo>
                  <a:lnTo>
                    <a:pt x="17947" y="291611"/>
                  </a:lnTo>
                  <a:lnTo>
                    <a:pt x="20991" y="308039"/>
                  </a:lnTo>
                  <a:lnTo>
                    <a:pt x="24181" y="324760"/>
                  </a:lnTo>
                  <a:lnTo>
                    <a:pt x="27473" y="341713"/>
                  </a:lnTo>
                  <a:lnTo>
                    <a:pt x="30835" y="358675"/>
                  </a:lnTo>
                  <a:lnTo>
                    <a:pt x="34244" y="375289"/>
                  </a:lnTo>
                  <a:lnTo>
                    <a:pt x="37687" y="391388"/>
                  </a:lnTo>
                  <a:lnTo>
                    <a:pt x="41151" y="406978"/>
                  </a:lnTo>
                  <a:lnTo>
                    <a:pt x="44631" y="422140"/>
                  </a:lnTo>
                  <a:lnTo>
                    <a:pt x="48120" y="436985"/>
                  </a:lnTo>
                  <a:lnTo>
                    <a:pt x="51616" y="452092"/>
                  </a:lnTo>
                  <a:lnTo>
                    <a:pt x="55117" y="468453"/>
                  </a:lnTo>
                  <a:lnTo>
                    <a:pt x="58616" y="486494"/>
                  </a:lnTo>
                  <a:lnTo>
                    <a:pt x="61949" y="505665"/>
                  </a:lnTo>
                  <a:lnTo>
                    <a:pt x="64807" y="524765"/>
                  </a:lnTo>
                  <a:lnTo>
                    <a:pt x="67066" y="543076"/>
                  </a:lnTo>
                  <a:lnTo>
                    <a:pt x="68954" y="560013"/>
                  </a:lnTo>
                  <a:lnTo>
                    <a:pt x="71253" y="576639"/>
                  </a:lnTo>
                  <a:lnTo>
                    <a:pt x="75280" y="595523"/>
                  </a:lnTo>
                  <a:lnTo>
                    <a:pt x="83174" y="62118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78867" y="1278767"/>
              <a:ext cx="387955" cy="809693"/>
            </a:xfrm>
            <a:custGeom>
              <a:avLst/>
              <a:gdLst/>
              <a:ahLst/>
              <a:cxnLst/>
              <a:rect l="0" t="0" r="0" b="0"/>
              <a:pathLst>
                <a:path w="387955" h="809693">
                  <a:moveTo>
                    <a:pt x="166855" y="809692"/>
                  </a:moveTo>
                  <a:lnTo>
                    <a:pt x="163922" y="800823"/>
                  </a:lnTo>
                  <a:lnTo>
                    <a:pt x="161140" y="791836"/>
                  </a:lnTo>
                  <a:lnTo>
                    <a:pt x="158240" y="781837"/>
                  </a:lnTo>
                  <a:lnTo>
                    <a:pt x="155199" y="770683"/>
                  </a:lnTo>
                  <a:lnTo>
                    <a:pt x="152034" y="758223"/>
                  </a:lnTo>
                  <a:lnTo>
                    <a:pt x="148776" y="744502"/>
                  </a:lnTo>
                  <a:lnTo>
                    <a:pt x="145611" y="729394"/>
                  </a:lnTo>
                  <a:lnTo>
                    <a:pt x="142868" y="712519"/>
                  </a:lnTo>
                  <a:lnTo>
                    <a:pt x="140688" y="693853"/>
                  </a:lnTo>
                  <a:lnTo>
                    <a:pt x="138885" y="674287"/>
                  </a:lnTo>
                  <a:lnTo>
                    <a:pt x="137061" y="655381"/>
                  </a:lnTo>
                  <a:lnTo>
                    <a:pt x="134979" y="637964"/>
                  </a:lnTo>
                  <a:lnTo>
                    <a:pt x="132579" y="622002"/>
                  </a:lnTo>
                  <a:lnTo>
                    <a:pt x="129889" y="606980"/>
                  </a:lnTo>
                  <a:lnTo>
                    <a:pt x="126965" y="592467"/>
                  </a:lnTo>
                  <a:lnTo>
                    <a:pt x="123866" y="578209"/>
                  </a:lnTo>
                  <a:lnTo>
                    <a:pt x="120639" y="564074"/>
                  </a:lnTo>
                  <a:lnTo>
                    <a:pt x="117322" y="550001"/>
                  </a:lnTo>
                  <a:lnTo>
                    <a:pt x="113944" y="536121"/>
                  </a:lnTo>
                  <a:lnTo>
                    <a:pt x="110523" y="522728"/>
                  </a:lnTo>
                  <a:lnTo>
                    <a:pt x="107074" y="509939"/>
                  </a:lnTo>
                  <a:lnTo>
                    <a:pt x="103604" y="497556"/>
                  </a:lnTo>
                  <a:lnTo>
                    <a:pt x="100121" y="485168"/>
                  </a:lnTo>
                  <a:lnTo>
                    <a:pt x="96630" y="472534"/>
                  </a:lnTo>
                  <a:lnTo>
                    <a:pt x="93133" y="459590"/>
                  </a:lnTo>
                  <a:lnTo>
                    <a:pt x="89630" y="446361"/>
                  </a:lnTo>
                  <a:lnTo>
                    <a:pt x="86127" y="432902"/>
                  </a:lnTo>
                  <a:lnTo>
                    <a:pt x="82621" y="419270"/>
                  </a:lnTo>
                  <a:lnTo>
                    <a:pt x="79113" y="405511"/>
                  </a:lnTo>
                  <a:lnTo>
                    <a:pt x="75606" y="391665"/>
                  </a:lnTo>
                  <a:lnTo>
                    <a:pt x="72097" y="377757"/>
                  </a:lnTo>
                  <a:lnTo>
                    <a:pt x="68588" y="363806"/>
                  </a:lnTo>
                  <a:lnTo>
                    <a:pt x="65079" y="349832"/>
                  </a:lnTo>
                  <a:lnTo>
                    <a:pt x="61571" y="336007"/>
                  </a:lnTo>
                  <a:lnTo>
                    <a:pt x="58061" y="322644"/>
                  </a:lnTo>
                  <a:lnTo>
                    <a:pt x="54551" y="309872"/>
                  </a:lnTo>
                  <a:lnTo>
                    <a:pt x="51042" y="297498"/>
                  </a:lnTo>
                  <a:lnTo>
                    <a:pt x="47533" y="285117"/>
                  </a:lnTo>
                  <a:lnTo>
                    <a:pt x="44023" y="272491"/>
                  </a:lnTo>
                  <a:lnTo>
                    <a:pt x="40514" y="259723"/>
                  </a:lnTo>
                  <a:lnTo>
                    <a:pt x="37004" y="247143"/>
                  </a:lnTo>
                  <a:lnTo>
                    <a:pt x="33494" y="234938"/>
                  </a:lnTo>
                  <a:lnTo>
                    <a:pt x="29986" y="223132"/>
                  </a:lnTo>
                  <a:lnTo>
                    <a:pt x="26476" y="211670"/>
                  </a:lnTo>
                  <a:lnTo>
                    <a:pt x="22966" y="200480"/>
                  </a:lnTo>
                  <a:lnTo>
                    <a:pt x="19457" y="189490"/>
                  </a:lnTo>
                  <a:lnTo>
                    <a:pt x="15947" y="178645"/>
                  </a:lnTo>
                  <a:lnTo>
                    <a:pt x="12442" y="167895"/>
                  </a:lnTo>
                  <a:lnTo>
                    <a:pt x="9105" y="157047"/>
                  </a:lnTo>
                  <a:lnTo>
                    <a:pt x="6244" y="145772"/>
                  </a:lnTo>
                  <a:lnTo>
                    <a:pt x="3989" y="133923"/>
                  </a:lnTo>
                  <a:lnTo>
                    <a:pt x="2304" y="121525"/>
                  </a:lnTo>
                  <a:lnTo>
                    <a:pt x="1092" y="108670"/>
                  </a:lnTo>
                  <a:lnTo>
                    <a:pt x="247" y="95475"/>
                  </a:lnTo>
                  <a:lnTo>
                    <a:pt x="0" y="82360"/>
                  </a:lnTo>
                  <a:lnTo>
                    <a:pt x="893" y="70015"/>
                  </a:lnTo>
                  <a:lnTo>
                    <a:pt x="3133" y="58753"/>
                  </a:lnTo>
                  <a:lnTo>
                    <a:pt x="6944" y="48548"/>
                  </a:lnTo>
                  <a:lnTo>
                    <a:pt x="12708" y="39226"/>
                  </a:lnTo>
                  <a:lnTo>
                    <a:pt x="20446" y="30592"/>
                  </a:lnTo>
                  <a:lnTo>
                    <a:pt x="30050" y="22791"/>
                  </a:lnTo>
                  <a:lnTo>
                    <a:pt x="41464" y="16296"/>
                  </a:lnTo>
                  <a:lnTo>
                    <a:pt x="54471" y="11257"/>
                  </a:lnTo>
                  <a:lnTo>
                    <a:pt x="68763" y="7533"/>
                  </a:lnTo>
                  <a:lnTo>
                    <a:pt x="84025" y="4868"/>
                  </a:lnTo>
                  <a:lnTo>
                    <a:pt x="99988" y="2999"/>
                  </a:lnTo>
                  <a:lnTo>
                    <a:pt x="116282" y="1709"/>
                  </a:lnTo>
                  <a:lnTo>
                    <a:pt x="132445" y="827"/>
                  </a:lnTo>
                  <a:lnTo>
                    <a:pt x="148238" y="232"/>
                  </a:lnTo>
                  <a:lnTo>
                    <a:pt x="163452" y="0"/>
                  </a:lnTo>
                  <a:lnTo>
                    <a:pt x="177831" y="376"/>
                  </a:lnTo>
                  <a:lnTo>
                    <a:pt x="191337" y="1446"/>
                  </a:lnTo>
                  <a:lnTo>
                    <a:pt x="204731" y="3149"/>
                  </a:lnTo>
                  <a:lnTo>
                    <a:pt x="219404" y="5363"/>
                  </a:lnTo>
                  <a:lnTo>
                    <a:pt x="236015" y="7965"/>
                  </a:lnTo>
                  <a:lnTo>
                    <a:pt x="254074" y="10846"/>
                  </a:lnTo>
                  <a:lnTo>
                    <a:pt x="272354" y="13926"/>
                  </a:lnTo>
                  <a:lnTo>
                    <a:pt x="290088" y="17144"/>
                  </a:lnTo>
                  <a:lnTo>
                    <a:pt x="306875" y="20456"/>
                  </a:lnTo>
                  <a:lnTo>
                    <a:pt x="322440" y="23833"/>
                  </a:lnTo>
                  <a:lnTo>
                    <a:pt x="336776" y="27249"/>
                  </a:lnTo>
                  <a:lnTo>
                    <a:pt x="349612" y="30538"/>
                  </a:lnTo>
                  <a:lnTo>
                    <a:pt x="361566" y="33716"/>
                  </a:lnTo>
                  <a:lnTo>
                    <a:pt x="373691" y="37063"/>
                  </a:lnTo>
                  <a:lnTo>
                    <a:pt x="387954" y="4111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50966" y="174101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373" y="67"/>
                  </a:lnTo>
                  <a:lnTo>
                    <a:pt x="177885" y="707"/>
                  </a:lnTo>
                  <a:lnTo>
                    <a:pt x="167577" y="2000"/>
                  </a:lnTo>
                  <a:lnTo>
                    <a:pt x="157104" y="3686"/>
                  </a:lnTo>
                  <a:lnTo>
                    <a:pt x="146112" y="5355"/>
                  </a:lnTo>
                  <a:lnTo>
                    <a:pt x="134465" y="6768"/>
                  </a:lnTo>
                  <a:lnTo>
                    <a:pt x="122038" y="7866"/>
                  </a:lnTo>
                  <a:lnTo>
                    <a:pt x="108635" y="8676"/>
                  </a:lnTo>
                  <a:lnTo>
                    <a:pt x="94255" y="9260"/>
                  </a:lnTo>
                  <a:lnTo>
                    <a:pt x="79361" y="9839"/>
                  </a:lnTo>
                  <a:lnTo>
                    <a:pt x="64751" y="10767"/>
                  </a:lnTo>
                  <a:lnTo>
                    <a:pt x="50868" y="12207"/>
                  </a:lnTo>
                  <a:lnTo>
                    <a:pt x="38236" y="13998"/>
                  </a:lnTo>
                  <a:lnTo>
                    <a:pt x="26390" y="15927"/>
                  </a:lnTo>
                  <a:lnTo>
                    <a:pt x="14294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40479" y="1802456"/>
              <a:ext cx="168457" cy="296532"/>
            </a:xfrm>
            <a:custGeom>
              <a:avLst/>
              <a:gdLst/>
              <a:ahLst/>
              <a:cxnLst/>
              <a:rect l="0" t="0" r="0" b="0"/>
              <a:pathLst>
                <a:path w="168457" h="296532">
                  <a:moveTo>
                    <a:pt x="0" y="128075"/>
                  </a:moveTo>
                  <a:lnTo>
                    <a:pt x="8869" y="130942"/>
                  </a:lnTo>
                  <a:lnTo>
                    <a:pt x="17856" y="133084"/>
                  </a:lnTo>
                  <a:lnTo>
                    <a:pt x="27847" y="134682"/>
                  </a:lnTo>
                  <a:lnTo>
                    <a:pt x="38654" y="135690"/>
                  </a:lnTo>
                  <a:lnTo>
                    <a:pt x="49817" y="135890"/>
                  </a:lnTo>
                  <a:lnTo>
                    <a:pt x="61023" y="135230"/>
                  </a:lnTo>
                  <a:lnTo>
                    <a:pt x="72134" y="133646"/>
                  </a:lnTo>
                  <a:lnTo>
                    <a:pt x="83119" y="130986"/>
                  </a:lnTo>
                  <a:lnTo>
                    <a:pt x="93981" y="127270"/>
                  </a:lnTo>
                  <a:lnTo>
                    <a:pt x="104577" y="122657"/>
                  </a:lnTo>
                  <a:lnTo>
                    <a:pt x="114626" y="117344"/>
                  </a:lnTo>
                  <a:lnTo>
                    <a:pt x="124008" y="111504"/>
                  </a:lnTo>
                  <a:lnTo>
                    <a:pt x="132446" y="104957"/>
                  </a:lnTo>
                  <a:lnTo>
                    <a:pt x="139435" y="97198"/>
                  </a:lnTo>
                  <a:lnTo>
                    <a:pt x="144834" y="88054"/>
                  </a:lnTo>
                  <a:lnTo>
                    <a:pt x="148645" y="77812"/>
                  </a:lnTo>
                  <a:lnTo>
                    <a:pt x="150843" y="67019"/>
                  </a:lnTo>
                  <a:lnTo>
                    <a:pt x="151575" y="56061"/>
                  </a:lnTo>
                  <a:lnTo>
                    <a:pt x="150779" y="45280"/>
                  </a:lnTo>
                  <a:lnTo>
                    <a:pt x="148127" y="35049"/>
                  </a:lnTo>
                  <a:lnTo>
                    <a:pt x="143593" y="25514"/>
                  </a:lnTo>
                  <a:lnTo>
                    <a:pt x="137110" y="16962"/>
                  </a:lnTo>
                  <a:lnTo>
                    <a:pt x="128406" y="9888"/>
                  </a:lnTo>
                  <a:lnTo>
                    <a:pt x="117557" y="4439"/>
                  </a:lnTo>
                  <a:lnTo>
                    <a:pt x="105223" y="931"/>
                  </a:lnTo>
                  <a:lnTo>
                    <a:pt x="92421" y="0"/>
                  </a:lnTo>
                  <a:lnTo>
                    <a:pt x="79785" y="1747"/>
                  </a:lnTo>
                  <a:lnTo>
                    <a:pt x="67712" y="5834"/>
                  </a:lnTo>
                  <a:lnTo>
                    <a:pt x="56530" y="11774"/>
                  </a:lnTo>
                  <a:lnTo>
                    <a:pt x="46314" y="19098"/>
                  </a:lnTo>
                  <a:lnTo>
                    <a:pt x="37116" y="27418"/>
                  </a:lnTo>
                  <a:lnTo>
                    <a:pt x="29067" y="36438"/>
                  </a:lnTo>
                  <a:lnTo>
                    <a:pt x="22134" y="45949"/>
                  </a:lnTo>
                  <a:lnTo>
                    <a:pt x="16305" y="55959"/>
                  </a:lnTo>
                  <a:lnTo>
                    <a:pt x="11679" y="66671"/>
                  </a:lnTo>
                  <a:lnTo>
                    <a:pt x="8199" y="78142"/>
                  </a:lnTo>
                  <a:lnTo>
                    <a:pt x="5843" y="90286"/>
                  </a:lnTo>
                  <a:lnTo>
                    <a:pt x="4704" y="102972"/>
                  </a:lnTo>
                  <a:lnTo>
                    <a:pt x="4713" y="116063"/>
                  </a:lnTo>
                  <a:lnTo>
                    <a:pt x="5686" y="129447"/>
                  </a:lnTo>
                  <a:lnTo>
                    <a:pt x="7401" y="143039"/>
                  </a:lnTo>
                  <a:lnTo>
                    <a:pt x="9671" y="156769"/>
                  </a:lnTo>
                  <a:lnTo>
                    <a:pt x="12669" y="170429"/>
                  </a:lnTo>
                  <a:lnTo>
                    <a:pt x="16892" y="183681"/>
                  </a:lnTo>
                  <a:lnTo>
                    <a:pt x="22509" y="196373"/>
                  </a:lnTo>
                  <a:lnTo>
                    <a:pt x="29230" y="208523"/>
                  </a:lnTo>
                  <a:lnTo>
                    <a:pt x="36506" y="220224"/>
                  </a:lnTo>
                  <a:lnTo>
                    <a:pt x="43958" y="231573"/>
                  </a:lnTo>
                  <a:lnTo>
                    <a:pt x="51572" y="242502"/>
                  </a:lnTo>
                  <a:lnTo>
                    <a:pt x="59588" y="252774"/>
                  </a:lnTo>
                  <a:lnTo>
                    <a:pt x="68132" y="262308"/>
                  </a:lnTo>
                  <a:lnTo>
                    <a:pt x="77343" y="270846"/>
                  </a:lnTo>
                  <a:lnTo>
                    <a:pt x="87445" y="277903"/>
                  </a:lnTo>
                  <a:lnTo>
                    <a:pt x="98460" y="283351"/>
                  </a:lnTo>
                  <a:lnTo>
                    <a:pt x="110045" y="287373"/>
                  </a:lnTo>
                  <a:lnTo>
                    <a:pt x="122932" y="290682"/>
                  </a:lnTo>
                  <a:lnTo>
                    <a:pt x="140488" y="293569"/>
                  </a:lnTo>
                  <a:lnTo>
                    <a:pt x="168456" y="29653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49075" y="1848652"/>
              <a:ext cx="233602" cy="221283"/>
            </a:xfrm>
            <a:custGeom>
              <a:avLst/>
              <a:gdLst/>
              <a:ahLst/>
              <a:cxnLst/>
              <a:rect l="0" t="0" r="0" b="0"/>
              <a:pathLst>
                <a:path w="233602" h="221283">
                  <a:moveTo>
                    <a:pt x="107259" y="166107"/>
                  </a:moveTo>
                  <a:lnTo>
                    <a:pt x="113059" y="154372"/>
                  </a:lnTo>
                  <a:lnTo>
                    <a:pt x="117984" y="143243"/>
                  </a:lnTo>
                  <a:lnTo>
                    <a:pt x="122477" y="131640"/>
                  </a:lnTo>
                  <a:lnTo>
                    <a:pt x="126352" y="119306"/>
                  </a:lnTo>
                  <a:lnTo>
                    <a:pt x="129070" y="105998"/>
                  </a:lnTo>
                  <a:lnTo>
                    <a:pt x="130420" y="91702"/>
                  </a:lnTo>
                  <a:lnTo>
                    <a:pt x="130349" y="77043"/>
                  </a:lnTo>
                  <a:lnTo>
                    <a:pt x="128782" y="63127"/>
                  </a:lnTo>
                  <a:lnTo>
                    <a:pt x="125835" y="50515"/>
                  </a:lnTo>
                  <a:lnTo>
                    <a:pt x="121584" y="39254"/>
                  </a:lnTo>
                  <a:lnTo>
                    <a:pt x="115991" y="29149"/>
                  </a:lnTo>
                  <a:lnTo>
                    <a:pt x="109158" y="19958"/>
                  </a:lnTo>
                  <a:lnTo>
                    <a:pt x="101300" y="11937"/>
                  </a:lnTo>
                  <a:lnTo>
                    <a:pt x="92656" y="5818"/>
                  </a:lnTo>
                  <a:lnTo>
                    <a:pt x="83436" y="1852"/>
                  </a:lnTo>
                  <a:lnTo>
                    <a:pt x="73805" y="0"/>
                  </a:lnTo>
                  <a:lnTo>
                    <a:pt x="63887" y="194"/>
                  </a:lnTo>
                  <a:lnTo>
                    <a:pt x="53781" y="2182"/>
                  </a:lnTo>
                  <a:lnTo>
                    <a:pt x="43877" y="5770"/>
                  </a:lnTo>
                  <a:lnTo>
                    <a:pt x="34832" y="10911"/>
                  </a:lnTo>
                  <a:lnTo>
                    <a:pt x="26935" y="17442"/>
                  </a:lnTo>
                  <a:lnTo>
                    <a:pt x="20141" y="25266"/>
                  </a:lnTo>
                  <a:lnTo>
                    <a:pt x="14264" y="34419"/>
                  </a:lnTo>
                  <a:lnTo>
                    <a:pt x="9093" y="44804"/>
                  </a:lnTo>
                  <a:lnTo>
                    <a:pt x="4772" y="56371"/>
                  </a:lnTo>
                  <a:lnTo>
                    <a:pt x="1766" y="69191"/>
                  </a:lnTo>
                  <a:lnTo>
                    <a:pt x="224" y="83179"/>
                  </a:lnTo>
                  <a:lnTo>
                    <a:pt x="0" y="97808"/>
                  </a:lnTo>
                  <a:lnTo>
                    <a:pt x="839" y="112241"/>
                  </a:lnTo>
                  <a:lnTo>
                    <a:pt x="2475" y="126019"/>
                  </a:lnTo>
                  <a:lnTo>
                    <a:pt x="4692" y="139049"/>
                  </a:lnTo>
                  <a:lnTo>
                    <a:pt x="7317" y="151413"/>
                  </a:lnTo>
                  <a:lnTo>
                    <a:pt x="10231" y="163244"/>
                  </a:lnTo>
                  <a:lnTo>
                    <a:pt x="13508" y="174512"/>
                  </a:lnTo>
                  <a:lnTo>
                    <a:pt x="17393" y="185021"/>
                  </a:lnTo>
                  <a:lnTo>
                    <a:pt x="21980" y="194717"/>
                  </a:lnTo>
                  <a:lnTo>
                    <a:pt x="27539" y="203365"/>
                  </a:lnTo>
                  <a:lnTo>
                    <a:pt x="34558" y="210497"/>
                  </a:lnTo>
                  <a:lnTo>
                    <a:pt x="43167" y="215986"/>
                  </a:lnTo>
                  <a:lnTo>
                    <a:pt x="52863" y="219688"/>
                  </a:lnTo>
                  <a:lnTo>
                    <a:pt x="62749" y="221282"/>
                  </a:lnTo>
                  <a:lnTo>
                    <a:pt x="72282" y="220793"/>
                  </a:lnTo>
                  <a:lnTo>
                    <a:pt x="81289" y="218365"/>
                  </a:lnTo>
                  <a:lnTo>
                    <a:pt x="89791" y="214076"/>
                  </a:lnTo>
                  <a:lnTo>
                    <a:pt x="97872" y="208154"/>
                  </a:lnTo>
                  <a:lnTo>
                    <a:pt x="105469" y="200755"/>
                  </a:lnTo>
                  <a:lnTo>
                    <a:pt x="112358" y="191896"/>
                  </a:lnTo>
                  <a:lnTo>
                    <a:pt x="118475" y="181716"/>
                  </a:lnTo>
                  <a:lnTo>
                    <a:pt x="123738" y="170458"/>
                  </a:lnTo>
                  <a:lnTo>
                    <a:pt x="127975" y="158377"/>
                  </a:lnTo>
                  <a:lnTo>
                    <a:pt x="131195" y="145696"/>
                  </a:lnTo>
                  <a:lnTo>
                    <a:pt x="133545" y="132587"/>
                  </a:lnTo>
                  <a:lnTo>
                    <a:pt x="135212" y="119182"/>
                  </a:lnTo>
                  <a:lnTo>
                    <a:pt x="136361" y="105603"/>
                  </a:lnTo>
                  <a:lnTo>
                    <a:pt x="136734" y="93062"/>
                  </a:lnTo>
                  <a:lnTo>
                    <a:pt x="135957" y="85332"/>
                  </a:lnTo>
                  <a:lnTo>
                    <a:pt x="134813" y="84886"/>
                  </a:lnTo>
                  <a:lnTo>
                    <a:pt x="134415" y="90092"/>
                  </a:lnTo>
                  <a:lnTo>
                    <a:pt x="135162" y="98895"/>
                  </a:lnTo>
                  <a:lnTo>
                    <a:pt x="137221" y="109451"/>
                  </a:lnTo>
                  <a:lnTo>
                    <a:pt x="140521" y="120643"/>
                  </a:lnTo>
                  <a:lnTo>
                    <a:pt x="144849" y="131780"/>
                  </a:lnTo>
                  <a:lnTo>
                    <a:pt x="149970" y="142349"/>
                  </a:lnTo>
                  <a:lnTo>
                    <a:pt x="155676" y="152163"/>
                  </a:lnTo>
                  <a:lnTo>
                    <a:pt x="161962" y="161097"/>
                  </a:lnTo>
                  <a:lnTo>
                    <a:pt x="169015" y="168970"/>
                  </a:lnTo>
                  <a:lnTo>
                    <a:pt x="176865" y="175779"/>
                  </a:lnTo>
                  <a:lnTo>
                    <a:pt x="185256" y="181186"/>
                  </a:lnTo>
                  <a:lnTo>
                    <a:pt x="193735" y="184464"/>
                  </a:lnTo>
                  <a:lnTo>
                    <a:pt x="202061" y="185358"/>
                  </a:lnTo>
                  <a:lnTo>
                    <a:pt x="210639" y="184059"/>
                  </a:lnTo>
                  <a:lnTo>
                    <a:pt x="220546" y="178673"/>
                  </a:lnTo>
                  <a:lnTo>
                    <a:pt x="233601" y="16610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74862" y="1383049"/>
              <a:ext cx="70986" cy="694882"/>
            </a:xfrm>
            <a:custGeom>
              <a:avLst/>
              <a:gdLst/>
              <a:ahLst/>
              <a:cxnLst/>
              <a:rect l="0" t="0" r="0" b="0"/>
              <a:pathLst>
                <a:path w="70986" h="694882">
                  <a:moveTo>
                    <a:pt x="7814" y="0"/>
                  </a:moveTo>
                  <a:lnTo>
                    <a:pt x="4948" y="11937"/>
                  </a:lnTo>
                  <a:lnTo>
                    <a:pt x="2805" y="24986"/>
                  </a:lnTo>
                  <a:lnTo>
                    <a:pt x="1207" y="40460"/>
                  </a:lnTo>
                  <a:lnTo>
                    <a:pt x="199" y="57682"/>
                  </a:lnTo>
                  <a:lnTo>
                    <a:pt x="0" y="75347"/>
                  </a:lnTo>
                  <a:lnTo>
                    <a:pt x="650" y="92651"/>
                  </a:lnTo>
                  <a:lnTo>
                    <a:pt x="1889" y="109643"/>
                  </a:lnTo>
                  <a:lnTo>
                    <a:pt x="3253" y="126937"/>
                  </a:lnTo>
                  <a:lnTo>
                    <a:pt x="4467" y="144893"/>
                  </a:lnTo>
                  <a:lnTo>
                    <a:pt x="5601" y="163406"/>
                  </a:lnTo>
                  <a:lnTo>
                    <a:pt x="6969" y="182081"/>
                  </a:lnTo>
                  <a:lnTo>
                    <a:pt x="8736" y="200657"/>
                  </a:lnTo>
                  <a:lnTo>
                    <a:pt x="10754" y="219201"/>
                  </a:lnTo>
                  <a:lnTo>
                    <a:pt x="12656" y="238018"/>
                  </a:lnTo>
                  <a:lnTo>
                    <a:pt x="14236" y="257269"/>
                  </a:lnTo>
                  <a:lnTo>
                    <a:pt x="15620" y="276959"/>
                  </a:lnTo>
                  <a:lnTo>
                    <a:pt x="17156" y="297024"/>
                  </a:lnTo>
                  <a:lnTo>
                    <a:pt x="19036" y="317378"/>
                  </a:lnTo>
                  <a:lnTo>
                    <a:pt x="21130" y="337947"/>
                  </a:lnTo>
                  <a:lnTo>
                    <a:pt x="23082" y="358669"/>
                  </a:lnTo>
                  <a:lnTo>
                    <a:pt x="24697" y="379493"/>
                  </a:lnTo>
                  <a:lnTo>
                    <a:pt x="26103" y="400222"/>
                  </a:lnTo>
                  <a:lnTo>
                    <a:pt x="27654" y="420526"/>
                  </a:lnTo>
                  <a:lnTo>
                    <a:pt x="29549" y="440260"/>
                  </a:lnTo>
                  <a:lnTo>
                    <a:pt x="31823" y="459445"/>
                  </a:lnTo>
                  <a:lnTo>
                    <a:pt x="34427" y="478174"/>
                  </a:lnTo>
                  <a:lnTo>
                    <a:pt x="37293" y="496549"/>
                  </a:lnTo>
                  <a:lnTo>
                    <a:pt x="40355" y="514501"/>
                  </a:lnTo>
                  <a:lnTo>
                    <a:pt x="43556" y="531796"/>
                  </a:lnTo>
                  <a:lnTo>
                    <a:pt x="46850" y="548368"/>
                  </a:lnTo>
                  <a:lnTo>
                    <a:pt x="50043" y="564618"/>
                  </a:lnTo>
                  <a:lnTo>
                    <a:pt x="52808" y="581288"/>
                  </a:lnTo>
                  <a:lnTo>
                    <a:pt x="55004" y="598750"/>
                  </a:lnTo>
                  <a:lnTo>
                    <a:pt x="56850" y="616519"/>
                  </a:lnTo>
                  <a:lnTo>
                    <a:pt x="59115" y="635389"/>
                  </a:lnTo>
                  <a:lnTo>
                    <a:pt x="63116" y="659258"/>
                  </a:lnTo>
                  <a:lnTo>
                    <a:pt x="70985" y="69488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35277" y="1677847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335638" y="134"/>
                  </a:lnTo>
                  <a:lnTo>
                    <a:pt x="323869" y="1415"/>
                  </a:lnTo>
                  <a:lnTo>
                    <a:pt x="310975" y="3998"/>
                  </a:lnTo>
                  <a:lnTo>
                    <a:pt x="296954" y="7372"/>
                  </a:lnTo>
                  <a:lnTo>
                    <a:pt x="281977" y="10709"/>
                  </a:lnTo>
                  <a:lnTo>
                    <a:pt x="266251" y="13540"/>
                  </a:lnTo>
                  <a:lnTo>
                    <a:pt x="249802" y="15909"/>
                  </a:lnTo>
                  <a:lnTo>
                    <a:pt x="232482" y="18178"/>
                  </a:lnTo>
                  <a:lnTo>
                    <a:pt x="214287" y="20586"/>
                  </a:lnTo>
                  <a:lnTo>
                    <a:pt x="195663" y="23050"/>
                  </a:lnTo>
                  <a:lnTo>
                    <a:pt x="177389" y="25257"/>
                  </a:lnTo>
                  <a:lnTo>
                    <a:pt x="159871" y="27043"/>
                  </a:lnTo>
                  <a:lnTo>
                    <a:pt x="143007" y="28395"/>
                  </a:lnTo>
                  <a:lnTo>
                    <a:pt x="126381" y="29379"/>
                  </a:lnTo>
                  <a:lnTo>
                    <a:pt x="109723" y="30079"/>
                  </a:lnTo>
                  <a:lnTo>
                    <a:pt x="93246" y="30736"/>
                  </a:lnTo>
                  <a:lnTo>
                    <a:pt x="77549" y="31717"/>
                  </a:lnTo>
                  <a:lnTo>
                    <a:pt x="62920" y="33193"/>
                  </a:lnTo>
                  <a:lnTo>
                    <a:pt x="49583" y="35008"/>
                  </a:lnTo>
                  <a:lnTo>
                    <a:pt x="36442" y="36955"/>
                  </a:lnTo>
                  <a:lnTo>
                    <a:pt x="21226" y="392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47728" y="1804189"/>
              <a:ext cx="177855" cy="274914"/>
            </a:xfrm>
            <a:custGeom>
              <a:avLst/>
              <a:gdLst/>
              <a:ahLst/>
              <a:cxnLst/>
              <a:rect l="0" t="0" r="0" b="0"/>
              <a:pathLst>
                <a:path w="177855" h="274914">
                  <a:moveTo>
                    <a:pt x="13933" y="42114"/>
                  </a:moveTo>
                  <a:lnTo>
                    <a:pt x="10999" y="50915"/>
                  </a:lnTo>
                  <a:lnTo>
                    <a:pt x="8216" y="59262"/>
                  </a:lnTo>
                  <a:lnTo>
                    <a:pt x="5326" y="67966"/>
                  </a:lnTo>
                  <a:lnTo>
                    <a:pt x="2631" y="77259"/>
                  </a:lnTo>
                  <a:lnTo>
                    <a:pt x="762" y="87402"/>
                  </a:lnTo>
                  <a:lnTo>
                    <a:pt x="0" y="98448"/>
                  </a:lnTo>
                  <a:lnTo>
                    <a:pt x="141" y="110287"/>
                  </a:lnTo>
                  <a:lnTo>
                    <a:pt x="694" y="122758"/>
                  </a:lnTo>
                  <a:lnTo>
                    <a:pt x="1333" y="135696"/>
                  </a:lnTo>
                  <a:lnTo>
                    <a:pt x="2236" y="148805"/>
                  </a:lnTo>
                  <a:lnTo>
                    <a:pt x="3972" y="161679"/>
                  </a:lnTo>
                  <a:lnTo>
                    <a:pt x="6806" y="174118"/>
                  </a:lnTo>
                  <a:lnTo>
                    <a:pt x="10692" y="186267"/>
                  </a:lnTo>
                  <a:lnTo>
                    <a:pt x="15450" y="198498"/>
                  </a:lnTo>
                  <a:lnTo>
                    <a:pt x="20882" y="211018"/>
                  </a:lnTo>
                  <a:lnTo>
                    <a:pt x="26970" y="223546"/>
                  </a:lnTo>
                  <a:lnTo>
                    <a:pt x="33880" y="235431"/>
                  </a:lnTo>
                  <a:lnTo>
                    <a:pt x="41647" y="246343"/>
                  </a:lnTo>
                  <a:lnTo>
                    <a:pt x="50488" y="255958"/>
                  </a:lnTo>
                  <a:lnTo>
                    <a:pt x="60866" y="263813"/>
                  </a:lnTo>
                  <a:lnTo>
                    <a:pt x="72876" y="269818"/>
                  </a:lnTo>
                  <a:lnTo>
                    <a:pt x="85841" y="273714"/>
                  </a:lnTo>
                  <a:lnTo>
                    <a:pt x="98541" y="274913"/>
                  </a:lnTo>
                  <a:lnTo>
                    <a:pt x="110299" y="273349"/>
                  </a:lnTo>
                  <a:lnTo>
                    <a:pt x="120970" y="269386"/>
                  </a:lnTo>
                  <a:lnTo>
                    <a:pt x="130671" y="263529"/>
                  </a:lnTo>
                  <a:lnTo>
                    <a:pt x="139596" y="256262"/>
                  </a:lnTo>
                  <a:lnTo>
                    <a:pt x="147778" y="247980"/>
                  </a:lnTo>
                  <a:lnTo>
                    <a:pt x="155068" y="238985"/>
                  </a:lnTo>
                  <a:lnTo>
                    <a:pt x="161458" y="229488"/>
                  </a:lnTo>
                  <a:lnTo>
                    <a:pt x="166905" y="219315"/>
                  </a:lnTo>
                  <a:lnTo>
                    <a:pt x="171267" y="207962"/>
                  </a:lnTo>
                  <a:lnTo>
                    <a:pt x="174566" y="195249"/>
                  </a:lnTo>
                  <a:lnTo>
                    <a:pt x="176797" y="181454"/>
                  </a:lnTo>
                  <a:lnTo>
                    <a:pt x="177854" y="167123"/>
                  </a:lnTo>
                  <a:lnTo>
                    <a:pt x="177792" y="152631"/>
                  </a:lnTo>
                  <a:lnTo>
                    <a:pt x="176956" y="138154"/>
                  </a:lnTo>
                  <a:lnTo>
                    <a:pt x="175864" y="123756"/>
                  </a:lnTo>
                  <a:lnTo>
                    <a:pt x="174834" y="109443"/>
                  </a:lnTo>
                  <a:lnTo>
                    <a:pt x="173822" y="95205"/>
                  </a:lnTo>
                  <a:lnTo>
                    <a:pt x="172537" y="81026"/>
                  </a:lnTo>
                  <a:lnTo>
                    <a:pt x="170821" y="66903"/>
                  </a:lnTo>
                  <a:lnTo>
                    <a:pt x="168629" y="53238"/>
                  </a:lnTo>
                  <a:lnTo>
                    <a:pt x="165637" y="39384"/>
                  </a:lnTo>
                  <a:lnTo>
                    <a:pt x="160460" y="23004"/>
                  </a:lnTo>
                  <a:lnTo>
                    <a:pt x="150803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93288" y="1762075"/>
              <a:ext cx="178985" cy="262283"/>
            </a:xfrm>
            <a:custGeom>
              <a:avLst/>
              <a:gdLst/>
              <a:ahLst/>
              <a:cxnLst/>
              <a:rect l="0" t="0" r="0" b="0"/>
              <a:pathLst>
                <a:path w="178985" h="262283">
                  <a:moveTo>
                    <a:pt x="0" y="115814"/>
                  </a:moveTo>
                  <a:lnTo>
                    <a:pt x="5868" y="127549"/>
                  </a:lnTo>
                  <a:lnTo>
                    <a:pt x="11432" y="138678"/>
                  </a:lnTo>
                  <a:lnTo>
                    <a:pt x="17230" y="150272"/>
                  </a:lnTo>
                  <a:lnTo>
                    <a:pt x="23311" y="162260"/>
                  </a:lnTo>
                  <a:lnTo>
                    <a:pt x="29641" y="174272"/>
                  </a:lnTo>
                  <a:lnTo>
                    <a:pt x="36165" y="186075"/>
                  </a:lnTo>
                  <a:lnTo>
                    <a:pt x="42668" y="197601"/>
                  </a:lnTo>
                  <a:lnTo>
                    <a:pt x="48802" y="208870"/>
                  </a:lnTo>
                  <a:lnTo>
                    <a:pt x="54411" y="219929"/>
                  </a:lnTo>
                  <a:lnTo>
                    <a:pt x="59668" y="230829"/>
                  </a:lnTo>
                  <a:lnTo>
                    <a:pt x="64965" y="241615"/>
                  </a:lnTo>
                  <a:lnTo>
                    <a:pt x="70508" y="252246"/>
                  </a:lnTo>
                  <a:lnTo>
                    <a:pt x="75507" y="260169"/>
                  </a:lnTo>
                  <a:lnTo>
                    <a:pt x="78242" y="262282"/>
                  </a:lnTo>
                  <a:lnTo>
                    <a:pt x="78079" y="259759"/>
                  </a:lnTo>
                  <a:lnTo>
                    <a:pt x="75603" y="254082"/>
                  </a:lnTo>
                  <a:lnTo>
                    <a:pt x="71550" y="246076"/>
                  </a:lnTo>
                  <a:lnTo>
                    <a:pt x="66471" y="236315"/>
                  </a:lnTo>
                  <a:lnTo>
                    <a:pt x="60891" y="225261"/>
                  </a:lnTo>
                  <a:lnTo>
                    <a:pt x="55352" y="213280"/>
                  </a:lnTo>
                  <a:lnTo>
                    <a:pt x="50134" y="200650"/>
                  </a:lnTo>
                  <a:lnTo>
                    <a:pt x="45303" y="187737"/>
                  </a:lnTo>
                  <a:lnTo>
                    <a:pt x="40820" y="174991"/>
                  </a:lnTo>
                  <a:lnTo>
                    <a:pt x="36621" y="162634"/>
                  </a:lnTo>
                  <a:lnTo>
                    <a:pt x="32799" y="150540"/>
                  </a:lnTo>
                  <a:lnTo>
                    <a:pt x="29603" y="138345"/>
                  </a:lnTo>
                  <a:lnTo>
                    <a:pt x="27122" y="125844"/>
                  </a:lnTo>
                  <a:lnTo>
                    <a:pt x="25455" y="113159"/>
                  </a:lnTo>
                  <a:lnTo>
                    <a:pt x="24786" y="100635"/>
                  </a:lnTo>
                  <a:lnTo>
                    <a:pt x="25120" y="88472"/>
                  </a:lnTo>
                  <a:lnTo>
                    <a:pt x="26480" y="76863"/>
                  </a:lnTo>
                  <a:lnTo>
                    <a:pt x="28989" y="66067"/>
                  </a:lnTo>
                  <a:lnTo>
                    <a:pt x="32606" y="56145"/>
                  </a:lnTo>
                  <a:lnTo>
                    <a:pt x="37322" y="47161"/>
                  </a:lnTo>
                  <a:lnTo>
                    <a:pt x="43237" y="39265"/>
                  </a:lnTo>
                  <a:lnTo>
                    <a:pt x="50294" y="32433"/>
                  </a:lnTo>
                  <a:lnTo>
                    <a:pt x="58473" y="26504"/>
                  </a:lnTo>
                  <a:lnTo>
                    <a:pt x="67866" y="21279"/>
                  </a:lnTo>
                  <a:lnTo>
                    <a:pt x="78407" y="16580"/>
                  </a:lnTo>
                  <a:lnTo>
                    <a:pt x="89909" y="12422"/>
                  </a:lnTo>
                  <a:lnTo>
                    <a:pt x="102153" y="9001"/>
                  </a:lnTo>
                  <a:lnTo>
                    <a:pt x="114932" y="6365"/>
                  </a:lnTo>
                  <a:lnTo>
                    <a:pt x="127672" y="4421"/>
                  </a:lnTo>
                  <a:lnTo>
                    <a:pt x="140795" y="2823"/>
                  </a:lnTo>
                  <a:lnTo>
                    <a:pt x="156570" y="1429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08541" y="1797149"/>
              <a:ext cx="174302" cy="250282"/>
            </a:xfrm>
            <a:custGeom>
              <a:avLst/>
              <a:gdLst/>
              <a:ahLst/>
              <a:cxnLst/>
              <a:rect l="0" t="0" r="0" b="0"/>
              <a:pathLst>
                <a:path w="174302" h="250282">
                  <a:moveTo>
                    <a:pt x="16374" y="101797"/>
                  </a:moveTo>
                  <a:lnTo>
                    <a:pt x="25242" y="104596"/>
                  </a:lnTo>
                  <a:lnTo>
                    <a:pt x="34228" y="106098"/>
                  </a:lnTo>
                  <a:lnTo>
                    <a:pt x="44219" y="106400"/>
                  </a:lnTo>
                  <a:lnTo>
                    <a:pt x="55026" y="105548"/>
                  </a:lnTo>
                  <a:lnTo>
                    <a:pt x="66191" y="103432"/>
                  </a:lnTo>
                  <a:lnTo>
                    <a:pt x="77391" y="100105"/>
                  </a:lnTo>
                  <a:lnTo>
                    <a:pt x="88330" y="95598"/>
                  </a:lnTo>
                  <a:lnTo>
                    <a:pt x="98666" y="89830"/>
                  </a:lnTo>
                  <a:lnTo>
                    <a:pt x="108265" y="82874"/>
                  </a:lnTo>
                  <a:lnTo>
                    <a:pt x="116691" y="74764"/>
                  </a:lnTo>
                  <a:lnTo>
                    <a:pt x="123147" y="65419"/>
                  </a:lnTo>
                  <a:lnTo>
                    <a:pt x="127372" y="54918"/>
                  </a:lnTo>
                  <a:lnTo>
                    <a:pt x="129412" y="43783"/>
                  </a:lnTo>
                  <a:lnTo>
                    <a:pt x="129352" y="32850"/>
                  </a:lnTo>
                  <a:lnTo>
                    <a:pt x="127448" y="22588"/>
                  </a:lnTo>
                  <a:lnTo>
                    <a:pt x="123579" y="13583"/>
                  </a:lnTo>
                  <a:lnTo>
                    <a:pt x="117186" y="6670"/>
                  </a:lnTo>
                  <a:lnTo>
                    <a:pt x="108191" y="2111"/>
                  </a:lnTo>
                  <a:lnTo>
                    <a:pt x="97255" y="0"/>
                  </a:lnTo>
                  <a:lnTo>
                    <a:pt x="85467" y="537"/>
                  </a:lnTo>
                  <a:lnTo>
                    <a:pt x="73548" y="3563"/>
                  </a:lnTo>
                  <a:lnTo>
                    <a:pt x="61973" y="8658"/>
                  </a:lnTo>
                  <a:lnTo>
                    <a:pt x="51134" y="15349"/>
                  </a:lnTo>
                  <a:lnTo>
                    <a:pt x="41151" y="23212"/>
                  </a:lnTo>
                  <a:lnTo>
                    <a:pt x="32110" y="31911"/>
                  </a:lnTo>
                  <a:lnTo>
                    <a:pt x="24168" y="41194"/>
                  </a:lnTo>
                  <a:lnTo>
                    <a:pt x="17305" y="50883"/>
                  </a:lnTo>
                  <a:lnTo>
                    <a:pt x="11524" y="61016"/>
                  </a:lnTo>
                  <a:lnTo>
                    <a:pt x="6930" y="71810"/>
                  </a:lnTo>
                  <a:lnTo>
                    <a:pt x="3472" y="83331"/>
                  </a:lnTo>
                  <a:lnTo>
                    <a:pt x="1130" y="95341"/>
                  </a:lnTo>
                  <a:lnTo>
                    <a:pt x="0" y="107403"/>
                  </a:lnTo>
                  <a:lnTo>
                    <a:pt x="17" y="119257"/>
                  </a:lnTo>
                  <a:lnTo>
                    <a:pt x="993" y="130827"/>
                  </a:lnTo>
                  <a:lnTo>
                    <a:pt x="2712" y="142129"/>
                  </a:lnTo>
                  <a:lnTo>
                    <a:pt x="4980" y="153213"/>
                  </a:lnTo>
                  <a:lnTo>
                    <a:pt x="7807" y="164132"/>
                  </a:lnTo>
                  <a:lnTo>
                    <a:pt x="11382" y="174930"/>
                  </a:lnTo>
                  <a:lnTo>
                    <a:pt x="15754" y="185638"/>
                  </a:lnTo>
                  <a:lnTo>
                    <a:pt x="20996" y="196119"/>
                  </a:lnTo>
                  <a:lnTo>
                    <a:pt x="27271" y="206084"/>
                  </a:lnTo>
                  <a:lnTo>
                    <a:pt x="34570" y="215411"/>
                  </a:lnTo>
                  <a:lnTo>
                    <a:pt x="42743" y="223979"/>
                  </a:lnTo>
                  <a:lnTo>
                    <a:pt x="51600" y="231588"/>
                  </a:lnTo>
                  <a:lnTo>
                    <a:pt x="60965" y="238216"/>
                  </a:lnTo>
                  <a:lnTo>
                    <a:pt x="70691" y="243666"/>
                  </a:lnTo>
                  <a:lnTo>
                    <a:pt x="80673" y="247505"/>
                  </a:lnTo>
                  <a:lnTo>
                    <a:pt x="90835" y="249642"/>
                  </a:lnTo>
                  <a:lnTo>
                    <a:pt x="101287" y="250281"/>
                  </a:lnTo>
                  <a:lnTo>
                    <a:pt x="112296" y="249731"/>
                  </a:lnTo>
                  <a:lnTo>
                    <a:pt x="123948" y="248293"/>
                  </a:lnTo>
                  <a:lnTo>
                    <a:pt x="135580" y="246373"/>
                  </a:lnTo>
                  <a:lnTo>
                    <a:pt x="147021" y="244280"/>
                  </a:lnTo>
                  <a:lnTo>
                    <a:pt x="159281" y="241834"/>
                  </a:lnTo>
                  <a:lnTo>
                    <a:pt x="174301" y="23866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46013" y="1709433"/>
              <a:ext cx="338827" cy="421141"/>
            </a:xfrm>
            <a:custGeom>
              <a:avLst/>
              <a:gdLst/>
              <a:ahLst/>
              <a:cxnLst/>
              <a:rect l="0" t="0" r="0" b="0"/>
              <a:pathLst>
                <a:path w="338827" h="421141">
                  <a:moveTo>
                    <a:pt x="200041" y="0"/>
                  </a:moveTo>
                  <a:lnTo>
                    <a:pt x="185505" y="134"/>
                  </a:lnTo>
                  <a:lnTo>
                    <a:pt x="172875" y="1414"/>
                  </a:lnTo>
                  <a:lnTo>
                    <a:pt x="160971" y="4012"/>
                  </a:lnTo>
                  <a:lnTo>
                    <a:pt x="149488" y="7904"/>
                  </a:lnTo>
                  <a:lnTo>
                    <a:pt x="138297" y="13185"/>
                  </a:lnTo>
                  <a:lnTo>
                    <a:pt x="127310" y="19772"/>
                  </a:lnTo>
                  <a:lnTo>
                    <a:pt x="116466" y="27445"/>
                  </a:lnTo>
                  <a:lnTo>
                    <a:pt x="105724" y="35955"/>
                  </a:lnTo>
                  <a:lnTo>
                    <a:pt x="95061" y="45087"/>
                  </a:lnTo>
                  <a:lnTo>
                    <a:pt x="84781" y="54825"/>
                  </a:lnTo>
                  <a:lnTo>
                    <a:pt x="75484" y="65347"/>
                  </a:lnTo>
                  <a:lnTo>
                    <a:pt x="67422" y="76685"/>
                  </a:lnTo>
                  <a:lnTo>
                    <a:pt x="60688" y="88740"/>
                  </a:lnTo>
                  <a:lnTo>
                    <a:pt x="55381" y="101364"/>
                  </a:lnTo>
                  <a:lnTo>
                    <a:pt x="51418" y="114404"/>
                  </a:lnTo>
                  <a:lnTo>
                    <a:pt x="49062" y="127415"/>
                  </a:lnTo>
                  <a:lnTo>
                    <a:pt x="48977" y="139691"/>
                  </a:lnTo>
                  <a:lnTo>
                    <a:pt x="51338" y="150898"/>
                  </a:lnTo>
                  <a:lnTo>
                    <a:pt x="56195" y="160726"/>
                  </a:lnTo>
                  <a:lnTo>
                    <a:pt x="63724" y="168731"/>
                  </a:lnTo>
                  <a:lnTo>
                    <a:pt x="73749" y="174850"/>
                  </a:lnTo>
                  <a:lnTo>
                    <a:pt x="85681" y="179163"/>
                  </a:lnTo>
                  <a:lnTo>
                    <a:pt x="98737" y="181707"/>
                  </a:lnTo>
                  <a:lnTo>
                    <a:pt x="112363" y="182687"/>
                  </a:lnTo>
                  <a:lnTo>
                    <a:pt x="126254" y="182570"/>
                  </a:lnTo>
                  <a:lnTo>
                    <a:pt x="140257" y="181970"/>
                  </a:lnTo>
                  <a:lnTo>
                    <a:pt x="154309" y="181278"/>
                  </a:lnTo>
                  <a:lnTo>
                    <a:pt x="168542" y="180665"/>
                  </a:lnTo>
                  <a:lnTo>
                    <a:pt x="183251" y="180180"/>
                  </a:lnTo>
                  <a:lnTo>
                    <a:pt x="198557" y="179832"/>
                  </a:lnTo>
                  <a:lnTo>
                    <a:pt x="214263" y="180091"/>
                  </a:lnTo>
                  <a:lnTo>
                    <a:pt x="229959" y="181853"/>
                  </a:lnTo>
                  <a:lnTo>
                    <a:pt x="245399" y="185482"/>
                  </a:lnTo>
                  <a:lnTo>
                    <a:pt x="260189" y="190700"/>
                  </a:lnTo>
                  <a:lnTo>
                    <a:pt x="273741" y="196882"/>
                  </a:lnTo>
                  <a:lnTo>
                    <a:pt x="285849" y="203562"/>
                  </a:lnTo>
                  <a:lnTo>
                    <a:pt x="296470" y="210637"/>
                  </a:lnTo>
                  <a:lnTo>
                    <a:pt x="305546" y="218285"/>
                  </a:lnTo>
                  <a:lnTo>
                    <a:pt x="313212" y="226572"/>
                  </a:lnTo>
                  <a:lnTo>
                    <a:pt x="319717" y="235441"/>
                  </a:lnTo>
                  <a:lnTo>
                    <a:pt x="325338" y="244780"/>
                  </a:lnTo>
                  <a:lnTo>
                    <a:pt x="330302" y="254474"/>
                  </a:lnTo>
                  <a:lnTo>
                    <a:pt x="334469" y="264425"/>
                  </a:lnTo>
                  <a:lnTo>
                    <a:pt x="337364" y="274559"/>
                  </a:lnTo>
                  <a:lnTo>
                    <a:pt x="338826" y="284820"/>
                  </a:lnTo>
                  <a:lnTo>
                    <a:pt x="338822" y="295167"/>
                  </a:lnTo>
                  <a:lnTo>
                    <a:pt x="337299" y="305574"/>
                  </a:lnTo>
                  <a:lnTo>
                    <a:pt x="334383" y="316016"/>
                  </a:lnTo>
                  <a:lnTo>
                    <a:pt x="330325" y="326316"/>
                  </a:lnTo>
                  <a:lnTo>
                    <a:pt x="325392" y="336160"/>
                  </a:lnTo>
                  <a:lnTo>
                    <a:pt x="319814" y="345410"/>
                  </a:lnTo>
                  <a:lnTo>
                    <a:pt x="313615" y="354097"/>
                  </a:lnTo>
                  <a:lnTo>
                    <a:pt x="306622" y="362318"/>
                  </a:lnTo>
                  <a:lnTo>
                    <a:pt x="298796" y="370179"/>
                  </a:lnTo>
                  <a:lnTo>
                    <a:pt x="289915" y="377611"/>
                  </a:lnTo>
                  <a:lnTo>
                    <a:pt x="279509" y="384384"/>
                  </a:lnTo>
                  <a:lnTo>
                    <a:pt x="267465" y="390418"/>
                  </a:lnTo>
                  <a:lnTo>
                    <a:pt x="253969" y="395624"/>
                  </a:lnTo>
                  <a:lnTo>
                    <a:pt x="239315" y="399822"/>
                  </a:lnTo>
                  <a:lnTo>
                    <a:pt x="223801" y="403020"/>
                  </a:lnTo>
                  <a:lnTo>
                    <a:pt x="207995" y="405524"/>
                  </a:lnTo>
                  <a:lnTo>
                    <a:pt x="192698" y="407828"/>
                  </a:lnTo>
                  <a:lnTo>
                    <a:pt x="178296" y="410226"/>
                  </a:lnTo>
                  <a:lnTo>
                    <a:pt x="164491" y="412500"/>
                  </a:lnTo>
                  <a:lnTo>
                    <a:pt x="150535" y="414042"/>
                  </a:lnTo>
                  <a:lnTo>
                    <a:pt x="135999" y="414568"/>
                  </a:lnTo>
                  <a:lnTo>
                    <a:pt x="121116" y="414429"/>
                  </a:lnTo>
                  <a:lnTo>
                    <a:pt x="106568" y="414403"/>
                  </a:lnTo>
                  <a:lnTo>
                    <a:pt x="92737" y="414939"/>
                  </a:lnTo>
                  <a:lnTo>
                    <a:pt x="79518" y="415978"/>
                  </a:lnTo>
                  <a:lnTo>
                    <a:pt x="66501" y="417148"/>
                  </a:lnTo>
                  <a:lnTo>
                    <a:pt x="53431" y="418198"/>
                  </a:lnTo>
                  <a:lnTo>
                    <a:pt x="40810" y="419040"/>
                  </a:lnTo>
                  <a:lnTo>
                    <a:pt x="28580" y="419763"/>
                  </a:lnTo>
                  <a:lnTo>
                    <a:pt x="15665" y="42042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258550" y="2722225"/>
            <a:ext cx="4898526" cy="891253"/>
            <a:chOff x="2258550" y="2722225"/>
            <a:chExt cx="4898526" cy="891253"/>
          </a:xfrm>
        </p:grpSpPr>
        <p:sp>
          <p:nvSpPr>
            <p:cNvPr id="32" name="Freeform 31"/>
            <p:cNvSpPr/>
            <p:nvPr/>
          </p:nvSpPr>
          <p:spPr>
            <a:xfrm>
              <a:off x="2258550" y="3281667"/>
              <a:ext cx="283248" cy="331811"/>
            </a:xfrm>
            <a:custGeom>
              <a:avLst/>
              <a:gdLst/>
              <a:ahLst/>
              <a:cxnLst/>
              <a:rect l="0" t="0" r="0" b="0"/>
              <a:pathLst>
                <a:path w="283248" h="331811">
                  <a:moveTo>
                    <a:pt x="139644" y="0"/>
                  </a:moveTo>
                  <a:lnTo>
                    <a:pt x="127976" y="3000"/>
                  </a:lnTo>
                  <a:lnTo>
                    <a:pt x="117487" y="6423"/>
                  </a:lnTo>
                  <a:lnTo>
                    <a:pt x="107190" y="10619"/>
                  </a:lnTo>
                  <a:lnTo>
                    <a:pt x="97061" y="15519"/>
                  </a:lnTo>
                  <a:lnTo>
                    <a:pt x="87366" y="21001"/>
                  </a:lnTo>
                  <a:lnTo>
                    <a:pt x="78230" y="26931"/>
                  </a:lnTo>
                  <a:lnTo>
                    <a:pt x="69627" y="33193"/>
                  </a:lnTo>
                  <a:lnTo>
                    <a:pt x="61465" y="39691"/>
                  </a:lnTo>
                  <a:lnTo>
                    <a:pt x="53646" y="46360"/>
                  </a:lnTo>
                  <a:lnTo>
                    <a:pt x="46242" y="53311"/>
                  </a:lnTo>
                  <a:lnTo>
                    <a:pt x="39489" y="60817"/>
                  </a:lnTo>
                  <a:lnTo>
                    <a:pt x="33463" y="68985"/>
                  </a:lnTo>
                  <a:lnTo>
                    <a:pt x="28094" y="77929"/>
                  </a:lnTo>
                  <a:lnTo>
                    <a:pt x="23253" y="87843"/>
                  </a:lnTo>
                  <a:lnTo>
                    <a:pt x="18810" y="98734"/>
                  </a:lnTo>
                  <a:lnTo>
                    <a:pt x="14656" y="110302"/>
                  </a:lnTo>
                  <a:lnTo>
                    <a:pt x="10706" y="122060"/>
                  </a:lnTo>
                  <a:lnTo>
                    <a:pt x="6907" y="133710"/>
                  </a:lnTo>
                  <a:lnTo>
                    <a:pt x="3540" y="145312"/>
                  </a:lnTo>
                  <a:lnTo>
                    <a:pt x="1191" y="157166"/>
                  </a:lnTo>
                  <a:lnTo>
                    <a:pt x="92" y="169439"/>
                  </a:lnTo>
                  <a:lnTo>
                    <a:pt x="0" y="182140"/>
                  </a:lnTo>
                  <a:lnTo>
                    <a:pt x="394" y="195205"/>
                  </a:lnTo>
                  <a:lnTo>
                    <a:pt x="925" y="208550"/>
                  </a:lnTo>
                  <a:lnTo>
                    <a:pt x="1754" y="221936"/>
                  </a:lnTo>
                  <a:lnTo>
                    <a:pt x="3441" y="234997"/>
                  </a:lnTo>
                  <a:lnTo>
                    <a:pt x="6242" y="247558"/>
                  </a:lnTo>
                  <a:lnTo>
                    <a:pt x="10107" y="259618"/>
                  </a:lnTo>
                  <a:lnTo>
                    <a:pt x="14850" y="271257"/>
                  </a:lnTo>
                  <a:lnTo>
                    <a:pt x="20271" y="282561"/>
                  </a:lnTo>
                  <a:lnTo>
                    <a:pt x="26352" y="293289"/>
                  </a:lnTo>
                  <a:lnTo>
                    <a:pt x="33258" y="302895"/>
                  </a:lnTo>
                  <a:lnTo>
                    <a:pt x="41022" y="311167"/>
                  </a:lnTo>
                  <a:lnTo>
                    <a:pt x="49862" y="318044"/>
                  </a:lnTo>
                  <a:lnTo>
                    <a:pt x="60238" y="323447"/>
                  </a:lnTo>
                  <a:lnTo>
                    <a:pt x="72252" y="327484"/>
                  </a:lnTo>
                  <a:lnTo>
                    <a:pt x="85388" y="330230"/>
                  </a:lnTo>
                  <a:lnTo>
                    <a:pt x="98737" y="331640"/>
                  </a:lnTo>
                  <a:lnTo>
                    <a:pt x="111748" y="331810"/>
                  </a:lnTo>
                  <a:lnTo>
                    <a:pt x="124244" y="330791"/>
                  </a:lnTo>
                  <a:lnTo>
                    <a:pt x="136242" y="328512"/>
                  </a:lnTo>
                  <a:lnTo>
                    <a:pt x="147828" y="325054"/>
                  </a:lnTo>
                  <a:lnTo>
                    <a:pt x="159100" y="320614"/>
                  </a:lnTo>
                  <a:lnTo>
                    <a:pt x="170144" y="315417"/>
                  </a:lnTo>
                  <a:lnTo>
                    <a:pt x="181021" y="309660"/>
                  </a:lnTo>
                  <a:lnTo>
                    <a:pt x="191616" y="303337"/>
                  </a:lnTo>
                  <a:lnTo>
                    <a:pt x="201658" y="296261"/>
                  </a:lnTo>
                  <a:lnTo>
                    <a:pt x="211043" y="288390"/>
                  </a:lnTo>
                  <a:lnTo>
                    <a:pt x="219819" y="279816"/>
                  </a:lnTo>
                  <a:lnTo>
                    <a:pt x="228100" y="270682"/>
                  </a:lnTo>
                  <a:lnTo>
                    <a:pt x="236001" y="261124"/>
                  </a:lnTo>
                  <a:lnTo>
                    <a:pt x="243460" y="251095"/>
                  </a:lnTo>
                  <a:lnTo>
                    <a:pt x="250251" y="240378"/>
                  </a:lnTo>
                  <a:lnTo>
                    <a:pt x="256302" y="228908"/>
                  </a:lnTo>
                  <a:lnTo>
                    <a:pt x="261688" y="216765"/>
                  </a:lnTo>
                  <a:lnTo>
                    <a:pt x="266540" y="204081"/>
                  </a:lnTo>
                  <a:lnTo>
                    <a:pt x="270986" y="190992"/>
                  </a:lnTo>
                  <a:lnTo>
                    <a:pt x="274972" y="177609"/>
                  </a:lnTo>
                  <a:lnTo>
                    <a:pt x="278278" y="164018"/>
                  </a:lnTo>
                  <a:lnTo>
                    <a:pt x="280831" y="150284"/>
                  </a:lnTo>
                  <a:lnTo>
                    <a:pt x="282546" y="136452"/>
                  </a:lnTo>
                  <a:lnTo>
                    <a:pt x="283247" y="122552"/>
                  </a:lnTo>
                  <a:lnTo>
                    <a:pt x="282935" y="108616"/>
                  </a:lnTo>
                  <a:lnTo>
                    <a:pt x="281590" y="94986"/>
                  </a:lnTo>
                  <a:lnTo>
                    <a:pt x="279091" y="82286"/>
                  </a:lnTo>
                  <a:lnTo>
                    <a:pt x="275485" y="70782"/>
                  </a:lnTo>
                  <a:lnTo>
                    <a:pt x="270946" y="60414"/>
                  </a:lnTo>
                  <a:lnTo>
                    <a:pt x="265683" y="50981"/>
                  </a:lnTo>
                  <a:lnTo>
                    <a:pt x="259880" y="42268"/>
                  </a:lnTo>
                  <a:lnTo>
                    <a:pt x="253528" y="34245"/>
                  </a:lnTo>
                  <a:lnTo>
                    <a:pt x="246433" y="27068"/>
                  </a:lnTo>
                  <a:lnTo>
                    <a:pt x="238543" y="20759"/>
                  </a:lnTo>
                  <a:lnTo>
                    <a:pt x="229787" y="15367"/>
                  </a:lnTo>
                  <a:lnTo>
                    <a:pt x="219999" y="11043"/>
                  </a:lnTo>
                  <a:lnTo>
                    <a:pt x="209193" y="7770"/>
                  </a:lnTo>
                  <a:lnTo>
                    <a:pt x="197682" y="5555"/>
                  </a:lnTo>
                  <a:lnTo>
                    <a:pt x="185963" y="4510"/>
                  </a:lnTo>
                  <a:lnTo>
                    <a:pt x="174343" y="4585"/>
                  </a:lnTo>
                  <a:lnTo>
                    <a:pt x="162931" y="5599"/>
                  </a:lnTo>
                  <a:lnTo>
                    <a:pt x="151736" y="7342"/>
                  </a:lnTo>
                  <a:lnTo>
                    <a:pt x="140738" y="9619"/>
                  </a:lnTo>
                  <a:lnTo>
                    <a:pt x="130349" y="12123"/>
                  </a:lnTo>
                  <a:lnTo>
                    <a:pt x="120400" y="14679"/>
                  </a:lnTo>
                  <a:lnTo>
                    <a:pt x="110015" y="17511"/>
                  </a:lnTo>
                  <a:lnTo>
                    <a:pt x="97530" y="210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57723" y="2865756"/>
              <a:ext cx="208969" cy="647539"/>
            </a:xfrm>
            <a:custGeom>
              <a:avLst/>
              <a:gdLst/>
              <a:ahLst/>
              <a:cxnLst/>
              <a:rect l="0" t="0" r="0" b="0"/>
              <a:pathLst>
                <a:path w="208969" h="647539">
                  <a:moveTo>
                    <a:pt x="82626" y="647538"/>
                  </a:moveTo>
                  <a:lnTo>
                    <a:pt x="79827" y="638736"/>
                  </a:lnTo>
                  <a:lnTo>
                    <a:pt x="78325" y="630389"/>
                  </a:lnTo>
                  <a:lnTo>
                    <a:pt x="78014" y="621686"/>
                  </a:lnTo>
                  <a:lnTo>
                    <a:pt x="78520" y="612392"/>
                  </a:lnTo>
                  <a:lnTo>
                    <a:pt x="79340" y="602249"/>
                  </a:lnTo>
                  <a:lnTo>
                    <a:pt x="80151" y="591204"/>
                  </a:lnTo>
                  <a:lnTo>
                    <a:pt x="80662" y="579364"/>
                  </a:lnTo>
                  <a:lnTo>
                    <a:pt x="80540" y="566894"/>
                  </a:lnTo>
                  <a:lnTo>
                    <a:pt x="79673" y="553943"/>
                  </a:lnTo>
                  <a:lnTo>
                    <a:pt x="78122" y="540314"/>
                  </a:lnTo>
                  <a:lnTo>
                    <a:pt x="76017" y="525495"/>
                  </a:lnTo>
                  <a:lnTo>
                    <a:pt x="73493" y="509315"/>
                  </a:lnTo>
                  <a:lnTo>
                    <a:pt x="70665" y="492381"/>
                  </a:lnTo>
                  <a:lnTo>
                    <a:pt x="67621" y="475853"/>
                  </a:lnTo>
                  <a:lnTo>
                    <a:pt x="64428" y="460356"/>
                  </a:lnTo>
                  <a:lnTo>
                    <a:pt x="61133" y="445511"/>
                  </a:lnTo>
                  <a:lnTo>
                    <a:pt x="57768" y="430256"/>
                  </a:lnTo>
                  <a:lnTo>
                    <a:pt x="54355" y="414004"/>
                  </a:lnTo>
                  <a:lnTo>
                    <a:pt x="50910" y="397138"/>
                  </a:lnTo>
                  <a:lnTo>
                    <a:pt x="47444" y="380715"/>
                  </a:lnTo>
                  <a:lnTo>
                    <a:pt x="43964" y="365330"/>
                  </a:lnTo>
                  <a:lnTo>
                    <a:pt x="40474" y="351084"/>
                  </a:lnTo>
                  <a:lnTo>
                    <a:pt x="36977" y="337835"/>
                  </a:lnTo>
                  <a:lnTo>
                    <a:pt x="33476" y="325359"/>
                  </a:lnTo>
                  <a:lnTo>
                    <a:pt x="29972" y="312963"/>
                  </a:lnTo>
                  <a:lnTo>
                    <a:pt x="26466" y="299561"/>
                  </a:lnTo>
                  <a:lnTo>
                    <a:pt x="22960" y="284645"/>
                  </a:lnTo>
                  <a:lnTo>
                    <a:pt x="19452" y="268383"/>
                  </a:lnTo>
                  <a:lnTo>
                    <a:pt x="15944" y="251323"/>
                  </a:lnTo>
                  <a:lnTo>
                    <a:pt x="12439" y="233890"/>
                  </a:lnTo>
                  <a:lnTo>
                    <a:pt x="9103" y="216474"/>
                  </a:lnTo>
                  <a:lnTo>
                    <a:pt x="6242" y="199490"/>
                  </a:lnTo>
                  <a:lnTo>
                    <a:pt x="3986" y="183110"/>
                  </a:lnTo>
                  <a:lnTo>
                    <a:pt x="2302" y="167316"/>
                  </a:lnTo>
                  <a:lnTo>
                    <a:pt x="1089" y="152010"/>
                  </a:lnTo>
                  <a:lnTo>
                    <a:pt x="245" y="137079"/>
                  </a:lnTo>
                  <a:lnTo>
                    <a:pt x="0" y="122421"/>
                  </a:lnTo>
                  <a:lnTo>
                    <a:pt x="891" y="107958"/>
                  </a:lnTo>
                  <a:lnTo>
                    <a:pt x="3127" y="93636"/>
                  </a:lnTo>
                  <a:lnTo>
                    <a:pt x="6765" y="79575"/>
                  </a:lnTo>
                  <a:lnTo>
                    <a:pt x="11881" y="66054"/>
                  </a:lnTo>
                  <a:lnTo>
                    <a:pt x="18362" y="53190"/>
                  </a:lnTo>
                  <a:lnTo>
                    <a:pt x="25967" y="41263"/>
                  </a:lnTo>
                  <a:lnTo>
                    <a:pt x="34435" y="30779"/>
                  </a:lnTo>
                  <a:lnTo>
                    <a:pt x="43543" y="21881"/>
                  </a:lnTo>
                  <a:lnTo>
                    <a:pt x="53436" y="14568"/>
                  </a:lnTo>
                  <a:lnTo>
                    <a:pt x="64595" y="8864"/>
                  </a:lnTo>
                  <a:lnTo>
                    <a:pt x="77169" y="4622"/>
                  </a:lnTo>
                  <a:lnTo>
                    <a:pt x="90699" y="1736"/>
                  </a:lnTo>
                  <a:lnTo>
                    <a:pt x="104319" y="233"/>
                  </a:lnTo>
                  <a:lnTo>
                    <a:pt x="117511" y="0"/>
                  </a:lnTo>
                  <a:lnTo>
                    <a:pt x="129961" y="976"/>
                  </a:lnTo>
                  <a:lnTo>
                    <a:pt x="141395" y="3227"/>
                  </a:lnTo>
                  <a:lnTo>
                    <a:pt x="151786" y="6666"/>
                  </a:lnTo>
                  <a:lnTo>
                    <a:pt x="161271" y="11093"/>
                  </a:lnTo>
                  <a:lnTo>
                    <a:pt x="170044" y="16282"/>
                  </a:lnTo>
                  <a:lnTo>
                    <a:pt x="178278" y="22024"/>
                  </a:lnTo>
                  <a:lnTo>
                    <a:pt x="185819" y="28049"/>
                  </a:lnTo>
                  <a:lnTo>
                    <a:pt x="192937" y="34710"/>
                  </a:lnTo>
                  <a:lnTo>
                    <a:pt x="200259" y="43706"/>
                  </a:lnTo>
                  <a:lnTo>
                    <a:pt x="208968" y="579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82422" y="3239553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3354" y="2933"/>
                  </a:lnTo>
                  <a:lnTo>
                    <a:pt x="225007" y="5715"/>
                  </a:lnTo>
                  <a:lnTo>
                    <a:pt x="216309" y="8615"/>
                  </a:lnTo>
                  <a:lnTo>
                    <a:pt x="207188" y="11655"/>
                  </a:lnTo>
                  <a:lnTo>
                    <a:pt x="197693" y="14820"/>
                  </a:lnTo>
                  <a:lnTo>
                    <a:pt x="187896" y="18079"/>
                  </a:lnTo>
                  <a:lnTo>
                    <a:pt x="177709" y="21245"/>
                  </a:lnTo>
                  <a:lnTo>
                    <a:pt x="166887" y="23988"/>
                  </a:lnTo>
                  <a:lnTo>
                    <a:pt x="155348" y="26163"/>
                  </a:lnTo>
                  <a:lnTo>
                    <a:pt x="143158" y="27793"/>
                  </a:lnTo>
                  <a:lnTo>
                    <a:pt x="130444" y="28969"/>
                  </a:lnTo>
                  <a:lnTo>
                    <a:pt x="117334" y="29802"/>
                  </a:lnTo>
                  <a:lnTo>
                    <a:pt x="103937" y="30549"/>
                  </a:lnTo>
                  <a:lnTo>
                    <a:pt x="90338" y="31591"/>
                  </a:lnTo>
                  <a:lnTo>
                    <a:pt x="76606" y="33108"/>
                  </a:lnTo>
                  <a:lnTo>
                    <a:pt x="63009" y="34951"/>
                  </a:lnTo>
                  <a:lnTo>
                    <a:pt x="48464" y="36919"/>
                  </a:lnTo>
                  <a:lnTo>
                    <a:pt x="29459" y="391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61531" y="2902641"/>
              <a:ext cx="42114" cy="526425"/>
            </a:xfrm>
            <a:custGeom>
              <a:avLst/>
              <a:gdLst/>
              <a:ahLst/>
              <a:cxnLst/>
              <a:rect l="0" t="0" r="0" b="0"/>
              <a:pathLst>
                <a:path w="42114" h="526425">
                  <a:moveTo>
                    <a:pt x="0" y="0"/>
                  </a:moveTo>
                  <a:lnTo>
                    <a:pt x="66" y="14735"/>
                  </a:lnTo>
                  <a:lnTo>
                    <a:pt x="707" y="29287"/>
                  </a:lnTo>
                  <a:lnTo>
                    <a:pt x="2003" y="45091"/>
                  </a:lnTo>
                  <a:lnTo>
                    <a:pt x="3863" y="62497"/>
                  </a:lnTo>
                  <a:lnTo>
                    <a:pt x="6180" y="81935"/>
                  </a:lnTo>
                  <a:lnTo>
                    <a:pt x="8842" y="103410"/>
                  </a:lnTo>
                  <a:lnTo>
                    <a:pt x="11592" y="125984"/>
                  </a:lnTo>
                  <a:lnTo>
                    <a:pt x="14051" y="148047"/>
                  </a:lnTo>
                  <a:lnTo>
                    <a:pt x="16034" y="168725"/>
                  </a:lnTo>
                  <a:lnTo>
                    <a:pt x="17532" y="187857"/>
                  </a:lnTo>
                  <a:lnTo>
                    <a:pt x="18619" y="205627"/>
                  </a:lnTo>
                  <a:lnTo>
                    <a:pt x="19394" y="222320"/>
                  </a:lnTo>
                  <a:lnTo>
                    <a:pt x="20102" y="238210"/>
                  </a:lnTo>
                  <a:lnTo>
                    <a:pt x="21117" y="253524"/>
                  </a:lnTo>
                  <a:lnTo>
                    <a:pt x="22615" y="268432"/>
                  </a:lnTo>
                  <a:lnTo>
                    <a:pt x="24438" y="283060"/>
                  </a:lnTo>
                  <a:lnTo>
                    <a:pt x="26200" y="297496"/>
                  </a:lnTo>
                  <a:lnTo>
                    <a:pt x="27679" y="311812"/>
                  </a:lnTo>
                  <a:lnTo>
                    <a:pt x="28823" y="326375"/>
                  </a:lnTo>
                  <a:lnTo>
                    <a:pt x="29666" y="341830"/>
                  </a:lnTo>
                  <a:lnTo>
                    <a:pt x="30271" y="358445"/>
                  </a:lnTo>
                  <a:lnTo>
                    <a:pt x="30865" y="375843"/>
                  </a:lnTo>
                  <a:lnTo>
                    <a:pt x="31803" y="393213"/>
                  </a:lnTo>
                  <a:lnTo>
                    <a:pt x="33250" y="410081"/>
                  </a:lnTo>
                  <a:lnTo>
                    <a:pt x="35037" y="426320"/>
                  </a:lnTo>
                  <a:lnTo>
                    <a:pt x="36776" y="441985"/>
                  </a:lnTo>
                  <a:lnTo>
                    <a:pt x="38239" y="457173"/>
                  </a:lnTo>
                  <a:lnTo>
                    <a:pt x="39376" y="471586"/>
                  </a:lnTo>
                  <a:lnTo>
                    <a:pt x="40336" y="486039"/>
                  </a:lnTo>
                  <a:lnTo>
                    <a:pt x="41200" y="502922"/>
                  </a:lnTo>
                  <a:lnTo>
                    <a:pt x="42113" y="52642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50961" y="3197438"/>
              <a:ext cx="379027" cy="10530"/>
            </a:xfrm>
            <a:custGeom>
              <a:avLst/>
              <a:gdLst/>
              <a:ahLst/>
              <a:cxnLst/>
              <a:rect l="0" t="0" r="0" b="0"/>
              <a:pathLst>
                <a:path w="379027" h="10530">
                  <a:moveTo>
                    <a:pt x="379026" y="0"/>
                  </a:moveTo>
                  <a:lnTo>
                    <a:pt x="364423" y="0"/>
                  </a:lnTo>
                  <a:lnTo>
                    <a:pt x="351153" y="0"/>
                  </a:lnTo>
                  <a:lnTo>
                    <a:pt x="337942" y="0"/>
                  </a:lnTo>
                  <a:lnTo>
                    <a:pt x="324255" y="0"/>
                  </a:lnTo>
                  <a:lnTo>
                    <a:pt x="309450" y="0"/>
                  </a:lnTo>
                  <a:lnTo>
                    <a:pt x="293290" y="0"/>
                  </a:lnTo>
                  <a:lnTo>
                    <a:pt x="275872" y="0"/>
                  </a:lnTo>
                  <a:lnTo>
                    <a:pt x="257430" y="0"/>
                  </a:lnTo>
                  <a:lnTo>
                    <a:pt x="238218" y="0"/>
                  </a:lnTo>
                  <a:lnTo>
                    <a:pt x="218778" y="0"/>
                  </a:lnTo>
                  <a:lnTo>
                    <a:pt x="199887" y="0"/>
                  </a:lnTo>
                  <a:lnTo>
                    <a:pt x="181923" y="5"/>
                  </a:lnTo>
                  <a:lnTo>
                    <a:pt x="164744" y="178"/>
                  </a:lnTo>
                  <a:lnTo>
                    <a:pt x="147900" y="826"/>
                  </a:lnTo>
                  <a:lnTo>
                    <a:pt x="131087" y="2075"/>
                  </a:lnTo>
                  <a:lnTo>
                    <a:pt x="114336" y="3727"/>
                  </a:lnTo>
                  <a:lnTo>
                    <a:pt x="97921" y="5375"/>
                  </a:lnTo>
                  <a:lnTo>
                    <a:pt x="81992" y="6778"/>
                  </a:lnTo>
                  <a:lnTo>
                    <a:pt x="66761" y="7874"/>
                  </a:lnTo>
                  <a:lnTo>
                    <a:pt x="50867" y="8802"/>
                  </a:lnTo>
                  <a:lnTo>
                    <a:pt x="30678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51044" y="2839470"/>
              <a:ext cx="400083" cy="584857"/>
            </a:xfrm>
            <a:custGeom>
              <a:avLst/>
              <a:gdLst/>
              <a:ahLst/>
              <a:cxnLst/>
              <a:rect l="0" t="0" r="0" b="0"/>
              <a:pathLst>
                <a:path w="400083" h="58485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5"/>
                  </a:lnTo>
                  <a:lnTo>
                    <a:pt x="177" y="50841"/>
                  </a:lnTo>
                  <a:lnTo>
                    <a:pt x="825" y="67115"/>
                  </a:lnTo>
                  <a:lnTo>
                    <a:pt x="2074" y="85339"/>
                  </a:lnTo>
                  <a:lnTo>
                    <a:pt x="3727" y="105093"/>
                  </a:lnTo>
                  <a:lnTo>
                    <a:pt x="5375" y="125710"/>
                  </a:lnTo>
                  <a:lnTo>
                    <a:pt x="6778" y="146710"/>
                  </a:lnTo>
                  <a:lnTo>
                    <a:pt x="7871" y="167518"/>
                  </a:lnTo>
                  <a:lnTo>
                    <a:pt x="8679" y="187409"/>
                  </a:lnTo>
                  <a:lnTo>
                    <a:pt x="9261" y="206074"/>
                  </a:lnTo>
                  <a:lnTo>
                    <a:pt x="9839" y="223402"/>
                  </a:lnTo>
                  <a:lnTo>
                    <a:pt x="10767" y="239289"/>
                  </a:lnTo>
                  <a:lnTo>
                    <a:pt x="12207" y="253847"/>
                  </a:lnTo>
                  <a:lnTo>
                    <a:pt x="13989" y="267796"/>
                  </a:lnTo>
                  <a:lnTo>
                    <a:pt x="15725" y="282318"/>
                  </a:lnTo>
                  <a:lnTo>
                    <a:pt x="17186" y="298028"/>
                  </a:lnTo>
                  <a:lnTo>
                    <a:pt x="18319" y="315008"/>
                  </a:lnTo>
                  <a:lnTo>
                    <a:pt x="19153" y="333090"/>
                  </a:lnTo>
                  <a:lnTo>
                    <a:pt x="19754" y="352022"/>
                  </a:lnTo>
                  <a:lnTo>
                    <a:pt x="20344" y="371090"/>
                  </a:lnTo>
                  <a:lnTo>
                    <a:pt x="21279" y="389191"/>
                  </a:lnTo>
                  <a:lnTo>
                    <a:pt x="22724" y="405803"/>
                  </a:lnTo>
                  <a:lnTo>
                    <a:pt x="24511" y="421089"/>
                  </a:lnTo>
                  <a:lnTo>
                    <a:pt x="26249" y="435589"/>
                  </a:lnTo>
                  <a:lnTo>
                    <a:pt x="27712" y="449719"/>
                  </a:lnTo>
                  <a:lnTo>
                    <a:pt x="28846" y="463705"/>
                  </a:lnTo>
                  <a:lnTo>
                    <a:pt x="29681" y="477650"/>
                  </a:lnTo>
                  <a:lnTo>
                    <a:pt x="30268" y="491569"/>
                  </a:lnTo>
                  <a:lnTo>
                    <a:pt x="30321" y="504492"/>
                  </a:lnTo>
                  <a:lnTo>
                    <a:pt x="28630" y="514449"/>
                  </a:lnTo>
                  <a:lnTo>
                    <a:pt x="25049" y="519861"/>
                  </a:lnTo>
                  <a:lnTo>
                    <a:pt x="21338" y="519933"/>
                  </a:lnTo>
                  <a:lnTo>
                    <a:pt x="18267" y="515229"/>
                  </a:lnTo>
                  <a:lnTo>
                    <a:pt x="15944" y="506937"/>
                  </a:lnTo>
                  <a:lnTo>
                    <a:pt x="14264" y="496348"/>
                  </a:lnTo>
                  <a:lnTo>
                    <a:pt x="13080" y="484385"/>
                  </a:lnTo>
                  <a:lnTo>
                    <a:pt x="12260" y="471612"/>
                  </a:lnTo>
                  <a:lnTo>
                    <a:pt x="11697" y="458357"/>
                  </a:lnTo>
                  <a:lnTo>
                    <a:pt x="11319" y="444806"/>
                  </a:lnTo>
                  <a:lnTo>
                    <a:pt x="11234" y="430908"/>
                  </a:lnTo>
                  <a:lnTo>
                    <a:pt x="11708" y="416423"/>
                  </a:lnTo>
                  <a:lnTo>
                    <a:pt x="12849" y="401271"/>
                  </a:lnTo>
                  <a:lnTo>
                    <a:pt x="14768" y="385839"/>
                  </a:lnTo>
                  <a:lnTo>
                    <a:pt x="17661" y="370857"/>
                  </a:lnTo>
                  <a:lnTo>
                    <a:pt x="21544" y="356720"/>
                  </a:lnTo>
                  <a:lnTo>
                    <a:pt x="26610" y="343957"/>
                  </a:lnTo>
                  <a:lnTo>
                    <a:pt x="33292" y="333369"/>
                  </a:lnTo>
                  <a:lnTo>
                    <a:pt x="41669" y="325189"/>
                  </a:lnTo>
                  <a:lnTo>
                    <a:pt x="51209" y="319493"/>
                  </a:lnTo>
                  <a:lnTo>
                    <a:pt x="60989" y="316471"/>
                  </a:lnTo>
                  <a:lnTo>
                    <a:pt x="70446" y="315959"/>
                  </a:lnTo>
                  <a:lnTo>
                    <a:pt x="79233" y="317695"/>
                  </a:lnTo>
                  <a:lnTo>
                    <a:pt x="87055" y="321510"/>
                  </a:lnTo>
                  <a:lnTo>
                    <a:pt x="93867" y="327111"/>
                  </a:lnTo>
                  <a:lnTo>
                    <a:pt x="99796" y="334292"/>
                  </a:lnTo>
                  <a:lnTo>
                    <a:pt x="105028" y="343005"/>
                  </a:lnTo>
                  <a:lnTo>
                    <a:pt x="109745" y="353087"/>
                  </a:lnTo>
                  <a:lnTo>
                    <a:pt x="114256" y="364279"/>
                  </a:lnTo>
                  <a:lnTo>
                    <a:pt x="118979" y="376316"/>
                  </a:lnTo>
                  <a:lnTo>
                    <a:pt x="124116" y="388972"/>
                  </a:lnTo>
                  <a:lnTo>
                    <a:pt x="129364" y="402234"/>
                  </a:lnTo>
                  <a:lnTo>
                    <a:pt x="134048" y="416274"/>
                  </a:lnTo>
                  <a:lnTo>
                    <a:pt x="137829" y="431119"/>
                  </a:lnTo>
                  <a:lnTo>
                    <a:pt x="140856" y="446343"/>
                  </a:lnTo>
                  <a:lnTo>
                    <a:pt x="143578" y="461183"/>
                  </a:lnTo>
                  <a:lnTo>
                    <a:pt x="146293" y="475243"/>
                  </a:lnTo>
                  <a:lnTo>
                    <a:pt x="148966" y="488633"/>
                  </a:lnTo>
                  <a:lnTo>
                    <a:pt x="151314" y="501771"/>
                  </a:lnTo>
                  <a:lnTo>
                    <a:pt x="153201" y="514849"/>
                  </a:lnTo>
                  <a:lnTo>
                    <a:pt x="154907" y="524633"/>
                  </a:lnTo>
                  <a:lnTo>
                    <a:pt x="156800" y="527295"/>
                  </a:lnTo>
                  <a:lnTo>
                    <a:pt x="158875" y="524661"/>
                  </a:lnTo>
                  <a:lnTo>
                    <a:pt x="161353" y="519004"/>
                  </a:lnTo>
                  <a:lnTo>
                    <a:pt x="164571" y="511958"/>
                  </a:lnTo>
                  <a:lnTo>
                    <a:pt x="168635" y="504421"/>
                  </a:lnTo>
                  <a:lnTo>
                    <a:pt x="173469" y="496800"/>
                  </a:lnTo>
                  <a:lnTo>
                    <a:pt x="178923" y="489253"/>
                  </a:lnTo>
                  <a:lnTo>
                    <a:pt x="184854" y="481823"/>
                  </a:lnTo>
                  <a:lnTo>
                    <a:pt x="191461" y="474668"/>
                  </a:lnTo>
                  <a:lnTo>
                    <a:pt x="199258" y="468076"/>
                  </a:lnTo>
                  <a:lnTo>
                    <a:pt x="208431" y="462155"/>
                  </a:lnTo>
                  <a:lnTo>
                    <a:pt x="218864" y="456855"/>
                  </a:lnTo>
                  <a:lnTo>
                    <a:pt x="230315" y="452058"/>
                  </a:lnTo>
                  <a:lnTo>
                    <a:pt x="242535" y="447646"/>
                  </a:lnTo>
                  <a:lnTo>
                    <a:pt x="255145" y="443512"/>
                  </a:lnTo>
                  <a:lnTo>
                    <a:pt x="267677" y="439575"/>
                  </a:lnTo>
                  <a:lnTo>
                    <a:pt x="279878" y="435775"/>
                  </a:lnTo>
                  <a:lnTo>
                    <a:pt x="291697" y="432069"/>
                  </a:lnTo>
                  <a:lnTo>
                    <a:pt x="303173" y="428427"/>
                  </a:lnTo>
                  <a:lnTo>
                    <a:pt x="314372" y="424824"/>
                  </a:lnTo>
                  <a:lnTo>
                    <a:pt x="325200" y="421082"/>
                  </a:lnTo>
                  <a:lnTo>
                    <a:pt x="335405" y="416884"/>
                  </a:lnTo>
                  <a:lnTo>
                    <a:pt x="344893" y="412086"/>
                  </a:lnTo>
                  <a:lnTo>
                    <a:pt x="353401" y="406387"/>
                  </a:lnTo>
                  <a:lnTo>
                    <a:pt x="360438" y="399273"/>
                  </a:lnTo>
                  <a:lnTo>
                    <a:pt x="365863" y="390597"/>
                  </a:lnTo>
                  <a:lnTo>
                    <a:pt x="369523" y="380686"/>
                  </a:lnTo>
                  <a:lnTo>
                    <a:pt x="371087" y="370124"/>
                  </a:lnTo>
                  <a:lnTo>
                    <a:pt x="370580" y="359324"/>
                  </a:lnTo>
                  <a:lnTo>
                    <a:pt x="368138" y="348651"/>
                  </a:lnTo>
                  <a:lnTo>
                    <a:pt x="363841" y="338492"/>
                  </a:lnTo>
                  <a:lnTo>
                    <a:pt x="357917" y="329003"/>
                  </a:lnTo>
                  <a:lnTo>
                    <a:pt x="350688" y="320310"/>
                  </a:lnTo>
                  <a:lnTo>
                    <a:pt x="342474" y="312610"/>
                  </a:lnTo>
                  <a:lnTo>
                    <a:pt x="333541" y="305918"/>
                  </a:lnTo>
                  <a:lnTo>
                    <a:pt x="323934" y="300423"/>
                  </a:lnTo>
                  <a:lnTo>
                    <a:pt x="313501" y="296553"/>
                  </a:lnTo>
                  <a:lnTo>
                    <a:pt x="302227" y="294404"/>
                  </a:lnTo>
                  <a:lnTo>
                    <a:pt x="290384" y="294096"/>
                  </a:lnTo>
                  <a:lnTo>
                    <a:pt x="278435" y="295933"/>
                  </a:lnTo>
                  <a:lnTo>
                    <a:pt x="266660" y="299875"/>
                  </a:lnTo>
                  <a:lnTo>
                    <a:pt x="255314" y="305605"/>
                  </a:lnTo>
                  <a:lnTo>
                    <a:pt x="244693" y="312731"/>
                  </a:lnTo>
                  <a:lnTo>
                    <a:pt x="234890" y="320890"/>
                  </a:lnTo>
                  <a:lnTo>
                    <a:pt x="225986" y="329788"/>
                  </a:lnTo>
                  <a:lnTo>
                    <a:pt x="218143" y="339205"/>
                  </a:lnTo>
                  <a:lnTo>
                    <a:pt x="211351" y="348986"/>
                  </a:lnTo>
                  <a:lnTo>
                    <a:pt x="205618" y="359179"/>
                  </a:lnTo>
                  <a:lnTo>
                    <a:pt x="201057" y="370014"/>
                  </a:lnTo>
                  <a:lnTo>
                    <a:pt x="197617" y="381567"/>
                  </a:lnTo>
                  <a:lnTo>
                    <a:pt x="195119" y="393767"/>
                  </a:lnTo>
                  <a:lnTo>
                    <a:pt x="193351" y="406490"/>
                  </a:lnTo>
                  <a:lnTo>
                    <a:pt x="192125" y="419610"/>
                  </a:lnTo>
                  <a:lnTo>
                    <a:pt x="191453" y="433184"/>
                  </a:lnTo>
                  <a:lnTo>
                    <a:pt x="191526" y="447435"/>
                  </a:lnTo>
                  <a:lnTo>
                    <a:pt x="192389" y="462421"/>
                  </a:lnTo>
                  <a:lnTo>
                    <a:pt x="193952" y="477739"/>
                  </a:lnTo>
                  <a:lnTo>
                    <a:pt x="196072" y="492642"/>
                  </a:lnTo>
                  <a:lnTo>
                    <a:pt x="198618" y="506735"/>
                  </a:lnTo>
                  <a:lnTo>
                    <a:pt x="201803" y="519807"/>
                  </a:lnTo>
                  <a:lnTo>
                    <a:pt x="206151" y="531667"/>
                  </a:lnTo>
                  <a:lnTo>
                    <a:pt x="211856" y="542342"/>
                  </a:lnTo>
                  <a:lnTo>
                    <a:pt x="218807" y="551851"/>
                  </a:lnTo>
                  <a:lnTo>
                    <a:pt x="226767" y="560107"/>
                  </a:lnTo>
                  <a:lnTo>
                    <a:pt x="235499" y="567180"/>
                  </a:lnTo>
                  <a:lnTo>
                    <a:pt x="244954" y="573103"/>
                  </a:lnTo>
                  <a:lnTo>
                    <a:pt x="255278" y="577791"/>
                  </a:lnTo>
                  <a:lnTo>
                    <a:pt x="266477" y="581313"/>
                  </a:lnTo>
                  <a:lnTo>
                    <a:pt x="278266" y="583696"/>
                  </a:lnTo>
                  <a:lnTo>
                    <a:pt x="290179" y="584855"/>
                  </a:lnTo>
                  <a:lnTo>
                    <a:pt x="301934" y="584856"/>
                  </a:lnTo>
                  <a:lnTo>
                    <a:pt x="313437" y="583893"/>
                  </a:lnTo>
                  <a:lnTo>
                    <a:pt x="324693" y="582184"/>
                  </a:lnTo>
                  <a:lnTo>
                    <a:pt x="335742" y="579925"/>
                  </a:lnTo>
                  <a:lnTo>
                    <a:pt x="346562" y="577236"/>
                  </a:lnTo>
                  <a:lnTo>
                    <a:pt x="358337" y="573789"/>
                  </a:lnTo>
                  <a:lnTo>
                    <a:pt x="374337" y="568169"/>
                  </a:lnTo>
                  <a:lnTo>
                    <a:pt x="400082" y="55801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77551" y="2892112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7729" y="14535"/>
                  </a:lnTo>
                  <a:lnTo>
                    <a:pt x="6227" y="27166"/>
                  </a:lnTo>
                  <a:lnTo>
                    <a:pt x="5916" y="39084"/>
                  </a:lnTo>
                  <a:lnTo>
                    <a:pt x="6423" y="51085"/>
                  </a:lnTo>
                  <a:lnTo>
                    <a:pt x="7242" y="64222"/>
                  </a:lnTo>
                  <a:lnTo>
                    <a:pt x="8058" y="78960"/>
                  </a:lnTo>
                  <a:lnTo>
                    <a:pt x="8742" y="94933"/>
                  </a:lnTo>
                  <a:lnTo>
                    <a:pt x="9268" y="111268"/>
                  </a:lnTo>
                  <a:lnTo>
                    <a:pt x="9650" y="127412"/>
                  </a:lnTo>
                  <a:lnTo>
                    <a:pt x="9751" y="143488"/>
                  </a:lnTo>
                  <a:lnTo>
                    <a:pt x="9295" y="160099"/>
                  </a:lnTo>
                  <a:lnTo>
                    <a:pt x="8178" y="177568"/>
                  </a:lnTo>
                  <a:lnTo>
                    <a:pt x="6616" y="195910"/>
                  </a:lnTo>
                  <a:lnTo>
                    <a:pt x="5028" y="214994"/>
                  </a:lnTo>
                  <a:lnTo>
                    <a:pt x="3667" y="234651"/>
                  </a:lnTo>
                  <a:lnTo>
                    <a:pt x="2602" y="254564"/>
                  </a:lnTo>
                  <a:lnTo>
                    <a:pt x="1812" y="274306"/>
                  </a:lnTo>
                  <a:lnTo>
                    <a:pt x="1247" y="293651"/>
                  </a:lnTo>
                  <a:lnTo>
                    <a:pt x="850" y="312402"/>
                  </a:lnTo>
                  <a:lnTo>
                    <a:pt x="577" y="330307"/>
                  </a:lnTo>
                  <a:lnTo>
                    <a:pt x="389" y="347310"/>
                  </a:lnTo>
                  <a:lnTo>
                    <a:pt x="261" y="363497"/>
                  </a:lnTo>
                  <a:lnTo>
                    <a:pt x="161" y="380897"/>
                  </a:lnTo>
                  <a:lnTo>
                    <a:pt x="79" y="40439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55810" y="2722225"/>
              <a:ext cx="401105" cy="403076"/>
            </a:xfrm>
            <a:custGeom>
              <a:avLst/>
              <a:gdLst/>
              <a:ahLst/>
              <a:cxnLst/>
              <a:rect l="0" t="0" r="0" b="0"/>
              <a:pathLst>
                <a:path w="401105" h="403076">
                  <a:moveTo>
                    <a:pt x="16457" y="201473"/>
                  </a:moveTo>
                  <a:lnTo>
                    <a:pt x="10723" y="195471"/>
                  </a:lnTo>
                  <a:lnTo>
                    <a:pt x="6439" y="188626"/>
                  </a:lnTo>
                  <a:lnTo>
                    <a:pt x="3237" y="180234"/>
                  </a:lnTo>
                  <a:lnTo>
                    <a:pt x="1049" y="170433"/>
                  </a:lnTo>
                  <a:lnTo>
                    <a:pt x="0" y="159471"/>
                  </a:lnTo>
                  <a:lnTo>
                    <a:pt x="58" y="147614"/>
                  </a:lnTo>
                  <a:lnTo>
                    <a:pt x="1055" y="135264"/>
                  </a:lnTo>
                  <a:lnTo>
                    <a:pt x="2783" y="122915"/>
                  </a:lnTo>
                  <a:lnTo>
                    <a:pt x="5062" y="110845"/>
                  </a:lnTo>
                  <a:lnTo>
                    <a:pt x="8064" y="99286"/>
                  </a:lnTo>
                  <a:lnTo>
                    <a:pt x="12289" y="88517"/>
                  </a:lnTo>
                  <a:lnTo>
                    <a:pt x="17906" y="78606"/>
                  </a:lnTo>
                  <a:lnTo>
                    <a:pt x="24629" y="69458"/>
                  </a:lnTo>
                  <a:lnTo>
                    <a:pt x="31904" y="60919"/>
                  </a:lnTo>
                  <a:lnTo>
                    <a:pt x="39361" y="52837"/>
                  </a:lnTo>
                  <a:lnTo>
                    <a:pt x="47147" y="45084"/>
                  </a:lnTo>
                  <a:lnTo>
                    <a:pt x="55812" y="37564"/>
                  </a:lnTo>
                  <a:lnTo>
                    <a:pt x="65609" y="30209"/>
                  </a:lnTo>
                  <a:lnTo>
                    <a:pt x="76647" y="23133"/>
                  </a:lnTo>
                  <a:lnTo>
                    <a:pt x="89045" y="16608"/>
                  </a:lnTo>
                  <a:lnTo>
                    <a:pt x="102716" y="10748"/>
                  </a:lnTo>
                  <a:lnTo>
                    <a:pt x="117118" y="5830"/>
                  </a:lnTo>
                  <a:lnTo>
                    <a:pt x="131391" y="2358"/>
                  </a:lnTo>
                  <a:lnTo>
                    <a:pt x="145067" y="471"/>
                  </a:lnTo>
                  <a:lnTo>
                    <a:pt x="158367" y="0"/>
                  </a:lnTo>
                  <a:lnTo>
                    <a:pt x="171975" y="664"/>
                  </a:lnTo>
                  <a:lnTo>
                    <a:pt x="186273" y="2183"/>
                  </a:lnTo>
                  <a:lnTo>
                    <a:pt x="200997" y="4317"/>
                  </a:lnTo>
                  <a:lnTo>
                    <a:pt x="215435" y="6887"/>
                  </a:lnTo>
                  <a:lnTo>
                    <a:pt x="229192" y="9768"/>
                  </a:lnTo>
                  <a:lnTo>
                    <a:pt x="242363" y="13192"/>
                  </a:lnTo>
                  <a:lnTo>
                    <a:pt x="255348" y="17709"/>
                  </a:lnTo>
                  <a:lnTo>
                    <a:pt x="268406" y="23525"/>
                  </a:lnTo>
                  <a:lnTo>
                    <a:pt x="281310" y="30382"/>
                  </a:lnTo>
                  <a:lnTo>
                    <a:pt x="293456" y="37749"/>
                  </a:lnTo>
                  <a:lnTo>
                    <a:pt x="304555" y="45259"/>
                  </a:lnTo>
                  <a:lnTo>
                    <a:pt x="314636" y="52741"/>
                  </a:lnTo>
                  <a:lnTo>
                    <a:pt x="323869" y="60137"/>
                  </a:lnTo>
                  <a:lnTo>
                    <a:pt x="332454" y="67451"/>
                  </a:lnTo>
                  <a:lnTo>
                    <a:pt x="340728" y="75022"/>
                  </a:lnTo>
                  <a:lnTo>
                    <a:pt x="349139" y="83484"/>
                  </a:lnTo>
                  <a:lnTo>
                    <a:pt x="357907" y="93116"/>
                  </a:lnTo>
                  <a:lnTo>
                    <a:pt x="366748" y="104029"/>
                  </a:lnTo>
                  <a:lnTo>
                    <a:pt x="374998" y="116336"/>
                  </a:lnTo>
                  <a:lnTo>
                    <a:pt x="382316" y="129953"/>
                  </a:lnTo>
                  <a:lnTo>
                    <a:pt x="388534" y="144656"/>
                  </a:lnTo>
                  <a:lnTo>
                    <a:pt x="393485" y="160195"/>
                  </a:lnTo>
                  <a:lnTo>
                    <a:pt x="397215" y="176343"/>
                  </a:lnTo>
                  <a:lnTo>
                    <a:pt x="399753" y="192761"/>
                  </a:lnTo>
                  <a:lnTo>
                    <a:pt x="401023" y="209008"/>
                  </a:lnTo>
                  <a:lnTo>
                    <a:pt x="401104" y="224857"/>
                  </a:lnTo>
                  <a:lnTo>
                    <a:pt x="400195" y="240109"/>
                  </a:lnTo>
                  <a:lnTo>
                    <a:pt x="398522" y="254512"/>
                  </a:lnTo>
                  <a:lnTo>
                    <a:pt x="396280" y="268020"/>
                  </a:lnTo>
                  <a:lnTo>
                    <a:pt x="393301" y="280907"/>
                  </a:lnTo>
                  <a:lnTo>
                    <a:pt x="389092" y="293642"/>
                  </a:lnTo>
                  <a:lnTo>
                    <a:pt x="383479" y="306503"/>
                  </a:lnTo>
                  <a:lnTo>
                    <a:pt x="376591" y="319262"/>
                  </a:lnTo>
                  <a:lnTo>
                    <a:pt x="368672" y="331303"/>
                  </a:lnTo>
                  <a:lnTo>
                    <a:pt x="359969" y="342329"/>
                  </a:lnTo>
                  <a:lnTo>
                    <a:pt x="350532" y="352360"/>
                  </a:lnTo>
                  <a:lnTo>
                    <a:pt x="340220" y="361557"/>
                  </a:lnTo>
                  <a:lnTo>
                    <a:pt x="329026" y="370110"/>
                  </a:lnTo>
                  <a:lnTo>
                    <a:pt x="317069" y="378023"/>
                  </a:lnTo>
                  <a:lnTo>
                    <a:pt x="304511" y="385126"/>
                  </a:lnTo>
                  <a:lnTo>
                    <a:pt x="291501" y="391381"/>
                  </a:lnTo>
                  <a:lnTo>
                    <a:pt x="278002" y="396566"/>
                  </a:lnTo>
                  <a:lnTo>
                    <a:pt x="263801" y="400219"/>
                  </a:lnTo>
                  <a:lnTo>
                    <a:pt x="248853" y="402233"/>
                  </a:lnTo>
                  <a:lnTo>
                    <a:pt x="233615" y="402954"/>
                  </a:lnTo>
                  <a:lnTo>
                    <a:pt x="217260" y="403075"/>
                  </a:lnTo>
                  <a:lnTo>
                    <a:pt x="196114" y="402607"/>
                  </a:lnTo>
                  <a:lnTo>
                    <a:pt x="163855" y="4015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13153" y="3182572"/>
              <a:ext cx="253954" cy="190990"/>
            </a:xfrm>
            <a:custGeom>
              <a:avLst/>
              <a:gdLst/>
              <a:ahLst/>
              <a:cxnLst/>
              <a:rect l="0" t="0" r="0" b="0"/>
              <a:pathLst>
                <a:path w="253954" h="190990">
                  <a:moveTo>
                    <a:pt x="159197" y="120151"/>
                  </a:moveTo>
                  <a:lnTo>
                    <a:pt x="159130" y="108416"/>
                  </a:lnTo>
                  <a:lnTo>
                    <a:pt x="158489" y="97287"/>
                  </a:lnTo>
                  <a:lnTo>
                    <a:pt x="157189" y="85694"/>
                  </a:lnTo>
                  <a:lnTo>
                    <a:pt x="155155" y="73705"/>
                  </a:lnTo>
                  <a:lnTo>
                    <a:pt x="152191" y="61694"/>
                  </a:lnTo>
                  <a:lnTo>
                    <a:pt x="148262" y="49900"/>
                  </a:lnTo>
                  <a:lnTo>
                    <a:pt x="143167" y="38719"/>
                  </a:lnTo>
                  <a:lnTo>
                    <a:pt x="136467" y="28747"/>
                  </a:lnTo>
                  <a:lnTo>
                    <a:pt x="128069" y="20199"/>
                  </a:lnTo>
                  <a:lnTo>
                    <a:pt x="118176" y="13122"/>
                  </a:lnTo>
                  <a:lnTo>
                    <a:pt x="107094" y="7578"/>
                  </a:lnTo>
                  <a:lnTo>
                    <a:pt x="95131" y="3448"/>
                  </a:lnTo>
                  <a:lnTo>
                    <a:pt x="82864" y="807"/>
                  </a:lnTo>
                  <a:lnTo>
                    <a:pt x="71096" y="0"/>
                  </a:lnTo>
                  <a:lnTo>
                    <a:pt x="60225" y="1053"/>
                  </a:lnTo>
                  <a:lnTo>
                    <a:pt x="50283" y="3877"/>
                  </a:lnTo>
                  <a:lnTo>
                    <a:pt x="41139" y="8438"/>
                  </a:lnTo>
                  <a:lnTo>
                    <a:pt x="32619" y="14543"/>
                  </a:lnTo>
                  <a:lnTo>
                    <a:pt x="24725" y="21894"/>
                  </a:lnTo>
                  <a:lnTo>
                    <a:pt x="17635" y="30191"/>
                  </a:lnTo>
                  <a:lnTo>
                    <a:pt x="11388" y="39181"/>
                  </a:lnTo>
                  <a:lnTo>
                    <a:pt x="6208" y="48825"/>
                  </a:lnTo>
                  <a:lnTo>
                    <a:pt x="2558" y="59283"/>
                  </a:lnTo>
                  <a:lnTo>
                    <a:pt x="551" y="70575"/>
                  </a:lnTo>
                  <a:lnTo>
                    <a:pt x="0" y="82429"/>
                  </a:lnTo>
                  <a:lnTo>
                    <a:pt x="611" y="94386"/>
                  </a:lnTo>
                  <a:lnTo>
                    <a:pt x="2098" y="106169"/>
                  </a:lnTo>
                  <a:lnTo>
                    <a:pt x="4381" y="117692"/>
                  </a:lnTo>
                  <a:lnTo>
                    <a:pt x="7583" y="128963"/>
                  </a:lnTo>
                  <a:lnTo>
                    <a:pt x="11697" y="140021"/>
                  </a:lnTo>
                  <a:lnTo>
                    <a:pt x="16595" y="150752"/>
                  </a:lnTo>
                  <a:lnTo>
                    <a:pt x="22106" y="160892"/>
                  </a:lnTo>
                  <a:lnTo>
                    <a:pt x="28082" y="170331"/>
                  </a:lnTo>
                  <a:lnTo>
                    <a:pt x="34724" y="178637"/>
                  </a:lnTo>
                  <a:lnTo>
                    <a:pt x="42546" y="185006"/>
                  </a:lnTo>
                  <a:lnTo>
                    <a:pt x="51731" y="189164"/>
                  </a:lnTo>
                  <a:lnTo>
                    <a:pt x="62003" y="190989"/>
                  </a:lnTo>
                  <a:lnTo>
                    <a:pt x="72815" y="190252"/>
                  </a:lnTo>
                  <a:lnTo>
                    <a:pt x="83781" y="187088"/>
                  </a:lnTo>
                  <a:lnTo>
                    <a:pt x="94397" y="181899"/>
                  </a:lnTo>
                  <a:lnTo>
                    <a:pt x="103986" y="175144"/>
                  </a:lnTo>
                  <a:lnTo>
                    <a:pt x="112281" y="167234"/>
                  </a:lnTo>
                  <a:lnTo>
                    <a:pt x="119357" y="158333"/>
                  </a:lnTo>
                  <a:lnTo>
                    <a:pt x="125432" y="148383"/>
                  </a:lnTo>
                  <a:lnTo>
                    <a:pt x="130742" y="137431"/>
                  </a:lnTo>
                  <a:lnTo>
                    <a:pt x="135328" y="125637"/>
                  </a:lnTo>
                  <a:lnTo>
                    <a:pt x="139045" y="113188"/>
                  </a:lnTo>
                  <a:lnTo>
                    <a:pt x="141893" y="100352"/>
                  </a:lnTo>
                  <a:lnTo>
                    <a:pt x="144304" y="90596"/>
                  </a:lnTo>
                  <a:lnTo>
                    <a:pt x="146735" y="87871"/>
                  </a:lnTo>
                  <a:lnTo>
                    <a:pt x="149152" y="90443"/>
                  </a:lnTo>
                  <a:lnTo>
                    <a:pt x="151828" y="96057"/>
                  </a:lnTo>
                  <a:lnTo>
                    <a:pt x="155158" y="103076"/>
                  </a:lnTo>
                  <a:lnTo>
                    <a:pt x="159295" y="110592"/>
                  </a:lnTo>
                  <a:lnTo>
                    <a:pt x="164511" y="118030"/>
                  </a:lnTo>
                  <a:lnTo>
                    <a:pt x="171282" y="124923"/>
                  </a:lnTo>
                  <a:lnTo>
                    <a:pt x="179714" y="131087"/>
                  </a:lnTo>
                  <a:lnTo>
                    <a:pt x="189287" y="136068"/>
                  </a:lnTo>
                  <a:lnTo>
                    <a:pt x="199089" y="139065"/>
                  </a:lnTo>
                  <a:lnTo>
                    <a:pt x="208560" y="139827"/>
                  </a:lnTo>
                  <a:lnTo>
                    <a:pt x="217414" y="138689"/>
                  </a:lnTo>
                  <a:lnTo>
                    <a:pt x="226437" y="136087"/>
                  </a:lnTo>
                  <a:lnTo>
                    <a:pt x="237529" y="130672"/>
                  </a:lnTo>
                  <a:lnTo>
                    <a:pt x="253953" y="12015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84031" y="3144515"/>
              <a:ext cx="151532" cy="177590"/>
            </a:xfrm>
            <a:custGeom>
              <a:avLst/>
              <a:gdLst/>
              <a:ahLst/>
              <a:cxnLst/>
              <a:rect l="0" t="0" r="0" b="0"/>
              <a:pathLst>
                <a:path w="151532" h="177590">
                  <a:moveTo>
                    <a:pt x="119945" y="42395"/>
                  </a:moveTo>
                  <a:lnTo>
                    <a:pt x="119744" y="30861"/>
                  </a:lnTo>
                  <a:lnTo>
                    <a:pt x="117824" y="21653"/>
                  </a:lnTo>
                  <a:lnTo>
                    <a:pt x="113929" y="13953"/>
                  </a:lnTo>
                  <a:lnTo>
                    <a:pt x="108177" y="7717"/>
                  </a:lnTo>
                  <a:lnTo>
                    <a:pt x="100580" y="3303"/>
                  </a:lnTo>
                  <a:lnTo>
                    <a:pt x="91331" y="757"/>
                  </a:lnTo>
                  <a:lnTo>
                    <a:pt x="80908" y="0"/>
                  </a:lnTo>
                  <a:lnTo>
                    <a:pt x="69938" y="998"/>
                  </a:lnTo>
                  <a:lnTo>
                    <a:pt x="58834" y="3554"/>
                  </a:lnTo>
                  <a:lnTo>
                    <a:pt x="47943" y="7369"/>
                  </a:lnTo>
                  <a:lnTo>
                    <a:pt x="37630" y="12137"/>
                  </a:lnTo>
                  <a:lnTo>
                    <a:pt x="28038" y="17613"/>
                  </a:lnTo>
                  <a:lnTo>
                    <a:pt x="19445" y="24084"/>
                  </a:lnTo>
                  <a:lnTo>
                    <a:pt x="12344" y="32324"/>
                  </a:lnTo>
                  <a:lnTo>
                    <a:pt x="6867" y="42603"/>
                  </a:lnTo>
                  <a:lnTo>
                    <a:pt x="3001" y="54423"/>
                  </a:lnTo>
                  <a:lnTo>
                    <a:pt x="765" y="66814"/>
                  </a:lnTo>
                  <a:lnTo>
                    <a:pt x="0" y="79146"/>
                  </a:lnTo>
                  <a:lnTo>
                    <a:pt x="432" y="91169"/>
                  </a:lnTo>
                  <a:lnTo>
                    <a:pt x="1776" y="102842"/>
                  </a:lnTo>
                  <a:lnTo>
                    <a:pt x="3795" y="114203"/>
                  </a:lnTo>
                  <a:lnTo>
                    <a:pt x="6623" y="125152"/>
                  </a:lnTo>
                  <a:lnTo>
                    <a:pt x="10730" y="135446"/>
                  </a:lnTo>
                  <a:lnTo>
                    <a:pt x="16274" y="145002"/>
                  </a:lnTo>
                  <a:lnTo>
                    <a:pt x="23115" y="153726"/>
                  </a:lnTo>
                  <a:lnTo>
                    <a:pt x="31004" y="161441"/>
                  </a:lnTo>
                  <a:lnTo>
                    <a:pt x="39683" y="168135"/>
                  </a:lnTo>
                  <a:lnTo>
                    <a:pt x="48933" y="173461"/>
                  </a:lnTo>
                  <a:lnTo>
                    <a:pt x="58587" y="176684"/>
                  </a:lnTo>
                  <a:lnTo>
                    <a:pt x="68517" y="177589"/>
                  </a:lnTo>
                  <a:lnTo>
                    <a:pt x="78472" y="176417"/>
                  </a:lnTo>
                  <a:lnTo>
                    <a:pt x="88082" y="173580"/>
                  </a:lnTo>
                  <a:lnTo>
                    <a:pt x="97176" y="169489"/>
                  </a:lnTo>
                  <a:lnTo>
                    <a:pt x="105758" y="164492"/>
                  </a:lnTo>
                  <a:lnTo>
                    <a:pt x="113908" y="158854"/>
                  </a:lnTo>
                  <a:lnTo>
                    <a:pt x="121717" y="152782"/>
                  </a:lnTo>
                  <a:lnTo>
                    <a:pt x="128971" y="146720"/>
                  </a:lnTo>
                  <a:lnTo>
                    <a:pt x="135863" y="140767"/>
                  </a:lnTo>
                  <a:lnTo>
                    <a:pt x="143000" y="134403"/>
                  </a:lnTo>
                  <a:lnTo>
                    <a:pt x="151531" y="12662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30318" y="315532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4601"/>
                  </a:lnTo>
                  <a:lnTo>
                    <a:pt x="708" y="27872"/>
                  </a:lnTo>
                  <a:lnTo>
                    <a:pt x="2004" y="41074"/>
                  </a:lnTo>
                  <a:lnTo>
                    <a:pt x="3864" y="54415"/>
                  </a:lnTo>
                  <a:lnTo>
                    <a:pt x="6180" y="67924"/>
                  </a:lnTo>
                  <a:lnTo>
                    <a:pt x="8842" y="81559"/>
                  </a:lnTo>
                  <a:lnTo>
                    <a:pt x="11604" y="94683"/>
                  </a:lnTo>
                  <a:lnTo>
                    <a:pt x="14362" y="107364"/>
                  </a:lnTo>
                  <a:lnTo>
                    <a:pt x="17356" y="120716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19790" y="30184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53803" y="2831381"/>
              <a:ext cx="129200" cy="492400"/>
            </a:xfrm>
            <a:custGeom>
              <a:avLst/>
              <a:gdLst/>
              <a:ahLst/>
              <a:cxnLst/>
              <a:rect l="0" t="0" r="0" b="0"/>
              <a:pathLst>
                <a:path w="129200" h="492400">
                  <a:moveTo>
                    <a:pt x="66028" y="492399"/>
                  </a:moveTo>
                  <a:lnTo>
                    <a:pt x="65961" y="477730"/>
                  </a:lnTo>
                  <a:lnTo>
                    <a:pt x="65321" y="463819"/>
                  </a:lnTo>
                  <a:lnTo>
                    <a:pt x="64025" y="449317"/>
                  </a:lnTo>
                  <a:lnTo>
                    <a:pt x="62165" y="433942"/>
                  </a:lnTo>
                  <a:lnTo>
                    <a:pt x="59849" y="417469"/>
                  </a:lnTo>
                  <a:lnTo>
                    <a:pt x="57182" y="399905"/>
                  </a:lnTo>
                  <a:lnTo>
                    <a:pt x="54258" y="381735"/>
                  </a:lnTo>
                  <a:lnTo>
                    <a:pt x="51151" y="363779"/>
                  </a:lnTo>
                  <a:lnTo>
                    <a:pt x="47916" y="346481"/>
                  </a:lnTo>
                  <a:lnTo>
                    <a:pt x="44592" y="329767"/>
                  </a:lnTo>
                  <a:lnTo>
                    <a:pt x="41208" y="313245"/>
                  </a:lnTo>
                  <a:lnTo>
                    <a:pt x="37782" y="296651"/>
                  </a:lnTo>
                  <a:lnTo>
                    <a:pt x="34329" y="280048"/>
                  </a:lnTo>
                  <a:lnTo>
                    <a:pt x="30857" y="263733"/>
                  </a:lnTo>
                  <a:lnTo>
                    <a:pt x="27373" y="247854"/>
                  </a:lnTo>
                  <a:lnTo>
                    <a:pt x="23880" y="232086"/>
                  </a:lnTo>
                  <a:lnTo>
                    <a:pt x="20382" y="215747"/>
                  </a:lnTo>
                  <a:lnTo>
                    <a:pt x="16880" y="198502"/>
                  </a:lnTo>
                  <a:lnTo>
                    <a:pt x="13376" y="180664"/>
                  </a:lnTo>
                  <a:lnTo>
                    <a:pt x="9869" y="162991"/>
                  </a:lnTo>
                  <a:lnTo>
                    <a:pt x="6371" y="145912"/>
                  </a:lnTo>
                  <a:lnTo>
                    <a:pt x="3209" y="129359"/>
                  </a:lnTo>
                  <a:lnTo>
                    <a:pt x="997" y="112952"/>
                  </a:lnTo>
                  <a:lnTo>
                    <a:pt x="0" y="96448"/>
                  </a:lnTo>
                  <a:lnTo>
                    <a:pt x="314" y="80245"/>
                  </a:lnTo>
                  <a:lnTo>
                    <a:pt x="2047" y="65264"/>
                  </a:lnTo>
                  <a:lnTo>
                    <a:pt x="5111" y="51927"/>
                  </a:lnTo>
                  <a:lnTo>
                    <a:pt x="9610" y="40173"/>
                  </a:lnTo>
                  <a:lnTo>
                    <a:pt x="15903" y="29735"/>
                  </a:lnTo>
                  <a:lnTo>
                    <a:pt x="24020" y="20321"/>
                  </a:lnTo>
                  <a:lnTo>
                    <a:pt x="33553" y="12149"/>
                  </a:lnTo>
                  <a:lnTo>
                    <a:pt x="43861" y="5930"/>
                  </a:lnTo>
                  <a:lnTo>
                    <a:pt x="54495" y="1896"/>
                  </a:lnTo>
                  <a:lnTo>
                    <a:pt x="65226" y="0"/>
                  </a:lnTo>
                  <a:lnTo>
                    <a:pt x="75956" y="163"/>
                  </a:lnTo>
                  <a:lnTo>
                    <a:pt x="86638" y="2117"/>
                  </a:lnTo>
                  <a:lnTo>
                    <a:pt x="96813" y="5191"/>
                  </a:lnTo>
                  <a:lnTo>
                    <a:pt x="106596" y="8707"/>
                  </a:lnTo>
                  <a:lnTo>
                    <a:pt x="116845" y="12969"/>
                  </a:lnTo>
                  <a:lnTo>
                    <a:pt x="129199" y="1861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14546" y="3144796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94" y="0"/>
                  </a:lnTo>
                  <a:lnTo>
                    <a:pt x="121833" y="0"/>
                  </a:lnTo>
                  <a:lnTo>
                    <a:pt x="109173" y="0"/>
                  </a:lnTo>
                  <a:lnTo>
                    <a:pt x="96116" y="0"/>
                  </a:lnTo>
                  <a:lnTo>
                    <a:pt x="82765" y="0"/>
                  </a:lnTo>
                  <a:lnTo>
                    <a:pt x="69199" y="0"/>
                  </a:lnTo>
                  <a:lnTo>
                    <a:pt x="55503" y="0"/>
                  </a:lnTo>
                  <a:lnTo>
                    <a:pt x="42327" y="0"/>
                  </a:lnTo>
                  <a:lnTo>
                    <a:pt x="29599" y="0"/>
                  </a:lnTo>
                  <a:lnTo>
                    <a:pt x="16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52093" y="3186910"/>
              <a:ext cx="25667" cy="147400"/>
            </a:xfrm>
            <a:custGeom>
              <a:avLst/>
              <a:gdLst/>
              <a:ahLst/>
              <a:cxnLst/>
              <a:rect l="0" t="0" r="0" b="0"/>
              <a:pathLst>
                <a:path w="25667" h="147400">
                  <a:moveTo>
                    <a:pt x="4609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56"/>
                  </a:lnTo>
                  <a:lnTo>
                    <a:pt x="680" y="35322"/>
                  </a:lnTo>
                  <a:lnTo>
                    <a:pt x="2148" y="46114"/>
                  </a:lnTo>
                  <a:lnTo>
                    <a:pt x="4217" y="58403"/>
                  </a:lnTo>
                  <a:lnTo>
                    <a:pt x="6726" y="71723"/>
                  </a:lnTo>
                  <a:lnTo>
                    <a:pt x="9549" y="85193"/>
                  </a:lnTo>
                  <a:lnTo>
                    <a:pt x="12586" y="98271"/>
                  </a:lnTo>
                  <a:lnTo>
                    <a:pt x="15618" y="110344"/>
                  </a:lnTo>
                  <a:lnTo>
                    <a:pt x="18595" y="121746"/>
                  </a:lnTo>
                  <a:lnTo>
                    <a:pt x="21777" y="133470"/>
                  </a:lnTo>
                  <a:lnTo>
                    <a:pt x="25666" y="1473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35645" y="3071097"/>
              <a:ext cx="31586" cy="21057"/>
            </a:xfrm>
            <a:custGeom>
              <a:avLst/>
              <a:gdLst/>
              <a:ahLst/>
              <a:cxnLst/>
              <a:rect l="0" t="0" r="0" b="0"/>
              <a:pathLst>
                <a:path w="31586" h="21057">
                  <a:moveTo>
                    <a:pt x="0" y="0"/>
                  </a:moveTo>
                  <a:lnTo>
                    <a:pt x="9358" y="3119"/>
                  </a:lnTo>
                  <a:lnTo>
                    <a:pt x="16767" y="5589"/>
                  </a:lnTo>
                  <a:lnTo>
                    <a:pt x="31585" y="210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68001" y="3123458"/>
              <a:ext cx="204556" cy="190861"/>
            </a:xfrm>
            <a:custGeom>
              <a:avLst/>
              <a:gdLst/>
              <a:ahLst/>
              <a:cxnLst/>
              <a:rect l="0" t="0" r="0" b="0"/>
              <a:pathLst>
                <a:path w="204556" h="190861">
                  <a:moveTo>
                    <a:pt x="120327" y="42395"/>
                  </a:moveTo>
                  <a:lnTo>
                    <a:pt x="117259" y="30861"/>
                  </a:lnTo>
                  <a:lnTo>
                    <a:pt x="113197" y="21653"/>
                  </a:lnTo>
                  <a:lnTo>
                    <a:pt x="107699" y="13953"/>
                  </a:lnTo>
                  <a:lnTo>
                    <a:pt x="100767" y="7717"/>
                  </a:lnTo>
                  <a:lnTo>
                    <a:pt x="92320" y="3303"/>
                  </a:lnTo>
                  <a:lnTo>
                    <a:pt x="82479" y="757"/>
                  </a:lnTo>
                  <a:lnTo>
                    <a:pt x="71815" y="0"/>
                  </a:lnTo>
                  <a:lnTo>
                    <a:pt x="61209" y="998"/>
                  </a:lnTo>
                  <a:lnTo>
                    <a:pt x="51160" y="3563"/>
                  </a:lnTo>
                  <a:lnTo>
                    <a:pt x="41790" y="7724"/>
                  </a:lnTo>
                  <a:lnTo>
                    <a:pt x="33038" y="13789"/>
                  </a:lnTo>
                  <a:lnTo>
                    <a:pt x="24789" y="21757"/>
                  </a:lnTo>
                  <a:lnTo>
                    <a:pt x="17249" y="31361"/>
                  </a:lnTo>
                  <a:lnTo>
                    <a:pt x="10929" y="42248"/>
                  </a:lnTo>
                  <a:lnTo>
                    <a:pt x="6013" y="54085"/>
                  </a:lnTo>
                  <a:lnTo>
                    <a:pt x="2540" y="66438"/>
                  </a:lnTo>
                  <a:lnTo>
                    <a:pt x="575" y="78796"/>
                  </a:lnTo>
                  <a:lnTo>
                    <a:pt x="0" y="90881"/>
                  </a:lnTo>
                  <a:lnTo>
                    <a:pt x="731" y="102622"/>
                  </a:lnTo>
                  <a:lnTo>
                    <a:pt x="2810" y="114046"/>
                  </a:lnTo>
                  <a:lnTo>
                    <a:pt x="6130" y="125210"/>
                  </a:lnTo>
                  <a:lnTo>
                    <a:pt x="10476" y="136015"/>
                  </a:lnTo>
                  <a:lnTo>
                    <a:pt x="15609" y="146204"/>
                  </a:lnTo>
                  <a:lnTo>
                    <a:pt x="21328" y="155687"/>
                  </a:lnTo>
                  <a:lnTo>
                    <a:pt x="27795" y="164361"/>
                  </a:lnTo>
                  <a:lnTo>
                    <a:pt x="35500" y="172041"/>
                  </a:lnTo>
                  <a:lnTo>
                    <a:pt x="44607" y="178716"/>
                  </a:lnTo>
                  <a:lnTo>
                    <a:pt x="54826" y="184199"/>
                  </a:lnTo>
                  <a:lnTo>
                    <a:pt x="65602" y="188059"/>
                  </a:lnTo>
                  <a:lnTo>
                    <a:pt x="76554" y="190211"/>
                  </a:lnTo>
                  <a:lnTo>
                    <a:pt x="87501" y="190860"/>
                  </a:lnTo>
                  <a:lnTo>
                    <a:pt x="98376" y="190316"/>
                  </a:lnTo>
                  <a:lnTo>
                    <a:pt x="109169" y="188874"/>
                  </a:lnTo>
                  <a:lnTo>
                    <a:pt x="119891" y="186621"/>
                  </a:lnTo>
                  <a:lnTo>
                    <a:pt x="130557" y="183439"/>
                  </a:lnTo>
                  <a:lnTo>
                    <a:pt x="141177" y="179338"/>
                  </a:lnTo>
                  <a:lnTo>
                    <a:pt x="151598" y="174450"/>
                  </a:lnTo>
                  <a:lnTo>
                    <a:pt x="161523" y="168945"/>
                  </a:lnTo>
                  <a:lnTo>
                    <a:pt x="170819" y="162991"/>
                  </a:lnTo>
                  <a:lnTo>
                    <a:pt x="179226" y="157021"/>
                  </a:lnTo>
                  <a:lnTo>
                    <a:pt x="187089" y="151146"/>
                  </a:lnTo>
                  <a:lnTo>
                    <a:pt x="195101" y="144855"/>
                  </a:lnTo>
                  <a:lnTo>
                    <a:pt x="204555" y="13715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98940" y="2892112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77"/>
                  </a:lnTo>
                  <a:lnTo>
                    <a:pt x="3687" y="43470"/>
                  </a:lnTo>
                  <a:lnTo>
                    <a:pt x="5355" y="56407"/>
                  </a:lnTo>
                  <a:lnTo>
                    <a:pt x="6772" y="71795"/>
                  </a:lnTo>
                  <a:lnTo>
                    <a:pt x="8044" y="89007"/>
                  </a:lnTo>
                  <a:lnTo>
                    <a:pt x="9502" y="106706"/>
                  </a:lnTo>
                  <a:lnTo>
                    <a:pt x="11335" y="124064"/>
                  </a:lnTo>
                  <a:lnTo>
                    <a:pt x="13566" y="141275"/>
                  </a:lnTo>
                  <a:lnTo>
                    <a:pt x="16142" y="159254"/>
                  </a:lnTo>
                  <a:lnTo>
                    <a:pt x="18989" y="178486"/>
                  </a:lnTo>
                  <a:lnTo>
                    <a:pt x="22037" y="198673"/>
                  </a:lnTo>
                  <a:lnTo>
                    <a:pt x="25230" y="219010"/>
                  </a:lnTo>
                  <a:lnTo>
                    <a:pt x="28519" y="238990"/>
                  </a:lnTo>
                  <a:lnTo>
                    <a:pt x="31708" y="258288"/>
                  </a:lnTo>
                  <a:lnTo>
                    <a:pt x="34471" y="276621"/>
                  </a:lnTo>
                  <a:lnTo>
                    <a:pt x="36665" y="293937"/>
                  </a:lnTo>
                  <a:lnTo>
                    <a:pt x="38510" y="310150"/>
                  </a:lnTo>
                  <a:lnTo>
                    <a:pt x="40775" y="326832"/>
                  </a:lnTo>
                  <a:lnTo>
                    <a:pt x="44775" y="347685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51582" y="32711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54332" y="2759794"/>
              <a:ext cx="534164" cy="547329"/>
            </a:xfrm>
            <a:custGeom>
              <a:avLst/>
              <a:gdLst/>
              <a:ahLst/>
              <a:cxnLst/>
              <a:rect l="0" t="0" r="0" b="0"/>
              <a:pathLst>
                <a:path w="534164" h="547329">
                  <a:moveTo>
                    <a:pt x="7738" y="153375"/>
                  </a:moveTo>
                  <a:lnTo>
                    <a:pt x="2232" y="147197"/>
                  </a:lnTo>
                  <a:lnTo>
                    <a:pt x="0" y="139733"/>
                  </a:lnTo>
                  <a:lnTo>
                    <a:pt x="590" y="131910"/>
                  </a:lnTo>
                  <a:lnTo>
                    <a:pt x="3160" y="123963"/>
                  </a:lnTo>
                  <a:lnTo>
                    <a:pt x="7122" y="115664"/>
                  </a:lnTo>
                  <a:lnTo>
                    <a:pt x="12055" y="107067"/>
                  </a:lnTo>
                  <a:lnTo>
                    <a:pt x="17659" y="98503"/>
                  </a:lnTo>
                  <a:lnTo>
                    <a:pt x="23722" y="90171"/>
                  </a:lnTo>
                  <a:lnTo>
                    <a:pt x="30099" y="81963"/>
                  </a:lnTo>
                  <a:lnTo>
                    <a:pt x="36685" y="73546"/>
                  </a:lnTo>
                  <a:lnTo>
                    <a:pt x="43415" y="64742"/>
                  </a:lnTo>
                  <a:lnTo>
                    <a:pt x="50241" y="55694"/>
                  </a:lnTo>
                  <a:lnTo>
                    <a:pt x="57131" y="46768"/>
                  </a:lnTo>
                  <a:lnTo>
                    <a:pt x="64068" y="38174"/>
                  </a:lnTo>
                  <a:lnTo>
                    <a:pt x="71202" y="30115"/>
                  </a:lnTo>
                  <a:lnTo>
                    <a:pt x="78831" y="22855"/>
                  </a:lnTo>
                  <a:lnTo>
                    <a:pt x="87087" y="16461"/>
                  </a:lnTo>
                  <a:lnTo>
                    <a:pt x="96259" y="10999"/>
                  </a:lnTo>
                  <a:lnTo>
                    <a:pt x="106861" y="6620"/>
                  </a:lnTo>
                  <a:lnTo>
                    <a:pt x="119030" y="3308"/>
                  </a:lnTo>
                  <a:lnTo>
                    <a:pt x="132440" y="1065"/>
                  </a:lnTo>
                  <a:lnTo>
                    <a:pt x="146505" y="0"/>
                  </a:lnTo>
                  <a:lnTo>
                    <a:pt x="160805" y="65"/>
                  </a:lnTo>
                  <a:lnTo>
                    <a:pt x="174812" y="1243"/>
                  </a:lnTo>
                  <a:lnTo>
                    <a:pt x="187829" y="3629"/>
                  </a:lnTo>
                  <a:lnTo>
                    <a:pt x="199579" y="7164"/>
                  </a:lnTo>
                  <a:lnTo>
                    <a:pt x="210127" y="11825"/>
                  </a:lnTo>
                  <a:lnTo>
                    <a:pt x="219688" y="17702"/>
                  </a:lnTo>
                  <a:lnTo>
                    <a:pt x="228495" y="24735"/>
                  </a:lnTo>
                  <a:lnTo>
                    <a:pt x="236753" y="32897"/>
                  </a:lnTo>
                  <a:lnTo>
                    <a:pt x="244620" y="42279"/>
                  </a:lnTo>
                  <a:lnTo>
                    <a:pt x="252211" y="52813"/>
                  </a:lnTo>
                  <a:lnTo>
                    <a:pt x="259448" y="64310"/>
                  </a:lnTo>
                  <a:lnTo>
                    <a:pt x="266082" y="76552"/>
                  </a:lnTo>
                  <a:lnTo>
                    <a:pt x="272024" y="89341"/>
                  </a:lnTo>
                  <a:lnTo>
                    <a:pt x="277336" y="102521"/>
                  </a:lnTo>
                  <a:lnTo>
                    <a:pt x="282137" y="115975"/>
                  </a:lnTo>
                  <a:lnTo>
                    <a:pt x="286544" y="129617"/>
                  </a:lnTo>
                  <a:lnTo>
                    <a:pt x="290335" y="143389"/>
                  </a:lnTo>
                  <a:lnTo>
                    <a:pt x="292976" y="157247"/>
                  </a:lnTo>
                  <a:lnTo>
                    <a:pt x="294270" y="171160"/>
                  </a:lnTo>
                  <a:lnTo>
                    <a:pt x="294326" y="184945"/>
                  </a:lnTo>
                  <a:lnTo>
                    <a:pt x="293374" y="198281"/>
                  </a:lnTo>
                  <a:lnTo>
                    <a:pt x="291661" y="211030"/>
                  </a:lnTo>
                  <a:lnTo>
                    <a:pt x="289393" y="223218"/>
                  </a:lnTo>
                  <a:lnTo>
                    <a:pt x="286734" y="234944"/>
                  </a:lnTo>
                  <a:lnTo>
                    <a:pt x="283797" y="246315"/>
                  </a:lnTo>
                  <a:lnTo>
                    <a:pt x="280505" y="257428"/>
                  </a:lnTo>
                  <a:lnTo>
                    <a:pt x="276610" y="268357"/>
                  </a:lnTo>
                  <a:lnTo>
                    <a:pt x="272020" y="279148"/>
                  </a:lnTo>
                  <a:lnTo>
                    <a:pt x="266630" y="289515"/>
                  </a:lnTo>
                  <a:lnTo>
                    <a:pt x="260255" y="298871"/>
                  </a:lnTo>
                  <a:lnTo>
                    <a:pt x="252889" y="306967"/>
                  </a:lnTo>
                  <a:lnTo>
                    <a:pt x="244671" y="313555"/>
                  </a:lnTo>
                  <a:lnTo>
                    <a:pt x="235784" y="318231"/>
                  </a:lnTo>
                  <a:lnTo>
                    <a:pt x="226451" y="320946"/>
                  </a:lnTo>
                  <a:lnTo>
                    <a:pt x="218580" y="321306"/>
                  </a:lnTo>
                  <a:lnTo>
                    <a:pt x="215001" y="319908"/>
                  </a:lnTo>
                  <a:lnTo>
                    <a:pt x="215847" y="319103"/>
                  </a:lnTo>
                  <a:lnTo>
                    <a:pt x="219981" y="319843"/>
                  </a:lnTo>
                  <a:lnTo>
                    <a:pt x="226160" y="322164"/>
                  </a:lnTo>
                  <a:lnTo>
                    <a:pt x="233306" y="325802"/>
                  </a:lnTo>
                  <a:lnTo>
                    <a:pt x="240792" y="330450"/>
                  </a:lnTo>
                  <a:lnTo>
                    <a:pt x="248486" y="335998"/>
                  </a:lnTo>
                  <a:lnTo>
                    <a:pt x="256586" y="342540"/>
                  </a:lnTo>
                  <a:lnTo>
                    <a:pt x="265190" y="350048"/>
                  </a:lnTo>
                  <a:lnTo>
                    <a:pt x="274110" y="358375"/>
                  </a:lnTo>
                  <a:lnTo>
                    <a:pt x="282956" y="367343"/>
                  </a:lnTo>
                  <a:lnTo>
                    <a:pt x="291502" y="376779"/>
                  </a:lnTo>
                  <a:lnTo>
                    <a:pt x="299699" y="386387"/>
                  </a:lnTo>
                  <a:lnTo>
                    <a:pt x="307584" y="395758"/>
                  </a:lnTo>
                  <a:lnTo>
                    <a:pt x="315221" y="404692"/>
                  </a:lnTo>
                  <a:lnTo>
                    <a:pt x="322672" y="413335"/>
                  </a:lnTo>
                  <a:lnTo>
                    <a:pt x="329988" y="422058"/>
                  </a:lnTo>
                  <a:lnTo>
                    <a:pt x="337211" y="431074"/>
                  </a:lnTo>
                  <a:lnTo>
                    <a:pt x="344368" y="440267"/>
                  </a:lnTo>
                  <a:lnTo>
                    <a:pt x="351479" y="449292"/>
                  </a:lnTo>
                  <a:lnTo>
                    <a:pt x="358565" y="457957"/>
                  </a:lnTo>
                  <a:lnTo>
                    <a:pt x="365800" y="466234"/>
                  </a:lnTo>
                  <a:lnTo>
                    <a:pt x="373495" y="474173"/>
                  </a:lnTo>
                  <a:lnTo>
                    <a:pt x="381786" y="481845"/>
                  </a:lnTo>
                  <a:lnTo>
                    <a:pt x="390643" y="489319"/>
                  </a:lnTo>
                  <a:lnTo>
                    <a:pt x="399967" y="496651"/>
                  </a:lnTo>
                  <a:lnTo>
                    <a:pt x="409643" y="503884"/>
                  </a:lnTo>
                  <a:lnTo>
                    <a:pt x="419411" y="511047"/>
                  </a:lnTo>
                  <a:lnTo>
                    <a:pt x="428889" y="518164"/>
                  </a:lnTo>
                  <a:lnTo>
                    <a:pt x="437899" y="525240"/>
                  </a:lnTo>
                  <a:lnTo>
                    <a:pt x="446763" y="531957"/>
                  </a:lnTo>
                  <a:lnTo>
                    <a:pt x="456167" y="537709"/>
                  </a:lnTo>
                  <a:lnTo>
                    <a:pt x="466453" y="542237"/>
                  </a:lnTo>
                  <a:lnTo>
                    <a:pt x="477412" y="545423"/>
                  </a:lnTo>
                  <a:lnTo>
                    <a:pt x="489746" y="547328"/>
                  </a:lnTo>
                  <a:lnTo>
                    <a:pt x="506775" y="546998"/>
                  </a:lnTo>
                  <a:lnTo>
                    <a:pt x="534163" y="5429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89103" y="3048879"/>
              <a:ext cx="141506" cy="185998"/>
            </a:xfrm>
            <a:custGeom>
              <a:avLst/>
              <a:gdLst/>
              <a:ahLst/>
              <a:cxnLst/>
              <a:rect l="0" t="0" r="0" b="0"/>
              <a:pathLst>
                <a:path w="141506" h="185998">
                  <a:moveTo>
                    <a:pt x="4635" y="64331"/>
                  </a:moveTo>
                  <a:lnTo>
                    <a:pt x="13503" y="67131"/>
                  </a:lnTo>
                  <a:lnTo>
                    <a:pt x="22490" y="68633"/>
                  </a:lnTo>
                  <a:lnTo>
                    <a:pt x="32481" y="68940"/>
                  </a:lnTo>
                  <a:lnTo>
                    <a:pt x="43289" y="68260"/>
                  </a:lnTo>
                  <a:lnTo>
                    <a:pt x="54452" y="66793"/>
                  </a:lnTo>
                  <a:lnTo>
                    <a:pt x="65648" y="64714"/>
                  </a:lnTo>
                  <a:lnTo>
                    <a:pt x="76414" y="61859"/>
                  </a:lnTo>
                  <a:lnTo>
                    <a:pt x="86102" y="57740"/>
                  </a:lnTo>
                  <a:lnTo>
                    <a:pt x="94448" y="52196"/>
                  </a:lnTo>
                  <a:lnTo>
                    <a:pt x="101048" y="45525"/>
                  </a:lnTo>
                  <a:lnTo>
                    <a:pt x="105207" y="38284"/>
                  </a:lnTo>
                  <a:lnTo>
                    <a:pt x="106776" y="30863"/>
                  </a:lnTo>
                  <a:lnTo>
                    <a:pt x="105898" y="23612"/>
                  </a:lnTo>
                  <a:lnTo>
                    <a:pt x="102734" y="16902"/>
                  </a:lnTo>
                  <a:lnTo>
                    <a:pt x="97610" y="10886"/>
                  </a:lnTo>
                  <a:lnTo>
                    <a:pt x="90936" y="5849"/>
                  </a:lnTo>
                  <a:lnTo>
                    <a:pt x="83103" y="2288"/>
                  </a:lnTo>
                  <a:lnTo>
                    <a:pt x="74438" y="342"/>
                  </a:lnTo>
                  <a:lnTo>
                    <a:pt x="65353" y="0"/>
                  </a:lnTo>
                  <a:lnTo>
                    <a:pt x="56335" y="1283"/>
                  </a:lnTo>
                  <a:lnTo>
                    <a:pt x="47641" y="4033"/>
                  </a:lnTo>
                  <a:lnTo>
                    <a:pt x="39331" y="7980"/>
                  </a:lnTo>
                  <a:lnTo>
                    <a:pt x="31361" y="12837"/>
                  </a:lnTo>
                  <a:lnTo>
                    <a:pt x="23675" y="18367"/>
                  </a:lnTo>
                  <a:lnTo>
                    <a:pt x="16528" y="24706"/>
                  </a:lnTo>
                  <a:lnTo>
                    <a:pt x="10479" y="32323"/>
                  </a:lnTo>
                  <a:lnTo>
                    <a:pt x="5749" y="41377"/>
                  </a:lnTo>
                  <a:lnTo>
                    <a:pt x="2402" y="51729"/>
                  </a:lnTo>
                  <a:lnTo>
                    <a:pt x="523" y="63127"/>
                  </a:lnTo>
                  <a:lnTo>
                    <a:pt x="0" y="75311"/>
                  </a:lnTo>
                  <a:lnTo>
                    <a:pt x="597" y="87897"/>
                  </a:lnTo>
                  <a:lnTo>
                    <a:pt x="2053" y="100413"/>
                  </a:lnTo>
                  <a:lnTo>
                    <a:pt x="4142" y="112599"/>
                  </a:lnTo>
                  <a:lnTo>
                    <a:pt x="6847" y="124238"/>
                  </a:lnTo>
                  <a:lnTo>
                    <a:pt x="10340" y="135061"/>
                  </a:lnTo>
                  <a:lnTo>
                    <a:pt x="14662" y="145004"/>
                  </a:lnTo>
                  <a:lnTo>
                    <a:pt x="20039" y="154004"/>
                  </a:lnTo>
                  <a:lnTo>
                    <a:pt x="26938" y="161911"/>
                  </a:lnTo>
                  <a:lnTo>
                    <a:pt x="35473" y="168747"/>
                  </a:lnTo>
                  <a:lnTo>
                    <a:pt x="45460" y="174509"/>
                  </a:lnTo>
                  <a:lnTo>
                    <a:pt x="56606" y="179089"/>
                  </a:lnTo>
                  <a:lnTo>
                    <a:pt x="68612" y="182538"/>
                  </a:lnTo>
                  <a:lnTo>
                    <a:pt x="81012" y="184849"/>
                  </a:lnTo>
                  <a:lnTo>
                    <a:pt x="94608" y="185997"/>
                  </a:lnTo>
                  <a:lnTo>
                    <a:pt x="112822" y="184968"/>
                  </a:lnTo>
                  <a:lnTo>
                    <a:pt x="141505" y="18014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35852" y="3068106"/>
              <a:ext cx="258955" cy="413603"/>
            </a:xfrm>
            <a:custGeom>
              <a:avLst/>
              <a:gdLst/>
              <a:ahLst/>
              <a:cxnLst/>
              <a:rect l="0" t="0" r="0" b="0"/>
              <a:pathLst>
                <a:path w="258955" h="413603">
                  <a:moveTo>
                    <a:pt x="168456" y="129332"/>
                  </a:moveTo>
                  <a:lnTo>
                    <a:pt x="174324" y="123465"/>
                  </a:lnTo>
                  <a:lnTo>
                    <a:pt x="179888" y="117900"/>
                  </a:lnTo>
                  <a:lnTo>
                    <a:pt x="185683" y="112096"/>
                  </a:lnTo>
                  <a:lnTo>
                    <a:pt x="191590" y="105843"/>
                  </a:lnTo>
                  <a:lnTo>
                    <a:pt x="197271" y="98865"/>
                  </a:lnTo>
                  <a:lnTo>
                    <a:pt x="202538" y="91084"/>
                  </a:lnTo>
                  <a:lnTo>
                    <a:pt x="207042" y="82582"/>
                  </a:lnTo>
                  <a:lnTo>
                    <a:pt x="210232" y="73503"/>
                  </a:lnTo>
                  <a:lnTo>
                    <a:pt x="211921" y="63990"/>
                  </a:lnTo>
                  <a:lnTo>
                    <a:pt x="212089" y="54162"/>
                  </a:lnTo>
                  <a:lnTo>
                    <a:pt x="210689" y="44112"/>
                  </a:lnTo>
                  <a:lnTo>
                    <a:pt x="207849" y="33923"/>
                  </a:lnTo>
                  <a:lnTo>
                    <a:pt x="203503" y="24132"/>
                  </a:lnTo>
                  <a:lnTo>
                    <a:pt x="197315" y="15697"/>
                  </a:lnTo>
                  <a:lnTo>
                    <a:pt x="189267" y="9031"/>
                  </a:lnTo>
                  <a:lnTo>
                    <a:pt x="179781" y="4219"/>
                  </a:lnTo>
                  <a:lnTo>
                    <a:pt x="169504" y="1273"/>
                  </a:lnTo>
                  <a:lnTo>
                    <a:pt x="158895" y="0"/>
                  </a:lnTo>
                  <a:lnTo>
                    <a:pt x="148351" y="244"/>
                  </a:lnTo>
                  <a:lnTo>
                    <a:pt x="138278" y="1987"/>
                  </a:lnTo>
                  <a:lnTo>
                    <a:pt x="128846" y="5084"/>
                  </a:lnTo>
                  <a:lnTo>
                    <a:pt x="120191" y="9448"/>
                  </a:lnTo>
                  <a:lnTo>
                    <a:pt x="112517" y="15125"/>
                  </a:lnTo>
                  <a:lnTo>
                    <a:pt x="105842" y="22022"/>
                  </a:lnTo>
                  <a:lnTo>
                    <a:pt x="100358" y="30095"/>
                  </a:lnTo>
                  <a:lnTo>
                    <a:pt x="96496" y="39416"/>
                  </a:lnTo>
                  <a:lnTo>
                    <a:pt x="94347" y="49900"/>
                  </a:lnTo>
                  <a:lnTo>
                    <a:pt x="93870" y="61025"/>
                  </a:lnTo>
                  <a:lnTo>
                    <a:pt x="95062" y="71951"/>
                  </a:lnTo>
                  <a:lnTo>
                    <a:pt x="97752" y="82222"/>
                  </a:lnTo>
                  <a:lnTo>
                    <a:pt x="101657" y="91743"/>
                  </a:lnTo>
                  <a:lnTo>
                    <a:pt x="106487" y="100598"/>
                  </a:lnTo>
                  <a:lnTo>
                    <a:pt x="111994" y="108911"/>
                  </a:lnTo>
                  <a:lnTo>
                    <a:pt x="118148" y="116325"/>
                  </a:lnTo>
                  <a:lnTo>
                    <a:pt x="125109" y="122028"/>
                  </a:lnTo>
                  <a:lnTo>
                    <a:pt x="132899" y="125712"/>
                  </a:lnTo>
                  <a:lnTo>
                    <a:pt x="141250" y="127373"/>
                  </a:lnTo>
                  <a:lnTo>
                    <a:pt x="149701" y="127051"/>
                  </a:lnTo>
                  <a:lnTo>
                    <a:pt x="157974" y="124976"/>
                  </a:lnTo>
                  <a:lnTo>
                    <a:pt x="165816" y="121331"/>
                  </a:lnTo>
                  <a:lnTo>
                    <a:pt x="172930" y="116151"/>
                  </a:lnTo>
                  <a:lnTo>
                    <a:pt x="179226" y="109594"/>
                  </a:lnTo>
                  <a:lnTo>
                    <a:pt x="184622" y="101753"/>
                  </a:lnTo>
                  <a:lnTo>
                    <a:pt x="188957" y="92588"/>
                  </a:lnTo>
                  <a:lnTo>
                    <a:pt x="192270" y="82269"/>
                  </a:lnTo>
                  <a:lnTo>
                    <a:pt x="195613" y="73466"/>
                  </a:lnTo>
                  <a:lnTo>
                    <a:pt x="199732" y="70031"/>
                  </a:lnTo>
                  <a:lnTo>
                    <a:pt x="203725" y="72046"/>
                  </a:lnTo>
                  <a:lnTo>
                    <a:pt x="207423" y="78108"/>
                  </a:lnTo>
                  <a:lnTo>
                    <a:pt x="210946" y="87069"/>
                  </a:lnTo>
                  <a:lnTo>
                    <a:pt x="214399" y="98303"/>
                  </a:lnTo>
                  <a:lnTo>
                    <a:pt x="217836" y="111318"/>
                  </a:lnTo>
                  <a:lnTo>
                    <a:pt x="221281" y="125677"/>
                  </a:lnTo>
                  <a:lnTo>
                    <a:pt x="224738" y="141016"/>
                  </a:lnTo>
                  <a:lnTo>
                    <a:pt x="228207" y="157039"/>
                  </a:lnTo>
                  <a:lnTo>
                    <a:pt x="231689" y="173211"/>
                  </a:lnTo>
                  <a:lnTo>
                    <a:pt x="235179" y="188765"/>
                  </a:lnTo>
                  <a:lnTo>
                    <a:pt x="238675" y="203342"/>
                  </a:lnTo>
                  <a:lnTo>
                    <a:pt x="242174" y="217095"/>
                  </a:lnTo>
                  <a:lnTo>
                    <a:pt x="245678" y="230487"/>
                  </a:lnTo>
                  <a:lnTo>
                    <a:pt x="249178" y="243834"/>
                  </a:lnTo>
                  <a:lnTo>
                    <a:pt x="252512" y="257275"/>
                  </a:lnTo>
                  <a:lnTo>
                    <a:pt x="255372" y="270847"/>
                  </a:lnTo>
                  <a:lnTo>
                    <a:pt x="257617" y="284531"/>
                  </a:lnTo>
                  <a:lnTo>
                    <a:pt x="258954" y="297977"/>
                  </a:lnTo>
                  <a:lnTo>
                    <a:pt x="258871" y="310545"/>
                  </a:lnTo>
                  <a:lnTo>
                    <a:pt x="257208" y="321948"/>
                  </a:lnTo>
                  <a:lnTo>
                    <a:pt x="253802" y="331908"/>
                  </a:lnTo>
                  <a:lnTo>
                    <a:pt x="248317" y="340001"/>
                  </a:lnTo>
                  <a:lnTo>
                    <a:pt x="240774" y="346187"/>
                  </a:lnTo>
                  <a:lnTo>
                    <a:pt x="231472" y="350885"/>
                  </a:lnTo>
                  <a:lnTo>
                    <a:pt x="220795" y="354752"/>
                  </a:lnTo>
                  <a:lnTo>
                    <a:pt x="209095" y="358248"/>
                  </a:lnTo>
                  <a:lnTo>
                    <a:pt x="196496" y="361448"/>
                  </a:lnTo>
                  <a:lnTo>
                    <a:pt x="182908" y="364152"/>
                  </a:lnTo>
                  <a:lnTo>
                    <a:pt x="168366" y="366275"/>
                  </a:lnTo>
                  <a:lnTo>
                    <a:pt x="153178" y="368024"/>
                  </a:lnTo>
                  <a:lnTo>
                    <a:pt x="137830" y="369805"/>
                  </a:lnTo>
                  <a:lnTo>
                    <a:pt x="122615" y="371859"/>
                  </a:lnTo>
                  <a:lnTo>
                    <a:pt x="107636" y="374409"/>
                  </a:lnTo>
                  <a:lnTo>
                    <a:pt x="92892" y="377731"/>
                  </a:lnTo>
                  <a:lnTo>
                    <a:pt x="78353" y="381892"/>
                  </a:lnTo>
                  <a:lnTo>
                    <a:pt x="64193" y="386685"/>
                  </a:lnTo>
                  <a:lnTo>
                    <a:pt x="49202" y="392304"/>
                  </a:lnTo>
                  <a:lnTo>
                    <a:pt x="29824" y="400361"/>
                  </a:lnTo>
                  <a:lnTo>
                    <a:pt x="0" y="41360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43892" y="3102682"/>
              <a:ext cx="18344" cy="147400"/>
            </a:xfrm>
            <a:custGeom>
              <a:avLst/>
              <a:gdLst/>
              <a:ahLst/>
              <a:cxnLst/>
              <a:rect l="0" t="0" r="0" b="0"/>
              <a:pathLst>
                <a:path w="18344" h="147400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7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5" y="70260"/>
                  </a:lnTo>
                  <a:lnTo>
                    <a:pt x="2067" y="81787"/>
                  </a:lnTo>
                  <a:lnTo>
                    <a:pt x="4079" y="93056"/>
                  </a:lnTo>
                  <a:lnTo>
                    <a:pt x="6537" y="104101"/>
                  </a:lnTo>
                  <a:lnTo>
                    <a:pt x="9162" y="114520"/>
                  </a:lnTo>
                  <a:lnTo>
                    <a:pt x="11814" y="124493"/>
                  </a:lnTo>
                  <a:lnTo>
                    <a:pt x="14724" y="134897"/>
                  </a:lnTo>
                  <a:lnTo>
                    <a:pt x="18343" y="1473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51707" y="30079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34733" y="3028681"/>
              <a:ext cx="422343" cy="358272"/>
            </a:xfrm>
            <a:custGeom>
              <a:avLst/>
              <a:gdLst/>
              <a:ahLst/>
              <a:cxnLst/>
              <a:rect l="0" t="0" r="0" b="0"/>
              <a:pathLst>
                <a:path w="422343" h="358272">
                  <a:moveTo>
                    <a:pt x="85430" y="42416"/>
                  </a:moveTo>
                  <a:lnTo>
                    <a:pt x="73829" y="45416"/>
                  </a:lnTo>
                  <a:lnTo>
                    <a:pt x="63980" y="48839"/>
                  </a:lnTo>
                  <a:lnTo>
                    <a:pt x="54975" y="53035"/>
                  </a:lnTo>
                  <a:lnTo>
                    <a:pt x="46533" y="57935"/>
                  </a:lnTo>
                  <a:lnTo>
                    <a:pt x="38507" y="63416"/>
                  </a:lnTo>
                  <a:lnTo>
                    <a:pt x="30788" y="69361"/>
                  </a:lnTo>
                  <a:lnTo>
                    <a:pt x="23456" y="76141"/>
                  </a:lnTo>
                  <a:lnTo>
                    <a:pt x="16754" y="84584"/>
                  </a:lnTo>
                  <a:lnTo>
                    <a:pt x="10772" y="94999"/>
                  </a:lnTo>
                  <a:lnTo>
                    <a:pt x="5771" y="106908"/>
                  </a:lnTo>
                  <a:lnTo>
                    <a:pt x="2243" y="119358"/>
                  </a:lnTo>
                  <a:lnTo>
                    <a:pt x="323" y="131730"/>
                  </a:lnTo>
                  <a:lnTo>
                    <a:pt x="0" y="143780"/>
                  </a:lnTo>
                  <a:lnTo>
                    <a:pt x="1296" y="155470"/>
                  </a:lnTo>
                  <a:lnTo>
                    <a:pt x="4055" y="166847"/>
                  </a:lnTo>
                  <a:lnTo>
                    <a:pt x="8008" y="177977"/>
                  </a:lnTo>
                  <a:lnTo>
                    <a:pt x="12869" y="188924"/>
                  </a:lnTo>
                  <a:lnTo>
                    <a:pt x="18402" y="199727"/>
                  </a:lnTo>
                  <a:lnTo>
                    <a:pt x="24743" y="209934"/>
                  </a:lnTo>
                  <a:lnTo>
                    <a:pt x="32362" y="218651"/>
                  </a:lnTo>
                  <a:lnTo>
                    <a:pt x="41413" y="225504"/>
                  </a:lnTo>
                  <a:lnTo>
                    <a:pt x="51592" y="230444"/>
                  </a:lnTo>
                  <a:lnTo>
                    <a:pt x="62342" y="233475"/>
                  </a:lnTo>
                  <a:lnTo>
                    <a:pt x="73273" y="234805"/>
                  </a:lnTo>
                  <a:lnTo>
                    <a:pt x="84034" y="234598"/>
                  </a:lnTo>
                  <a:lnTo>
                    <a:pt x="94254" y="232880"/>
                  </a:lnTo>
                  <a:lnTo>
                    <a:pt x="103779" y="229792"/>
                  </a:lnTo>
                  <a:lnTo>
                    <a:pt x="112327" y="225094"/>
                  </a:lnTo>
                  <a:lnTo>
                    <a:pt x="119397" y="218128"/>
                  </a:lnTo>
                  <a:lnTo>
                    <a:pt x="124852" y="208738"/>
                  </a:lnTo>
                  <a:lnTo>
                    <a:pt x="128703" y="197363"/>
                  </a:lnTo>
                  <a:lnTo>
                    <a:pt x="130931" y="184748"/>
                  </a:lnTo>
                  <a:lnTo>
                    <a:pt x="131685" y="171455"/>
                  </a:lnTo>
                  <a:lnTo>
                    <a:pt x="131075" y="157974"/>
                  </a:lnTo>
                  <a:lnTo>
                    <a:pt x="129080" y="144784"/>
                  </a:lnTo>
                  <a:lnTo>
                    <a:pt x="125815" y="132109"/>
                  </a:lnTo>
                  <a:lnTo>
                    <a:pt x="121506" y="120125"/>
                  </a:lnTo>
                  <a:lnTo>
                    <a:pt x="116398" y="109062"/>
                  </a:lnTo>
                  <a:lnTo>
                    <a:pt x="110718" y="98942"/>
                  </a:lnTo>
                  <a:lnTo>
                    <a:pt x="105127" y="89311"/>
                  </a:lnTo>
                  <a:lnTo>
                    <a:pt x="100671" y="79383"/>
                  </a:lnTo>
                  <a:lnTo>
                    <a:pt x="97840" y="68755"/>
                  </a:lnTo>
                  <a:lnTo>
                    <a:pt x="96925" y="58174"/>
                  </a:lnTo>
                  <a:lnTo>
                    <a:pt x="98282" y="49274"/>
                  </a:lnTo>
                  <a:lnTo>
                    <a:pt x="101860" y="42860"/>
                  </a:lnTo>
                  <a:lnTo>
                    <a:pt x="107159" y="39235"/>
                  </a:lnTo>
                  <a:lnTo>
                    <a:pt x="113455" y="38624"/>
                  </a:lnTo>
                  <a:lnTo>
                    <a:pt x="120236" y="40814"/>
                  </a:lnTo>
                  <a:lnTo>
                    <a:pt x="127223" y="45317"/>
                  </a:lnTo>
                  <a:lnTo>
                    <a:pt x="134286" y="51597"/>
                  </a:lnTo>
                  <a:lnTo>
                    <a:pt x="141360" y="59182"/>
                  </a:lnTo>
                  <a:lnTo>
                    <a:pt x="148263" y="67861"/>
                  </a:lnTo>
                  <a:lnTo>
                    <a:pt x="154680" y="77661"/>
                  </a:lnTo>
                  <a:lnTo>
                    <a:pt x="160484" y="88511"/>
                  </a:lnTo>
                  <a:lnTo>
                    <a:pt x="165876" y="100238"/>
                  </a:lnTo>
                  <a:lnTo>
                    <a:pt x="171264" y="112641"/>
                  </a:lnTo>
                  <a:lnTo>
                    <a:pt x="176887" y="125538"/>
                  </a:lnTo>
                  <a:lnTo>
                    <a:pt x="182649" y="138622"/>
                  </a:lnTo>
                  <a:lnTo>
                    <a:pt x="188218" y="151481"/>
                  </a:lnTo>
                  <a:lnTo>
                    <a:pt x="193388" y="163887"/>
                  </a:lnTo>
                  <a:lnTo>
                    <a:pt x="197366" y="175128"/>
                  </a:lnTo>
                  <a:lnTo>
                    <a:pt x="198679" y="182614"/>
                  </a:lnTo>
                  <a:lnTo>
                    <a:pt x="197629" y="184282"/>
                  </a:lnTo>
                  <a:lnTo>
                    <a:pt x="195992" y="181128"/>
                  </a:lnTo>
                  <a:lnTo>
                    <a:pt x="194357" y="174515"/>
                  </a:lnTo>
                  <a:lnTo>
                    <a:pt x="192575" y="165505"/>
                  </a:lnTo>
                  <a:lnTo>
                    <a:pt x="190498" y="154856"/>
                  </a:lnTo>
                  <a:lnTo>
                    <a:pt x="188259" y="143095"/>
                  </a:lnTo>
                  <a:lnTo>
                    <a:pt x="186202" y="130584"/>
                  </a:lnTo>
                  <a:lnTo>
                    <a:pt x="184525" y="117568"/>
                  </a:lnTo>
                  <a:lnTo>
                    <a:pt x="183415" y="104213"/>
                  </a:lnTo>
                  <a:lnTo>
                    <a:pt x="183125" y="90632"/>
                  </a:lnTo>
                  <a:lnTo>
                    <a:pt x="183714" y="76904"/>
                  </a:lnTo>
                  <a:lnTo>
                    <a:pt x="185075" y="63242"/>
                  </a:lnTo>
                  <a:lnTo>
                    <a:pt x="187053" y="49988"/>
                  </a:lnTo>
                  <a:lnTo>
                    <a:pt x="189506" y="37308"/>
                  </a:lnTo>
                  <a:lnTo>
                    <a:pt x="192796" y="25674"/>
                  </a:lnTo>
                  <a:lnTo>
                    <a:pt x="197746" y="15918"/>
                  </a:lnTo>
                  <a:lnTo>
                    <a:pt x="204669" y="8331"/>
                  </a:lnTo>
                  <a:lnTo>
                    <a:pt x="213250" y="3052"/>
                  </a:lnTo>
                  <a:lnTo>
                    <a:pt x="222846" y="317"/>
                  </a:lnTo>
                  <a:lnTo>
                    <a:pt x="232965" y="0"/>
                  </a:lnTo>
                  <a:lnTo>
                    <a:pt x="243335" y="1869"/>
                  </a:lnTo>
                  <a:lnTo>
                    <a:pt x="253814" y="5774"/>
                  </a:lnTo>
                  <a:lnTo>
                    <a:pt x="264334" y="11435"/>
                  </a:lnTo>
                  <a:lnTo>
                    <a:pt x="274701" y="18657"/>
                  </a:lnTo>
                  <a:lnTo>
                    <a:pt x="284596" y="27397"/>
                  </a:lnTo>
                  <a:lnTo>
                    <a:pt x="293880" y="37493"/>
                  </a:lnTo>
                  <a:lnTo>
                    <a:pt x="302420" y="48525"/>
                  </a:lnTo>
                  <a:lnTo>
                    <a:pt x="310012" y="59921"/>
                  </a:lnTo>
                  <a:lnTo>
                    <a:pt x="316636" y="71325"/>
                  </a:lnTo>
                  <a:lnTo>
                    <a:pt x="322425" y="82591"/>
                  </a:lnTo>
                  <a:lnTo>
                    <a:pt x="327556" y="93690"/>
                  </a:lnTo>
                  <a:lnTo>
                    <a:pt x="332196" y="104637"/>
                  </a:lnTo>
                  <a:lnTo>
                    <a:pt x="336484" y="115463"/>
                  </a:lnTo>
                  <a:lnTo>
                    <a:pt x="340525" y="126200"/>
                  </a:lnTo>
                  <a:lnTo>
                    <a:pt x="344400" y="136881"/>
                  </a:lnTo>
                  <a:lnTo>
                    <a:pt x="348324" y="147853"/>
                  </a:lnTo>
                  <a:lnTo>
                    <a:pt x="352646" y="159744"/>
                  </a:lnTo>
                  <a:lnTo>
                    <a:pt x="357514" y="172815"/>
                  </a:lnTo>
                  <a:lnTo>
                    <a:pt x="362750" y="186679"/>
                  </a:lnTo>
                  <a:lnTo>
                    <a:pt x="367957" y="200524"/>
                  </a:lnTo>
                  <a:lnTo>
                    <a:pt x="372906" y="213876"/>
                  </a:lnTo>
                  <a:lnTo>
                    <a:pt x="377704" y="226772"/>
                  </a:lnTo>
                  <a:lnTo>
                    <a:pt x="382684" y="239571"/>
                  </a:lnTo>
                  <a:lnTo>
                    <a:pt x="388030" y="252514"/>
                  </a:lnTo>
                  <a:lnTo>
                    <a:pt x="393603" y="265680"/>
                  </a:lnTo>
                  <a:lnTo>
                    <a:pt x="399045" y="279065"/>
                  </a:lnTo>
                  <a:lnTo>
                    <a:pt x="404147" y="292620"/>
                  </a:lnTo>
                  <a:lnTo>
                    <a:pt x="408723" y="305886"/>
                  </a:lnTo>
                  <a:lnTo>
                    <a:pt x="412980" y="319421"/>
                  </a:lnTo>
                  <a:lnTo>
                    <a:pt x="417287" y="335533"/>
                  </a:lnTo>
                  <a:lnTo>
                    <a:pt x="422342" y="3582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606800" y="50800"/>
            <a:ext cx="6325869" cy="6325869"/>
            <a:chOff x="3606800" y="50800"/>
            <a:chExt cx="6325869" cy="6325869"/>
          </a:xfrm>
        </p:grpSpPr>
        <p:pic>
          <p:nvPicPr>
            <p:cNvPr id="2" name="Picture 1" descr="clipboard(1)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06800" y="50800"/>
              <a:ext cx="6325869" cy="63258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Freeform 2"/>
            <p:cNvSpPr/>
            <p:nvPr/>
          </p:nvSpPr>
          <p:spPr>
            <a:xfrm>
              <a:off x="4583901" y="1355316"/>
              <a:ext cx="790021" cy="198559"/>
            </a:xfrm>
            <a:custGeom>
              <a:avLst/>
              <a:gdLst/>
              <a:ahLst/>
              <a:cxnLst/>
              <a:rect l="0" t="0" r="0" b="0"/>
              <a:pathLst>
                <a:path w="790021" h="198559">
                  <a:moveTo>
                    <a:pt x="49822" y="103802"/>
                  </a:moveTo>
                  <a:lnTo>
                    <a:pt x="108439" y="103802"/>
                  </a:lnTo>
                  <a:lnTo>
                    <a:pt x="162613" y="103802"/>
                  </a:lnTo>
                  <a:lnTo>
                    <a:pt x="218374" y="103802"/>
                  </a:lnTo>
                  <a:lnTo>
                    <a:pt x="274449" y="103802"/>
                  </a:lnTo>
                  <a:lnTo>
                    <a:pt x="330586" y="103802"/>
                  </a:lnTo>
                  <a:lnTo>
                    <a:pt x="386735" y="103802"/>
                  </a:lnTo>
                  <a:lnTo>
                    <a:pt x="437297" y="98212"/>
                  </a:lnTo>
                  <a:lnTo>
                    <a:pt x="494864" y="85590"/>
                  </a:lnTo>
                  <a:lnTo>
                    <a:pt x="548733" y="83307"/>
                  </a:lnTo>
                  <a:lnTo>
                    <a:pt x="604434" y="82856"/>
                  </a:lnTo>
                  <a:lnTo>
                    <a:pt x="660497" y="82767"/>
                  </a:lnTo>
                  <a:lnTo>
                    <a:pt x="716631" y="82749"/>
                  </a:lnTo>
                  <a:lnTo>
                    <a:pt x="738466" y="88986"/>
                  </a:lnTo>
                  <a:lnTo>
                    <a:pt x="771547" y="112053"/>
                  </a:lnTo>
                  <a:lnTo>
                    <a:pt x="787881" y="137832"/>
                  </a:lnTo>
                  <a:lnTo>
                    <a:pt x="790020" y="160650"/>
                  </a:lnTo>
                  <a:lnTo>
                    <a:pt x="788952" y="173286"/>
                  </a:lnTo>
                  <a:lnTo>
                    <a:pt x="783561" y="181710"/>
                  </a:lnTo>
                  <a:lnTo>
                    <a:pt x="775288" y="187326"/>
                  </a:lnTo>
                  <a:lnTo>
                    <a:pt x="741287" y="195230"/>
                  </a:lnTo>
                  <a:lnTo>
                    <a:pt x="687876" y="197901"/>
                  </a:lnTo>
                  <a:lnTo>
                    <a:pt x="632265" y="198428"/>
                  </a:lnTo>
                  <a:lnTo>
                    <a:pt x="576220" y="198532"/>
                  </a:lnTo>
                  <a:lnTo>
                    <a:pt x="527886" y="198550"/>
                  </a:lnTo>
                  <a:lnTo>
                    <a:pt x="475350" y="198556"/>
                  </a:lnTo>
                  <a:lnTo>
                    <a:pt x="415677" y="198558"/>
                  </a:lnTo>
                  <a:lnTo>
                    <a:pt x="358829" y="198558"/>
                  </a:lnTo>
                  <a:lnTo>
                    <a:pt x="302540" y="198558"/>
                  </a:lnTo>
                  <a:lnTo>
                    <a:pt x="246361" y="198558"/>
                  </a:lnTo>
                  <a:lnTo>
                    <a:pt x="189034" y="198558"/>
                  </a:lnTo>
                  <a:lnTo>
                    <a:pt x="125717" y="198558"/>
                  </a:lnTo>
                  <a:lnTo>
                    <a:pt x="67803" y="198558"/>
                  </a:lnTo>
                  <a:lnTo>
                    <a:pt x="25384" y="198558"/>
                  </a:lnTo>
                  <a:lnTo>
                    <a:pt x="15982" y="193879"/>
                  </a:lnTo>
                  <a:lnTo>
                    <a:pt x="9715" y="186080"/>
                  </a:lnTo>
                  <a:lnTo>
                    <a:pt x="2751" y="164936"/>
                  </a:lnTo>
                  <a:lnTo>
                    <a:pt x="0" y="127895"/>
                  </a:lnTo>
                  <a:lnTo>
                    <a:pt x="3502" y="105151"/>
                  </a:lnTo>
                  <a:lnTo>
                    <a:pt x="12078" y="86464"/>
                  </a:lnTo>
                  <a:lnTo>
                    <a:pt x="36647" y="55403"/>
                  </a:lnTo>
                  <a:lnTo>
                    <a:pt x="62686" y="39419"/>
                  </a:lnTo>
                  <a:lnTo>
                    <a:pt x="111331" y="31943"/>
                  </a:lnTo>
                  <a:lnTo>
                    <a:pt x="174327" y="24755"/>
                  </a:lnTo>
                  <a:lnTo>
                    <a:pt x="226321" y="20597"/>
                  </a:lnTo>
                  <a:lnTo>
                    <a:pt x="278532" y="16656"/>
                  </a:lnTo>
                  <a:lnTo>
                    <a:pt x="301209" y="13598"/>
                  </a:lnTo>
                  <a:lnTo>
                    <a:pt x="360567" y="18556"/>
                  </a:lnTo>
                  <a:lnTo>
                    <a:pt x="421253" y="20542"/>
                  </a:lnTo>
                  <a:lnTo>
                    <a:pt x="472581" y="27867"/>
                  </a:lnTo>
                  <a:lnTo>
                    <a:pt x="527434" y="29661"/>
                  </a:lnTo>
                  <a:lnTo>
                    <a:pt x="582159" y="31185"/>
                  </a:lnTo>
                  <a:lnTo>
                    <a:pt x="615823" y="39652"/>
                  </a:lnTo>
                  <a:lnTo>
                    <a:pt x="633221" y="50334"/>
                  </a:lnTo>
                  <a:lnTo>
                    <a:pt x="645632" y="66000"/>
                  </a:lnTo>
                  <a:lnTo>
                    <a:pt x="668722" y="99064"/>
                  </a:lnTo>
                  <a:lnTo>
                    <a:pt x="688915" y="120985"/>
                  </a:lnTo>
                  <a:lnTo>
                    <a:pt x="696982" y="124616"/>
                  </a:lnTo>
                  <a:lnTo>
                    <a:pt x="715305" y="125531"/>
                  </a:lnTo>
                  <a:lnTo>
                    <a:pt x="719255" y="122967"/>
                  </a:lnTo>
                  <a:lnTo>
                    <a:pt x="719549" y="118918"/>
                  </a:lnTo>
                  <a:lnTo>
                    <a:pt x="713636" y="108180"/>
                  </a:lnTo>
                  <a:lnTo>
                    <a:pt x="703210" y="95609"/>
                  </a:lnTo>
                  <a:lnTo>
                    <a:pt x="678596" y="80967"/>
                  </a:lnTo>
                  <a:lnTo>
                    <a:pt x="630433" y="66709"/>
                  </a:lnTo>
                  <a:lnTo>
                    <a:pt x="567539" y="56760"/>
                  </a:lnTo>
                  <a:lnTo>
                    <a:pt x="525134" y="42690"/>
                  </a:lnTo>
                  <a:lnTo>
                    <a:pt x="480074" y="17491"/>
                  </a:lnTo>
                  <a:lnTo>
                    <a:pt x="478207" y="14676"/>
                  </a:lnTo>
                  <a:lnTo>
                    <a:pt x="481641" y="12799"/>
                  </a:lnTo>
                  <a:lnTo>
                    <a:pt x="533416" y="9539"/>
                  </a:lnTo>
                  <a:lnTo>
                    <a:pt x="595592" y="3521"/>
                  </a:lnTo>
                  <a:lnTo>
                    <a:pt x="633971" y="0"/>
                  </a:lnTo>
                  <a:lnTo>
                    <a:pt x="641636" y="3015"/>
                  </a:lnTo>
                  <a:lnTo>
                    <a:pt x="645576" y="8534"/>
                  </a:lnTo>
                  <a:lnTo>
                    <a:pt x="646834" y="24026"/>
                  </a:lnTo>
                  <a:lnTo>
                    <a:pt x="643494" y="42610"/>
                  </a:lnTo>
                  <a:lnTo>
                    <a:pt x="618361" y="103802"/>
                  </a:lnTo>
                </a:path>
              </a:pathLst>
            </a:custGeom>
            <a:ln w="126999" cap="flat" cmpd="sng" algn="ctr">
              <a:solidFill>
                <a:srgbClr val="0441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89816" y="5101978"/>
              <a:ext cx="1105463" cy="176786"/>
            </a:xfrm>
            <a:custGeom>
              <a:avLst/>
              <a:gdLst/>
              <a:ahLst/>
              <a:cxnLst/>
              <a:rect l="0" t="0" r="0" b="0"/>
              <a:pathLst>
                <a:path w="1105463" h="176786">
                  <a:moveTo>
                    <a:pt x="923721" y="126342"/>
                  </a:moveTo>
                  <a:lnTo>
                    <a:pt x="869576" y="134675"/>
                  </a:lnTo>
                  <a:lnTo>
                    <a:pt x="814630" y="136437"/>
                  </a:lnTo>
                  <a:lnTo>
                    <a:pt x="758716" y="136785"/>
                  </a:lnTo>
                  <a:lnTo>
                    <a:pt x="702611" y="136854"/>
                  </a:lnTo>
                  <a:lnTo>
                    <a:pt x="646468" y="136867"/>
                  </a:lnTo>
                  <a:lnTo>
                    <a:pt x="590318" y="136870"/>
                  </a:lnTo>
                  <a:lnTo>
                    <a:pt x="534166" y="136870"/>
                  </a:lnTo>
                  <a:lnTo>
                    <a:pt x="478015" y="136870"/>
                  </a:lnTo>
                  <a:lnTo>
                    <a:pt x="423032" y="135701"/>
                  </a:lnTo>
                  <a:lnTo>
                    <a:pt x="360737" y="127805"/>
                  </a:lnTo>
                  <a:lnTo>
                    <a:pt x="306930" y="125461"/>
                  </a:lnTo>
                  <a:lnTo>
                    <a:pt x="244885" y="117315"/>
                  </a:lnTo>
                  <a:lnTo>
                    <a:pt x="189938" y="116110"/>
                  </a:lnTo>
                  <a:lnTo>
                    <a:pt x="134026" y="115872"/>
                  </a:lnTo>
                  <a:lnTo>
                    <a:pt x="77920" y="115825"/>
                  </a:lnTo>
                  <a:lnTo>
                    <a:pt x="68565" y="111142"/>
                  </a:lnTo>
                  <a:lnTo>
                    <a:pt x="62328" y="103340"/>
                  </a:lnTo>
                  <a:lnTo>
                    <a:pt x="58170" y="93460"/>
                  </a:lnTo>
                  <a:lnTo>
                    <a:pt x="56671" y="73123"/>
                  </a:lnTo>
                  <a:lnTo>
                    <a:pt x="57908" y="62787"/>
                  </a:lnTo>
                  <a:lnTo>
                    <a:pt x="62243" y="54726"/>
                  </a:lnTo>
                  <a:lnTo>
                    <a:pt x="76418" y="42650"/>
                  </a:lnTo>
                  <a:lnTo>
                    <a:pt x="109718" y="34863"/>
                  </a:lnTo>
                  <a:lnTo>
                    <a:pt x="168353" y="40351"/>
                  </a:lnTo>
                  <a:lnTo>
                    <a:pt x="222351" y="41766"/>
                  </a:lnTo>
                  <a:lnTo>
                    <a:pt x="284143" y="43215"/>
                  </a:lnTo>
                  <a:lnTo>
                    <a:pt x="335691" y="50434"/>
                  </a:lnTo>
                  <a:lnTo>
                    <a:pt x="362897" y="54001"/>
                  </a:lnTo>
                  <a:lnTo>
                    <a:pt x="418490" y="69115"/>
                  </a:lnTo>
                  <a:lnTo>
                    <a:pt x="481325" y="80331"/>
                  </a:lnTo>
                  <a:lnTo>
                    <a:pt x="534820" y="83458"/>
                  </a:lnTo>
                  <a:lnTo>
                    <a:pt x="596036" y="84076"/>
                  </a:lnTo>
                  <a:lnTo>
                    <a:pt x="656049" y="84198"/>
                  </a:lnTo>
                  <a:lnTo>
                    <a:pt x="712962" y="84222"/>
                  </a:lnTo>
                  <a:lnTo>
                    <a:pt x="769266" y="84227"/>
                  </a:lnTo>
                  <a:lnTo>
                    <a:pt x="825448" y="84228"/>
                  </a:lnTo>
                  <a:lnTo>
                    <a:pt x="881605" y="84228"/>
                  </a:lnTo>
                  <a:lnTo>
                    <a:pt x="944561" y="92633"/>
                  </a:lnTo>
                  <a:lnTo>
                    <a:pt x="982018" y="103356"/>
                  </a:lnTo>
                  <a:lnTo>
                    <a:pt x="1016821" y="127347"/>
                  </a:lnTo>
                  <a:lnTo>
                    <a:pt x="1032949" y="139657"/>
                  </a:lnTo>
                  <a:lnTo>
                    <a:pt x="1051815" y="149027"/>
                  </a:lnTo>
                  <a:lnTo>
                    <a:pt x="1060589" y="149654"/>
                  </a:lnTo>
                  <a:lnTo>
                    <a:pt x="1076578" y="144112"/>
                  </a:lnTo>
                  <a:lnTo>
                    <a:pt x="1088363" y="130730"/>
                  </a:lnTo>
                  <a:lnTo>
                    <a:pt x="1105462" y="93544"/>
                  </a:lnTo>
                  <a:lnTo>
                    <a:pt x="1104543" y="85759"/>
                  </a:lnTo>
                  <a:lnTo>
                    <a:pt x="1100421" y="79399"/>
                  </a:lnTo>
                  <a:lnTo>
                    <a:pt x="1085312" y="69214"/>
                  </a:lnTo>
                  <a:lnTo>
                    <a:pt x="1050498" y="58072"/>
                  </a:lnTo>
                  <a:lnTo>
                    <a:pt x="996813" y="53715"/>
                  </a:lnTo>
                  <a:lnTo>
                    <a:pt x="982978" y="53358"/>
                  </a:lnTo>
                  <a:lnTo>
                    <a:pt x="972584" y="49610"/>
                  </a:lnTo>
                  <a:lnTo>
                    <a:pt x="957916" y="36087"/>
                  </a:lnTo>
                  <a:lnTo>
                    <a:pt x="955876" y="28737"/>
                  </a:lnTo>
                  <a:lnTo>
                    <a:pt x="956856" y="21498"/>
                  </a:lnTo>
                  <a:lnTo>
                    <a:pt x="959849" y="14332"/>
                  </a:lnTo>
                  <a:lnTo>
                    <a:pt x="954825" y="9554"/>
                  </a:lnTo>
                  <a:lnTo>
                    <a:pt x="916559" y="2831"/>
                  </a:lnTo>
                  <a:lnTo>
                    <a:pt x="857402" y="559"/>
                  </a:lnTo>
                  <a:lnTo>
                    <a:pt x="795327" y="110"/>
                  </a:lnTo>
                  <a:lnTo>
                    <a:pt x="738006" y="22"/>
                  </a:lnTo>
                  <a:lnTo>
                    <a:pt x="681622" y="4"/>
                  </a:lnTo>
                  <a:lnTo>
                    <a:pt x="625425" y="1"/>
                  </a:lnTo>
                  <a:lnTo>
                    <a:pt x="562028" y="0"/>
                  </a:lnTo>
                  <a:lnTo>
                    <a:pt x="503232" y="0"/>
                  </a:lnTo>
                  <a:lnTo>
                    <a:pt x="446558" y="0"/>
                  </a:lnTo>
                  <a:lnTo>
                    <a:pt x="390302" y="0"/>
                  </a:lnTo>
                  <a:lnTo>
                    <a:pt x="337250" y="3119"/>
                  </a:lnTo>
                  <a:lnTo>
                    <a:pt x="274659" y="10723"/>
                  </a:lnTo>
                  <a:lnTo>
                    <a:pt x="218799" y="25054"/>
                  </a:lnTo>
                  <a:lnTo>
                    <a:pt x="167888" y="30295"/>
                  </a:lnTo>
                  <a:lnTo>
                    <a:pt x="115891" y="28211"/>
                  </a:lnTo>
                  <a:lnTo>
                    <a:pt x="65889" y="22470"/>
                  </a:lnTo>
                  <a:lnTo>
                    <a:pt x="24840" y="27065"/>
                  </a:lnTo>
                  <a:lnTo>
                    <a:pt x="15631" y="33251"/>
                  </a:lnTo>
                  <a:lnTo>
                    <a:pt x="9492" y="42054"/>
                  </a:lnTo>
                  <a:lnTo>
                    <a:pt x="2670" y="64314"/>
                  </a:lnTo>
                  <a:lnTo>
                    <a:pt x="0" y="101984"/>
                  </a:lnTo>
                  <a:lnTo>
                    <a:pt x="3520" y="124875"/>
                  </a:lnTo>
                  <a:lnTo>
                    <a:pt x="8437" y="133553"/>
                  </a:lnTo>
                  <a:lnTo>
                    <a:pt x="23258" y="146314"/>
                  </a:lnTo>
                  <a:lnTo>
                    <a:pt x="81878" y="171562"/>
                  </a:lnTo>
                  <a:lnTo>
                    <a:pt x="118745" y="176785"/>
                  </a:lnTo>
                  <a:lnTo>
                    <a:pt x="142474" y="171768"/>
                  </a:lnTo>
                  <a:lnTo>
                    <a:pt x="186726" y="147399"/>
                  </a:lnTo>
                </a:path>
              </a:pathLst>
            </a:custGeom>
            <a:ln w="127000" cap="flat" cmpd="sng" algn="ctr">
              <a:solidFill>
                <a:srgbClr val="FCED8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865350" y="5417833"/>
              <a:ext cx="784246" cy="126343"/>
            </a:xfrm>
            <a:custGeom>
              <a:avLst/>
              <a:gdLst/>
              <a:ahLst/>
              <a:cxnLst/>
              <a:rect l="0" t="0" r="0" b="0"/>
              <a:pathLst>
                <a:path w="784246" h="126343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68552" y="0"/>
                  </a:lnTo>
                  <a:lnTo>
                    <a:pt x="224627" y="0"/>
                  </a:lnTo>
                  <a:lnTo>
                    <a:pt x="280763" y="0"/>
                  </a:lnTo>
                  <a:lnTo>
                    <a:pt x="336913" y="0"/>
                  </a:lnTo>
                  <a:lnTo>
                    <a:pt x="393064" y="0"/>
                  </a:lnTo>
                  <a:lnTo>
                    <a:pt x="456452" y="0"/>
                  </a:lnTo>
                  <a:lnTo>
                    <a:pt x="515246" y="0"/>
                  </a:lnTo>
                  <a:lnTo>
                    <a:pt x="571920" y="0"/>
                  </a:lnTo>
                  <a:lnTo>
                    <a:pt x="628175" y="0"/>
                  </a:lnTo>
                  <a:lnTo>
                    <a:pt x="684347" y="0"/>
                  </a:lnTo>
                  <a:lnTo>
                    <a:pt x="740503" y="5589"/>
                  </a:lnTo>
                  <a:lnTo>
                    <a:pt x="762340" y="14572"/>
                  </a:lnTo>
                  <a:lnTo>
                    <a:pt x="771440" y="20243"/>
                  </a:lnTo>
                  <a:lnTo>
                    <a:pt x="777505" y="28703"/>
                  </a:lnTo>
                  <a:lnTo>
                    <a:pt x="784245" y="50582"/>
                  </a:lnTo>
                  <a:lnTo>
                    <a:pt x="782451" y="83617"/>
                  </a:lnTo>
                  <a:lnTo>
                    <a:pt x="777828" y="92010"/>
                  </a:lnTo>
                  <a:lnTo>
                    <a:pt x="763332" y="104454"/>
                  </a:lnTo>
                  <a:lnTo>
                    <a:pt x="735440" y="118037"/>
                  </a:lnTo>
                  <a:lnTo>
                    <a:pt x="677763" y="124702"/>
                  </a:lnTo>
                  <a:lnTo>
                    <a:pt x="628458" y="125856"/>
                  </a:lnTo>
                  <a:lnTo>
                    <a:pt x="569283" y="126246"/>
                  </a:lnTo>
                  <a:lnTo>
                    <a:pt x="512534" y="126323"/>
                  </a:lnTo>
                  <a:lnTo>
                    <a:pt x="456264" y="126338"/>
                  </a:lnTo>
                  <a:lnTo>
                    <a:pt x="400089" y="126341"/>
                  </a:lnTo>
                  <a:lnTo>
                    <a:pt x="343932" y="126342"/>
                  </a:lnTo>
                  <a:lnTo>
                    <a:pt x="287779" y="126342"/>
                  </a:lnTo>
                  <a:lnTo>
                    <a:pt x="231627" y="126342"/>
                  </a:lnTo>
                  <a:lnTo>
                    <a:pt x="175475" y="126342"/>
                  </a:lnTo>
                  <a:lnTo>
                    <a:pt x="119323" y="126342"/>
                  </a:lnTo>
                  <a:lnTo>
                    <a:pt x="63171" y="126342"/>
                  </a:lnTo>
                  <a:lnTo>
                    <a:pt x="36265" y="124002"/>
                  </a:lnTo>
                  <a:lnTo>
                    <a:pt x="12608" y="115163"/>
                  </a:lnTo>
                  <a:lnTo>
                    <a:pt x="6066" y="108361"/>
                  </a:lnTo>
                  <a:lnTo>
                    <a:pt x="2874" y="100317"/>
                  </a:lnTo>
                  <a:lnTo>
                    <a:pt x="1916" y="91445"/>
                  </a:lnTo>
                  <a:lnTo>
                    <a:pt x="4787" y="84360"/>
                  </a:lnTo>
                  <a:lnTo>
                    <a:pt x="17335" y="73368"/>
                  </a:lnTo>
                  <a:lnTo>
                    <a:pt x="44130" y="60603"/>
                  </a:lnTo>
                  <a:lnTo>
                    <a:pt x="106475" y="53691"/>
                  </a:lnTo>
                  <a:lnTo>
                    <a:pt x="161672" y="52849"/>
                  </a:lnTo>
                  <a:lnTo>
                    <a:pt x="217635" y="52683"/>
                  </a:lnTo>
                  <a:lnTo>
                    <a:pt x="276870" y="52650"/>
                  </a:lnTo>
                  <a:lnTo>
                    <a:pt x="338960" y="52644"/>
                  </a:lnTo>
                  <a:lnTo>
                    <a:pt x="396285" y="52643"/>
                  </a:lnTo>
                  <a:lnTo>
                    <a:pt x="452668" y="52642"/>
                  </a:lnTo>
                  <a:lnTo>
                    <a:pt x="508866" y="52642"/>
                  </a:lnTo>
                  <a:lnTo>
                    <a:pt x="565027" y="52642"/>
                  </a:lnTo>
                  <a:lnTo>
                    <a:pt x="621181" y="52642"/>
                  </a:lnTo>
                  <a:lnTo>
                    <a:pt x="677333" y="52642"/>
                  </a:lnTo>
                  <a:lnTo>
                    <a:pt x="699170" y="46403"/>
                  </a:lnTo>
                  <a:lnTo>
                    <a:pt x="708269" y="41464"/>
                  </a:lnTo>
                  <a:lnTo>
                    <a:pt x="713165" y="37001"/>
                  </a:lnTo>
                  <a:lnTo>
                    <a:pt x="715259" y="32856"/>
                  </a:lnTo>
                  <a:lnTo>
                    <a:pt x="715938" y="21057"/>
                  </a:lnTo>
                </a:path>
              </a:pathLst>
            </a:custGeom>
            <a:ln w="1270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239001" y="817084"/>
              <a:ext cx="1414396" cy="240140"/>
            </a:xfrm>
            <a:custGeom>
              <a:avLst/>
              <a:gdLst/>
              <a:ahLst/>
              <a:cxnLst/>
              <a:rect l="0" t="0" r="0" b="0"/>
              <a:pathLst>
                <a:path w="1414396" h="240140">
                  <a:moveTo>
                    <a:pt x="627178" y="84023"/>
                  </a:moveTo>
                  <a:lnTo>
                    <a:pt x="685795" y="89612"/>
                  </a:lnTo>
                  <a:lnTo>
                    <a:pt x="739969" y="93576"/>
                  </a:lnTo>
                  <a:lnTo>
                    <a:pt x="795731" y="97479"/>
                  </a:lnTo>
                  <a:lnTo>
                    <a:pt x="851805" y="103579"/>
                  </a:lnTo>
                  <a:lnTo>
                    <a:pt x="899495" y="104635"/>
                  </a:lnTo>
                  <a:lnTo>
                    <a:pt x="950670" y="104948"/>
                  </a:lnTo>
                  <a:lnTo>
                    <a:pt x="1011959" y="105054"/>
                  </a:lnTo>
                  <a:lnTo>
                    <a:pt x="1069126" y="105075"/>
                  </a:lnTo>
                  <a:lnTo>
                    <a:pt x="1125477" y="105079"/>
                  </a:lnTo>
                  <a:lnTo>
                    <a:pt x="1188904" y="105080"/>
                  </a:lnTo>
                  <a:lnTo>
                    <a:pt x="1247707" y="105080"/>
                  </a:lnTo>
                  <a:lnTo>
                    <a:pt x="1304383" y="105080"/>
                  </a:lnTo>
                  <a:lnTo>
                    <a:pt x="1359468" y="103910"/>
                  </a:lnTo>
                  <a:lnTo>
                    <a:pt x="1383139" y="99491"/>
                  </a:lnTo>
                  <a:lnTo>
                    <a:pt x="1387346" y="96675"/>
                  </a:lnTo>
                  <a:lnTo>
                    <a:pt x="1386640" y="93628"/>
                  </a:lnTo>
                  <a:lnTo>
                    <a:pt x="1376498" y="87122"/>
                  </a:lnTo>
                  <a:lnTo>
                    <a:pt x="1331438" y="69931"/>
                  </a:lnTo>
                  <a:lnTo>
                    <a:pt x="1274605" y="64342"/>
                  </a:lnTo>
                  <a:lnTo>
                    <a:pt x="1217106" y="63238"/>
                  </a:lnTo>
                  <a:lnTo>
                    <a:pt x="1160688" y="63020"/>
                  </a:lnTo>
                  <a:lnTo>
                    <a:pt x="1104483" y="62977"/>
                  </a:lnTo>
                  <a:lnTo>
                    <a:pt x="1048321" y="62968"/>
                  </a:lnTo>
                  <a:lnTo>
                    <a:pt x="992166" y="62967"/>
                  </a:lnTo>
                  <a:lnTo>
                    <a:pt x="936014" y="62966"/>
                  </a:lnTo>
                  <a:lnTo>
                    <a:pt x="879862" y="62966"/>
                  </a:lnTo>
                  <a:lnTo>
                    <a:pt x="823710" y="62966"/>
                  </a:lnTo>
                  <a:lnTo>
                    <a:pt x="768728" y="61797"/>
                  </a:lnTo>
                  <a:lnTo>
                    <a:pt x="716620" y="54633"/>
                  </a:lnTo>
                  <a:lnTo>
                    <a:pt x="656284" y="52871"/>
                  </a:lnTo>
                  <a:lnTo>
                    <a:pt x="599306" y="52523"/>
                  </a:lnTo>
                  <a:lnTo>
                    <a:pt x="542990" y="52455"/>
                  </a:lnTo>
                  <a:lnTo>
                    <a:pt x="486806" y="52441"/>
                  </a:lnTo>
                  <a:lnTo>
                    <a:pt x="430648" y="52438"/>
                  </a:lnTo>
                  <a:lnTo>
                    <a:pt x="374494" y="52438"/>
                  </a:lnTo>
                  <a:lnTo>
                    <a:pt x="312752" y="52438"/>
                  </a:lnTo>
                  <a:lnTo>
                    <a:pt x="259873" y="45202"/>
                  </a:lnTo>
                  <a:lnTo>
                    <a:pt x="197284" y="36754"/>
                  </a:lnTo>
                  <a:lnTo>
                    <a:pt x="138105" y="32442"/>
                  </a:lnTo>
                  <a:lnTo>
                    <a:pt x="80142" y="31590"/>
                  </a:lnTo>
                  <a:lnTo>
                    <a:pt x="54158" y="33814"/>
                  </a:lnTo>
                  <a:lnTo>
                    <a:pt x="34811" y="42601"/>
                  </a:lnTo>
                  <a:lnTo>
                    <a:pt x="10765" y="60701"/>
                  </a:lnTo>
                  <a:lnTo>
                    <a:pt x="2266" y="80287"/>
                  </a:lnTo>
                  <a:lnTo>
                    <a:pt x="0" y="92061"/>
                  </a:lnTo>
                  <a:lnTo>
                    <a:pt x="829" y="102250"/>
                  </a:lnTo>
                  <a:lnTo>
                    <a:pt x="7990" y="119810"/>
                  </a:lnTo>
                  <a:lnTo>
                    <a:pt x="22090" y="132294"/>
                  </a:lnTo>
                  <a:lnTo>
                    <a:pt x="59738" y="149840"/>
                  </a:lnTo>
                  <a:lnTo>
                    <a:pt x="122879" y="156685"/>
                  </a:lnTo>
                  <a:lnTo>
                    <a:pt x="161121" y="154296"/>
                  </a:lnTo>
                  <a:lnTo>
                    <a:pt x="224603" y="148130"/>
                  </a:lnTo>
                  <a:lnTo>
                    <a:pt x="279938" y="147379"/>
                  </a:lnTo>
                  <a:lnTo>
                    <a:pt x="335929" y="147231"/>
                  </a:lnTo>
                  <a:lnTo>
                    <a:pt x="392049" y="139966"/>
                  </a:lnTo>
                  <a:lnTo>
                    <a:pt x="448195" y="137318"/>
                  </a:lnTo>
                  <a:lnTo>
                    <a:pt x="504346" y="136795"/>
                  </a:lnTo>
                  <a:lnTo>
                    <a:pt x="560498" y="136691"/>
                  </a:lnTo>
                  <a:lnTo>
                    <a:pt x="619769" y="136671"/>
                  </a:lnTo>
                  <a:lnTo>
                    <a:pt x="681866" y="136667"/>
                  </a:lnTo>
                  <a:lnTo>
                    <a:pt x="740363" y="136666"/>
                  </a:lnTo>
                  <a:lnTo>
                    <a:pt x="788747" y="136666"/>
                  </a:lnTo>
                  <a:lnTo>
                    <a:pt x="847610" y="136666"/>
                  </a:lnTo>
                  <a:lnTo>
                    <a:pt x="904297" y="136666"/>
                  </a:lnTo>
                  <a:lnTo>
                    <a:pt x="959384" y="137836"/>
                  </a:lnTo>
                  <a:lnTo>
                    <a:pt x="993111" y="146241"/>
                  </a:lnTo>
                  <a:lnTo>
                    <a:pt x="1043106" y="180482"/>
                  </a:lnTo>
                  <a:lnTo>
                    <a:pt x="1105632" y="188146"/>
                  </a:lnTo>
                  <a:lnTo>
                    <a:pt x="1163361" y="177702"/>
                  </a:lnTo>
                  <a:lnTo>
                    <a:pt x="1211682" y="170118"/>
                  </a:lnTo>
                  <a:lnTo>
                    <a:pt x="1265118" y="167450"/>
                  </a:lnTo>
                  <a:lnTo>
                    <a:pt x="1327082" y="159235"/>
                  </a:lnTo>
                  <a:lnTo>
                    <a:pt x="1380850" y="156852"/>
                  </a:lnTo>
                  <a:lnTo>
                    <a:pt x="1404340" y="152266"/>
                  </a:lnTo>
                  <a:lnTo>
                    <a:pt x="1410838" y="147066"/>
                  </a:lnTo>
                  <a:lnTo>
                    <a:pt x="1414000" y="140090"/>
                  </a:lnTo>
                  <a:lnTo>
                    <a:pt x="1414395" y="122980"/>
                  </a:lnTo>
                  <a:lnTo>
                    <a:pt x="1410671" y="103677"/>
                  </a:lnTo>
                  <a:lnTo>
                    <a:pt x="1396407" y="78668"/>
                  </a:lnTo>
                  <a:lnTo>
                    <a:pt x="1377363" y="56440"/>
                  </a:lnTo>
                  <a:lnTo>
                    <a:pt x="1345724" y="40626"/>
                  </a:lnTo>
                  <a:lnTo>
                    <a:pt x="1299178" y="25971"/>
                  </a:lnTo>
                  <a:lnTo>
                    <a:pt x="1239204" y="18744"/>
                  </a:lnTo>
                  <a:lnTo>
                    <a:pt x="1181950" y="11987"/>
                  </a:lnTo>
                  <a:lnTo>
                    <a:pt x="1125580" y="10652"/>
                  </a:lnTo>
                  <a:lnTo>
                    <a:pt x="1069385" y="10389"/>
                  </a:lnTo>
                  <a:lnTo>
                    <a:pt x="1013225" y="10337"/>
                  </a:lnTo>
                  <a:lnTo>
                    <a:pt x="957072" y="10326"/>
                  </a:lnTo>
                  <a:lnTo>
                    <a:pt x="900920" y="10324"/>
                  </a:lnTo>
                  <a:lnTo>
                    <a:pt x="844767" y="10324"/>
                  </a:lnTo>
                  <a:lnTo>
                    <a:pt x="786031" y="21777"/>
                  </a:lnTo>
                  <a:lnTo>
                    <a:pt x="737585" y="29484"/>
                  </a:lnTo>
                  <a:lnTo>
                    <a:pt x="682955" y="31006"/>
                  </a:lnTo>
                  <a:lnTo>
                    <a:pt x="627104" y="31307"/>
                  </a:lnTo>
                  <a:lnTo>
                    <a:pt x="601409" y="29008"/>
                  </a:lnTo>
                  <a:lnTo>
                    <a:pt x="541213" y="5037"/>
                  </a:lnTo>
                  <a:lnTo>
                    <a:pt x="489271" y="831"/>
                  </a:lnTo>
                  <a:lnTo>
                    <a:pt x="433951" y="0"/>
                  </a:lnTo>
                  <a:lnTo>
                    <a:pt x="379133" y="1005"/>
                  </a:lnTo>
                  <a:lnTo>
                    <a:pt x="316873" y="14455"/>
                  </a:lnTo>
                  <a:lnTo>
                    <a:pt x="263070" y="20758"/>
                  </a:lnTo>
                  <a:lnTo>
                    <a:pt x="229566" y="30053"/>
                  </a:lnTo>
                  <a:lnTo>
                    <a:pt x="173591" y="58570"/>
                  </a:lnTo>
                  <a:lnTo>
                    <a:pt x="135288" y="76439"/>
                  </a:lnTo>
                  <a:lnTo>
                    <a:pt x="127286" y="82477"/>
                  </a:lnTo>
                  <a:lnTo>
                    <a:pt x="124291" y="88841"/>
                  </a:lnTo>
                  <a:lnTo>
                    <a:pt x="124634" y="95424"/>
                  </a:lnTo>
                  <a:lnTo>
                    <a:pt x="127203" y="102152"/>
                  </a:lnTo>
                  <a:lnTo>
                    <a:pt x="133594" y="106638"/>
                  </a:lnTo>
                  <a:lnTo>
                    <a:pt x="166116" y="112951"/>
                  </a:lnTo>
                  <a:lnTo>
                    <a:pt x="225794" y="115084"/>
                  </a:lnTo>
                  <a:lnTo>
                    <a:pt x="277401" y="109916"/>
                  </a:lnTo>
                  <a:lnTo>
                    <a:pt x="329796" y="106036"/>
                  </a:lnTo>
                  <a:lnTo>
                    <a:pt x="385205" y="105269"/>
                  </a:lnTo>
                  <a:lnTo>
                    <a:pt x="441211" y="105118"/>
                  </a:lnTo>
                  <a:lnTo>
                    <a:pt x="496164" y="103918"/>
                  </a:lnTo>
                  <a:lnTo>
                    <a:pt x="558452" y="96016"/>
                  </a:lnTo>
                  <a:lnTo>
                    <a:pt x="613429" y="96011"/>
                  </a:lnTo>
                  <a:lnTo>
                    <a:pt x="669349" y="106062"/>
                  </a:lnTo>
                  <a:lnTo>
                    <a:pt x="725456" y="113723"/>
                  </a:lnTo>
                  <a:lnTo>
                    <a:pt x="787303" y="123694"/>
                  </a:lnTo>
                  <a:lnTo>
                    <a:pt x="841692" y="125655"/>
                  </a:lnTo>
                  <a:lnTo>
                    <a:pt x="863287" y="132162"/>
                  </a:lnTo>
                  <a:lnTo>
                    <a:pt x="896215" y="155403"/>
                  </a:lnTo>
                  <a:lnTo>
                    <a:pt x="912524" y="181212"/>
                  </a:lnTo>
                  <a:lnTo>
                    <a:pt x="924765" y="211086"/>
                  </a:lnTo>
                  <a:lnTo>
                    <a:pt x="938424" y="225503"/>
                  </a:lnTo>
                  <a:lnTo>
                    <a:pt x="946979" y="230986"/>
                  </a:lnTo>
                  <a:lnTo>
                    <a:pt x="981377" y="238702"/>
                  </a:lnTo>
                  <a:lnTo>
                    <a:pt x="1031412" y="240139"/>
                  </a:lnTo>
                  <a:lnTo>
                    <a:pt x="1058846" y="231422"/>
                  </a:lnTo>
                </a:path>
              </a:pathLst>
            </a:custGeom>
            <a:ln w="127000" cap="flat" cmpd="sng" algn="ctr">
              <a:solidFill>
                <a:srgbClr val="05924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8043237" y="1922372"/>
              <a:ext cx="861744" cy="178944"/>
              <a:chOff x="8043237" y="1922372"/>
              <a:chExt cx="861744" cy="178944"/>
            </a:xfrm>
          </p:grpSpPr>
          <p:sp>
            <p:nvSpPr>
              <p:cNvPr id="7" name="Freeform 6"/>
              <p:cNvSpPr/>
              <p:nvPr/>
            </p:nvSpPr>
            <p:spPr>
              <a:xfrm>
                <a:off x="8066013" y="1964486"/>
                <a:ext cx="838968" cy="136830"/>
              </a:xfrm>
              <a:custGeom>
                <a:avLst/>
                <a:gdLst/>
                <a:ahLst/>
                <a:cxnLst/>
                <a:rect l="0" t="0" r="0" b="0"/>
                <a:pathLst>
                  <a:path w="838968" h="136830">
                    <a:moveTo>
                      <a:pt x="0" y="94756"/>
                    </a:moveTo>
                    <a:lnTo>
                      <a:pt x="58618" y="94756"/>
                    </a:lnTo>
                    <a:lnTo>
                      <a:pt x="112791" y="94756"/>
                    </a:lnTo>
                    <a:lnTo>
                      <a:pt x="168552" y="94756"/>
                    </a:lnTo>
                    <a:lnTo>
                      <a:pt x="224628" y="94756"/>
                    </a:lnTo>
                    <a:lnTo>
                      <a:pt x="280764" y="94756"/>
                    </a:lnTo>
                    <a:lnTo>
                      <a:pt x="333793" y="97876"/>
                    </a:lnTo>
                    <a:lnTo>
                      <a:pt x="395210" y="106649"/>
                    </a:lnTo>
                    <a:lnTo>
                      <a:pt x="454545" y="131540"/>
                    </a:lnTo>
                    <a:lnTo>
                      <a:pt x="506421" y="135817"/>
                    </a:lnTo>
                    <a:lnTo>
                      <a:pt x="561728" y="136662"/>
                    </a:lnTo>
                    <a:lnTo>
                      <a:pt x="617713" y="136829"/>
                    </a:lnTo>
                    <a:lnTo>
                      <a:pt x="670713" y="133742"/>
                    </a:lnTo>
                    <a:lnTo>
                      <a:pt x="726057" y="118911"/>
                    </a:lnTo>
                    <a:lnTo>
                      <a:pt x="779055" y="101721"/>
                    </a:lnTo>
                    <a:lnTo>
                      <a:pt x="810679" y="91230"/>
                    </a:lnTo>
                    <a:lnTo>
                      <a:pt x="825506" y="77981"/>
                    </a:lnTo>
                    <a:lnTo>
                      <a:pt x="831097" y="69535"/>
                    </a:lnTo>
                    <a:lnTo>
                      <a:pt x="838967" y="35290"/>
                    </a:lnTo>
                    <a:lnTo>
                      <a:pt x="836562" y="25866"/>
                    </a:lnTo>
                    <a:lnTo>
                      <a:pt x="831449" y="18414"/>
                    </a:lnTo>
                    <a:lnTo>
                      <a:pt x="824531" y="12276"/>
                    </a:lnTo>
                    <a:lnTo>
                      <a:pt x="804365" y="5456"/>
                    </a:lnTo>
                    <a:lnTo>
                      <a:pt x="753292" y="1077"/>
                    </a:lnTo>
                    <a:lnTo>
                      <a:pt x="698144" y="213"/>
                    </a:lnTo>
                    <a:lnTo>
                      <a:pt x="642190" y="42"/>
                    </a:lnTo>
                    <a:lnTo>
                      <a:pt x="586077" y="8"/>
                    </a:lnTo>
                    <a:lnTo>
                      <a:pt x="529933" y="1"/>
                    </a:lnTo>
                    <a:lnTo>
                      <a:pt x="473782" y="0"/>
                    </a:lnTo>
                    <a:lnTo>
                      <a:pt x="417631" y="0"/>
                    </a:lnTo>
                    <a:lnTo>
                      <a:pt x="369927" y="0"/>
                    </a:lnTo>
                    <a:lnTo>
                      <a:pt x="318748" y="0"/>
                    </a:lnTo>
                    <a:lnTo>
                      <a:pt x="264694" y="7235"/>
                    </a:lnTo>
                    <a:lnTo>
                      <a:pt x="210170" y="9877"/>
                    </a:lnTo>
                    <a:lnTo>
                      <a:pt x="148749" y="10400"/>
                    </a:lnTo>
                    <a:lnTo>
                      <a:pt x="88698" y="10503"/>
                    </a:lnTo>
                    <a:lnTo>
                      <a:pt x="34895" y="13643"/>
                    </a:lnTo>
                    <a:lnTo>
                      <a:pt x="23263" y="16114"/>
                    </a:lnTo>
                    <a:lnTo>
                      <a:pt x="15509" y="22441"/>
                    </a:lnTo>
                    <a:lnTo>
                      <a:pt x="6893" y="41949"/>
                    </a:lnTo>
                    <a:lnTo>
                      <a:pt x="6936" y="51363"/>
                    </a:lnTo>
                    <a:lnTo>
                      <a:pt x="13221" y="68061"/>
                    </a:lnTo>
                    <a:lnTo>
                      <a:pt x="20512" y="73450"/>
                    </a:lnTo>
                    <a:lnTo>
                      <a:pt x="41092" y="79438"/>
                    </a:lnTo>
                    <a:lnTo>
                      <a:pt x="91261" y="82112"/>
                    </a:lnTo>
                    <a:lnTo>
                      <a:pt x="152528" y="75038"/>
                    </a:lnTo>
                    <a:lnTo>
                      <a:pt x="208550" y="73964"/>
                    </a:lnTo>
                    <a:lnTo>
                      <a:pt x="271609" y="73751"/>
                    </a:lnTo>
                    <a:lnTo>
                      <a:pt x="329472" y="73709"/>
                    </a:lnTo>
                    <a:lnTo>
                      <a:pt x="385961" y="73701"/>
                    </a:lnTo>
                    <a:lnTo>
                      <a:pt x="442181" y="73700"/>
                    </a:lnTo>
                    <a:lnTo>
                      <a:pt x="498346" y="73699"/>
                    </a:lnTo>
                    <a:lnTo>
                      <a:pt x="554501" y="73699"/>
                    </a:lnTo>
                    <a:lnTo>
                      <a:pt x="610653" y="73699"/>
                    </a:lnTo>
                    <a:lnTo>
                      <a:pt x="666805" y="73699"/>
                    </a:lnTo>
                    <a:lnTo>
                      <a:pt x="722957" y="73699"/>
                    </a:lnTo>
                    <a:lnTo>
                      <a:pt x="769750" y="73699"/>
                    </a:lnTo>
                    <a:lnTo>
                      <a:pt x="789637" y="73699"/>
                    </a:lnTo>
                  </a:path>
                </a:pathLst>
              </a:custGeom>
              <a:ln w="127000" cap="flat" cmpd="sng" algn="ctr">
                <a:solidFill>
                  <a:srgbClr val="3982F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8043237" y="1922372"/>
                <a:ext cx="128062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28062" h="126343">
                    <a:moveTo>
                      <a:pt x="128061" y="0"/>
                    </a:moveTo>
                    <a:lnTo>
                      <a:pt x="85369" y="3119"/>
                    </a:lnTo>
                    <a:lnTo>
                      <a:pt x="34399" y="19128"/>
                    </a:lnTo>
                    <a:lnTo>
                      <a:pt x="17803" y="30338"/>
                    </a:lnTo>
                    <a:lnTo>
                      <a:pt x="5748" y="46239"/>
                    </a:lnTo>
                    <a:lnTo>
                      <a:pt x="896" y="55392"/>
                    </a:lnTo>
                    <a:lnTo>
                      <a:pt x="0" y="63834"/>
                    </a:lnTo>
                    <a:lnTo>
                      <a:pt x="5245" y="79453"/>
                    </a:lnTo>
                    <a:lnTo>
                      <a:pt x="21351" y="101400"/>
                    </a:lnTo>
                    <a:lnTo>
                      <a:pt x="54362" y="126342"/>
                    </a:lnTo>
                  </a:path>
                </a:pathLst>
              </a:custGeom>
              <a:ln w="127000" cap="flat" cmpd="sng" algn="ctr">
                <a:solidFill>
                  <a:srgbClr val="3982F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" name="TextBox 10"/>
          <p:cNvSpPr txBox="1"/>
          <p:nvPr/>
        </p:nvSpPr>
        <p:spPr>
          <a:xfrm>
            <a:off x="126736" y="497208"/>
            <a:ext cx="3797563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000000"/>
                </a:solidFill>
                <a:latin typeface="Jokerman - 36"/>
              </a:rPr>
              <a:t>Quiz Yourself!</a:t>
            </a:r>
            <a:endParaRPr lang="en-US" sz="2700">
              <a:solidFill>
                <a:srgbClr val="000000"/>
              </a:solidFill>
              <a:latin typeface="Jokerman - 36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874157" y="956664"/>
            <a:ext cx="1938921" cy="696245"/>
            <a:chOff x="874157" y="956664"/>
            <a:chExt cx="1938921" cy="696245"/>
          </a:xfrm>
        </p:grpSpPr>
        <p:sp>
          <p:nvSpPr>
            <p:cNvPr id="2" name="Freeform 1"/>
            <p:cNvSpPr/>
            <p:nvPr/>
          </p:nvSpPr>
          <p:spPr>
            <a:xfrm>
              <a:off x="874157" y="956664"/>
              <a:ext cx="312669" cy="564435"/>
            </a:xfrm>
            <a:custGeom>
              <a:avLst/>
              <a:gdLst/>
              <a:ahLst/>
              <a:cxnLst/>
              <a:rect l="0" t="0" r="0" b="0"/>
              <a:pathLst>
                <a:path w="312669" h="564435">
                  <a:moveTo>
                    <a:pt x="260025" y="64534"/>
                  </a:moveTo>
                  <a:lnTo>
                    <a:pt x="254158" y="58666"/>
                  </a:lnTo>
                  <a:lnTo>
                    <a:pt x="248593" y="53102"/>
                  </a:lnTo>
                  <a:lnTo>
                    <a:pt x="242794" y="47303"/>
                  </a:lnTo>
                  <a:lnTo>
                    <a:pt x="236713" y="41222"/>
                  </a:lnTo>
                  <a:lnTo>
                    <a:pt x="230383" y="34892"/>
                  </a:lnTo>
                  <a:lnTo>
                    <a:pt x="223846" y="28369"/>
                  </a:lnTo>
                  <a:lnTo>
                    <a:pt x="216824" y="21866"/>
                  </a:lnTo>
                  <a:lnTo>
                    <a:pt x="208745" y="15731"/>
                  </a:lnTo>
                  <a:lnTo>
                    <a:pt x="199386" y="10136"/>
                  </a:lnTo>
                  <a:lnTo>
                    <a:pt x="188998" y="5398"/>
                  </a:lnTo>
                  <a:lnTo>
                    <a:pt x="178108" y="2046"/>
                  </a:lnTo>
                  <a:lnTo>
                    <a:pt x="167080" y="244"/>
                  </a:lnTo>
                  <a:lnTo>
                    <a:pt x="156083" y="0"/>
                  </a:lnTo>
                  <a:lnTo>
                    <a:pt x="145174" y="1349"/>
                  </a:lnTo>
                  <a:lnTo>
                    <a:pt x="134363" y="4145"/>
                  </a:lnTo>
                  <a:lnTo>
                    <a:pt x="123798" y="8121"/>
                  </a:lnTo>
                  <a:lnTo>
                    <a:pt x="113771" y="12998"/>
                  </a:lnTo>
                  <a:lnTo>
                    <a:pt x="104393" y="18542"/>
                  </a:lnTo>
                  <a:lnTo>
                    <a:pt x="95620" y="24890"/>
                  </a:lnTo>
                  <a:lnTo>
                    <a:pt x="87340" y="32514"/>
                  </a:lnTo>
                  <a:lnTo>
                    <a:pt x="79435" y="41571"/>
                  </a:lnTo>
                  <a:lnTo>
                    <a:pt x="71803" y="51926"/>
                  </a:lnTo>
                  <a:lnTo>
                    <a:pt x="64365" y="63326"/>
                  </a:lnTo>
                  <a:lnTo>
                    <a:pt x="57060" y="75520"/>
                  </a:lnTo>
                  <a:lnTo>
                    <a:pt x="49849" y="88453"/>
                  </a:lnTo>
                  <a:lnTo>
                    <a:pt x="42700" y="102266"/>
                  </a:lnTo>
                  <a:lnTo>
                    <a:pt x="35603" y="116964"/>
                  </a:lnTo>
                  <a:lnTo>
                    <a:pt x="28871" y="132427"/>
                  </a:lnTo>
                  <a:lnTo>
                    <a:pt x="23109" y="148491"/>
                  </a:lnTo>
                  <a:lnTo>
                    <a:pt x="18566" y="164999"/>
                  </a:lnTo>
                  <a:lnTo>
                    <a:pt x="15008" y="181662"/>
                  </a:lnTo>
                  <a:lnTo>
                    <a:pt x="11922" y="198074"/>
                  </a:lnTo>
                  <a:lnTo>
                    <a:pt x="8958" y="214048"/>
                  </a:lnTo>
                  <a:lnTo>
                    <a:pt x="6118" y="229893"/>
                  </a:lnTo>
                  <a:lnTo>
                    <a:pt x="3656" y="246291"/>
                  </a:lnTo>
                  <a:lnTo>
                    <a:pt x="1705" y="263579"/>
                  </a:lnTo>
                  <a:lnTo>
                    <a:pt x="411" y="281447"/>
                  </a:lnTo>
                  <a:lnTo>
                    <a:pt x="0" y="299141"/>
                  </a:lnTo>
                  <a:lnTo>
                    <a:pt x="501" y="316235"/>
                  </a:lnTo>
                  <a:lnTo>
                    <a:pt x="1635" y="332797"/>
                  </a:lnTo>
                  <a:lnTo>
                    <a:pt x="2928" y="349211"/>
                  </a:lnTo>
                  <a:lnTo>
                    <a:pt x="4098" y="365729"/>
                  </a:lnTo>
                  <a:lnTo>
                    <a:pt x="5373" y="382281"/>
                  </a:lnTo>
                  <a:lnTo>
                    <a:pt x="7367" y="398560"/>
                  </a:lnTo>
                  <a:lnTo>
                    <a:pt x="10373" y="414401"/>
                  </a:lnTo>
                  <a:lnTo>
                    <a:pt x="14206" y="429633"/>
                  </a:lnTo>
                  <a:lnTo>
                    <a:pt x="18397" y="444016"/>
                  </a:lnTo>
                  <a:lnTo>
                    <a:pt x="22629" y="457504"/>
                  </a:lnTo>
                  <a:lnTo>
                    <a:pt x="26928" y="470205"/>
                  </a:lnTo>
                  <a:lnTo>
                    <a:pt x="31567" y="482282"/>
                  </a:lnTo>
                  <a:lnTo>
                    <a:pt x="36685" y="493888"/>
                  </a:lnTo>
                  <a:lnTo>
                    <a:pt x="42273" y="504990"/>
                  </a:lnTo>
                  <a:lnTo>
                    <a:pt x="48257" y="515379"/>
                  </a:lnTo>
                  <a:lnTo>
                    <a:pt x="54550" y="524996"/>
                  </a:lnTo>
                  <a:lnTo>
                    <a:pt x="61234" y="533759"/>
                  </a:lnTo>
                  <a:lnTo>
                    <a:pt x="68553" y="541500"/>
                  </a:lnTo>
                  <a:lnTo>
                    <a:pt x="76593" y="548220"/>
                  </a:lnTo>
                  <a:lnTo>
                    <a:pt x="85450" y="553902"/>
                  </a:lnTo>
                  <a:lnTo>
                    <a:pt x="95306" y="558429"/>
                  </a:lnTo>
                  <a:lnTo>
                    <a:pt x="106157" y="561836"/>
                  </a:lnTo>
                  <a:lnTo>
                    <a:pt x="117698" y="563973"/>
                  </a:lnTo>
                  <a:lnTo>
                    <a:pt x="129437" y="564434"/>
                  </a:lnTo>
                  <a:lnTo>
                    <a:pt x="141067" y="563150"/>
                  </a:lnTo>
                  <a:lnTo>
                    <a:pt x="152315" y="560339"/>
                  </a:lnTo>
                  <a:lnTo>
                    <a:pt x="162867" y="556319"/>
                  </a:lnTo>
                  <a:lnTo>
                    <a:pt x="172635" y="551394"/>
                  </a:lnTo>
                  <a:lnTo>
                    <a:pt x="181854" y="545819"/>
                  </a:lnTo>
                  <a:lnTo>
                    <a:pt x="190974" y="539786"/>
                  </a:lnTo>
                  <a:lnTo>
                    <a:pt x="200259" y="533436"/>
                  </a:lnTo>
                  <a:lnTo>
                    <a:pt x="209633" y="526868"/>
                  </a:lnTo>
                  <a:lnTo>
                    <a:pt x="218781" y="520153"/>
                  </a:lnTo>
                  <a:lnTo>
                    <a:pt x="227529" y="513338"/>
                  </a:lnTo>
                  <a:lnTo>
                    <a:pt x="235861" y="506456"/>
                  </a:lnTo>
                  <a:lnTo>
                    <a:pt x="243836" y="499528"/>
                  </a:lnTo>
                  <a:lnTo>
                    <a:pt x="251533" y="492570"/>
                  </a:lnTo>
                  <a:lnTo>
                    <a:pt x="259024" y="485592"/>
                  </a:lnTo>
                  <a:lnTo>
                    <a:pt x="266367" y="478600"/>
                  </a:lnTo>
                  <a:lnTo>
                    <a:pt x="273603" y="471604"/>
                  </a:lnTo>
                  <a:lnTo>
                    <a:pt x="280652" y="464717"/>
                  </a:lnTo>
                  <a:lnTo>
                    <a:pt x="288121" y="457375"/>
                  </a:lnTo>
                  <a:lnTo>
                    <a:pt x="297784" y="447815"/>
                  </a:lnTo>
                  <a:lnTo>
                    <a:pt x="312668" y="4330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3976" y="1289689"/>
              <a:ext cx="146411" cy="150898"/>
            </a:xfrm>
            <a:custGeom>
              <a:avLst/>
              <a:gdLst/>
              <a:ahLst/>
              <a:cxnLst/>
              <a:rect l="0" t="0" r="0" b="0"/>
              <a:pathLst>
                <a:path w="146411" h="150898">
                  <a:moveTo>
                    <a:pt x="110247" y="36835"/>
                  </a:moveTo>
                  <a:lnTo>
                    <a:pt x="107180" y="28168"/>
                  </a:lnTo>
                  <a:lnTo>
                    <a:pt x="103117" y="21102"/>
                  </a:lnTo>
                  <a:lnTo>
                    <a:pt x="97620" y="15001"/>
                  </a:lnTo>
                  <a:lnTo>
                    <a:pt x="90687" y="9772"/>
                  </a:lnTo>
                  <a:lnTo>
                    <a:pt x="82241" y="5558"/>
                  </a:lnTo>
                  <a:lnTo>
                    <a:pt x="72400" y="2362"/>
                  </a:lnTo>
                  <a:lnTo>
                    <a:pt x="61735" y="366"/>
                  </a:lnTo>
                  <a:lnTo>
                    <a:pt x="51129" y="0"/>
                  </a:lnTo>
                  <a:lnTo>
                    <a:pt x="41085" y="1356"/>
                  </a:lnTo>
                  <a:lnTo>
                    <a:pt x="31888" y="4554"/>
                  </a:lnTo>
                  <a:lnTo>
                    <a:pt x="23783" y="9900"/>
                  </a:lnTo>
                  <a:lnTo>
                    <a:pt x="16784" y="17349"/>
                  </a:lnTo>
                  <a:lnTo>
                    <a:pt x="10897" y="26588"/>
                  </a:lnTo>
                  <a:lnTo>
                    <a:pt x="6225" y="37222"/>
                  </a:lnTo>
                  <a:lnTo>
                    <a:pt x="2715" y="48886"/>
                  </a:lnTo>
                  <a:lnTo>
                    <a:pt x="509" y="61121"/>
                  </a:lnTo>
                  <a:lnTo>
                    <a:pt x="0" y="73399"/>
                  </a:lnTo>
                  <a:lnTo>
                    <a:pt x="1252" y="85426"/>
                  </a:lnTo>
                  <a:lnTo>
                    <a:pt x="4041" y="96958"/>
                  </a:lnTo>
                  <a:lnTo>
                    <a:pt x="8047" y="107709"/>
                  </a:lnTo>
                  <a:lnTo>
                    <a:pt x="12970" y="117604"/>
                  </a:lnTo>
                  <a:lnTo>
                    <a:pt x="18884" y="126572"/>
                  </a:lnTo>
                  <a:lnTo>
                    <a:pt x="26210" y="134458"/>
                  </a:lnTo>
                  <a:lnTo>
                    <a:pt x="35059" y="141270"/>
                  </a:lnTo>
                  <a:lnTo>
                    <a:pt x="45103" y="146677"/>
                  </a:lnTo>
                  <a:lnTo>
                    <a:pt x="55761" y="149954"/>
                  </a:lnTo>
                  <a:lnTo>
                    <a:pt x="66630" y="150897"/>
                  </a:lnTo>
                  <a:lnTo>
                    <a:pt x="77350" y="149750"/>
                  </a:lnTo>
                  <a:lnTo>
                    <a:pt x="87542" y="146929"/>
                  </a:lnTo>
                  <a:lnTo>
                    <a:pt x="97058" y="142845"/>
                  </a:lnTo>
                  <a:lnTo>
                    <a:pt x="105939" y="137682"/>
                  </a:lnTo>
                  <a:lnTo>
                    <a:pt x="114297" y="131402"/>
                  </a:lnTo>
                  <a:lnTo>
                    <a:pt x="122249" y="124062"/>
                  </a:lnTo>
                  <a:lnTo>
                    <a:pt x="129575" y="115508"/>
                  </a:lnTo>
                  <a:lnTo>
                    <a:pt x="135744" y="105324"/>
                  </a:lnTo>
                  <a:lnTo>
                    <a:pt x="140556" y="93439"/>
                  </a:lnTo>
                  <a:lnTo>
                    <a:pt x="143956" y="80389"/>
                  </a:lnTo>
                  <a:lnTo>
                    <a:pt x="145872" y="67098"/>
                  </a:lnTo>
                  <a:lnTo>
                    <a:pt x="146410" y="54134"/>
                  </a:lnTo>
                  <a:lnTo>
                    <a:pt x="145483" y="42010"/>
                  </a:lnTo>
                  <a:lnTo>
                    <a:pt x="142742" y="31326"/>
                  </a:lnTo>
                  <a:lnTo>
                    <a:pt x="138162" y="22267"/>
                  </a:lnTo>
                  <a:lnTo>
                    <a:pt x="132071" y="15007"/>
                  </a:lnTo>
                  <a:lnTo>
                    <a:pt x="124166" y="9296"/>
                  </a:lnTo>
                  <a:lnTo>
                    <a:pt x="111519" y="5752"/>
                  </a:lnTo>
                  <a:lnTo>
                    <a:pt x="89190" y="52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28980" y="1303774"/>
              <a:ext cx="128811" cy="159622"/>
            </a:xfrm>
            <a:custGeom>
              <a:avLst/>
              <a:gdLst/>
              <a:ahLst/>
              <a:cxnLst/>
              <a:rect l="0" t="0" r="0" b="0"/>
              <a:pathLst>
                <a:path w="128811" h="159622">
                  <a:moveTo>
                    <a:pt x="0" y="33279"/>
                  </a:moveTo>
                  <a:lnTo>
                    <a:pt x="2934" y="44947"/>
                  </a:lnTo>
                  <a:lnTo>
                    <a:pt x="5716" y="55436"/>
                  </a:lnTo>
                  <a:lnTo>
                    <a:pt x="8611" y="65742"/>
                  </a:lnTo>
                  <a:lnTo>
                    <a:pt x="11478" y="76216"/>
                  </a:lnTo>
                  <a:lnTo>
                    <a:pt x="13995" y="87208"/>
                  </a:lnTo>
                  <a:lnTo>
                    <a:pt x="15977" y="98782"/>
                  </a:lnTo>
                  <a:lnTo>
                    <a:pt x="16415" y="108446"/>
                  </a:lnTo>
                  <a:lnTo>
                    <a:pt x="14690" y="112636"/>
                  </a:lnTo>
                  <a:lnTo>
                    <a:pt x="12085" y="111657"/>
                  </a:lnTo>
                  <a:lnTo>
                    <a:pt x="9331" y="106942"/>
                  </a:lnTo>
                  <a:lnTo>
                    <a:pt x="6884" y="99505"/>
                  </a:lnTo>
                  <a:lnTo>
                    <a:pt x="4928" y="90085"/>
                  </a:lnTo>
                  <a:lnTo>
                    <a:pt x="3626" y="79404"/>
                  </a:lnTo>
                  <a:lnTo>
                    <a:pt x="3207" y="68192"/>
                  </a:lnTo>
                  <a:lnTo>
                    <a:pt x="3712" y="56891"/>
                  </a:lnTo>
                  <a:lnTo>
                    <a:pt x="5187" y="45851"/>
                  </a:lnTo>
                  <a:lnTo>
                    <a:pt x="7773" y="35431"/>
                  </a:lnTo>
                  <a:lnTo>
                    <a:pt x="11448" y="25763"/>
                  </a:lnTo>
                  <a:lnTo>
                    <a:pt x="16372" y="17118"/>
                  </a:lnTo>
                  <a:lnTo>
                    <a:pt x="22958" y="9980"/>
                  </a:lnTo>
                  <a:lnTo>
                    <a:pt x="31271" y="4488"/>
                  </a:lnTo>
                  <a:lnTo>
                    <a:pt x="40768" y="951"/>
                  </a:lnTo>
                  <a:lnTo>
                    <a:pt x="50519" y="0"/>
                  </a:lnTo>
                  <a:lnTo>
                    <a:pt x="59961" y="1734"/>
                  </a:lnTo>
                  <a:lnTo>
                    <a:pt x="68908" y="5812"/>
                  </a:lnTo>
                  <a:lnTo>
                    <a:pt x="77370" y="11746"/>
                  </a:lnTo>
                  <a:lnTo>
                    <a:pt x="85424" y="19066"/>
                  </a:lnTo>
                  <a:lnTo>
                    <a:pt x="93002" y="27383"/>
                  </a:lnTo>
                  <a:lnTo>
                    <a:pt x="99880" y="36402"/>
                  </a:lnTo>
                  <a:lnTo>
                    <a:pt x="105993" y="45906"/>
                  </a:lnTo>
                  <a:lnTo>
                    <a:pt x="111423" y="55743"/>
                  </a:lnTo>
                  <a:lnTo>
                    <a:pt x="116305" y="65807"/>
                  </a:lnTo>
                  <a:lnTo>
                    <a:pt x="120767" y="76023"/>
                  </a:lnTo>
                  <a:lnTo>
                    <a:pt x="124594" y="86343"/>
                  </a:lnTo>
                  <a:lnTo>
                    <a:pt x="127261" y="96731"/>
                  </a:lnTo>
                  <a:lnTo>
                    <a:pt x="128576" y="107157"/>
                  </a:lnTo>
                  <a:lnTo>
                    <a:pt x="128810" y="117343"/>
                  </a:lnTo>
                  <a:lnTo>
                    <a:pt x="128545" y="127870"/>
                  </a:lnTo>
                  <a:lnTo>
                    <a:pt x="127754" y="140782"/>
                  </a:lnTo>
                  <a:lnTo>
                    <a:pt x="126342" y="1596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55994" y="1094897"/>
              <a:ext cx="36199" cy="368499"/>
            </a:xfrm>
            <a:custGeom>
              <a:avLst/>
              <a:gdLst/>
              <a:ahLst/>
              <a:cxnLst/>
              <a:rect l="0" t="0" r="0" b="0"/>
              <a:pathLst>
                <a:path w="36199" h="368499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60"/>
                  </a:lnTo>
                  <a:lnTo>
                    <a:pt x="507" y="39186"/>
                  </a:lnTo>
                  <a:lnTo>
                    <a:pt x="1326" y="52294"/>
                  </a:lnTo>
                  <a:lnTo>
                    <a:pt x="2147" y="67255"/>
                  </a:lnTo>
                  <a:lnTo>
                    <a:pt x="3003" y="83671"/>
                  </a:lnTo>
                  <a:lnTo>
                    <a:pt x="4178" y="100896"/>
                  </a:lnTo>
                  <a:lnTo>
                    <a:pt x="5813" y="118477"/>
                  </a:lnTo>
                  <a:lnTo>
                    <a:pt x="7740" y="136176"/>
                  </a:lnTo>
                  <a:lnTo>
                    <a:pt x="9580" y="153891"/>
                  </a:lnTo>
                  <a:lnTo>
                    <a:pt x="11119" y="171573"/>
                  </a:lnTo>
                  <a:lnTo>
                    <a:pt x="12475" y="188887"/>
                  </a:lnTo>
                  <a:lnTo>
                    <a:pt x="13992" y="205221"/>
                  </a:lnTo>
                  <a:lnTo>
                    <a:pt x="15860" y="220325"/>
                  </a:lnTo>
                  <a:lnTo>
                    <a:pt x="17946" y="234436"/>
                  </a:lnTo>
                  <a:lnTo>
                    <a:pt x="19892" y="248067"/>
                  </a:lnTo>
                  <a:lnTo>
                    <a:pt x="21498" y="261576"/>
                  </a:lnTo>
                  <a:lnTo>
                    <a:pt x="22729" y="275125"/>
                  </a:lnTo>
                  <a:lnTo>
                    <a:pt x="23630" y="288769"/>
                  </a:lnTo>
                  <a:lnTo>
                    <a:pt x="24276" y="302497"/>
                  </a:lnTo>
                  <a:lnTo>
                    <a:pt x="24925" y="315879"/>
                  </a:lnTo>
                  <a:lnTo>
                    <a:pt x="26184" y="329505"/>
                  </a:lnTo>
                  <a:lnTo>
                    <a:pt x="29281" y="345690"/>
                  </a:lnTo>
                  <a:lnTo>
                    <a:pt x="36198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4265" y="123176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7092" y="67"/>
                  </a:lnTo>
                  <a:lnTo>
                    <a:pt x="204461" y="707"/>
                  </a:lnTo>
                  <a:lnTo>
                    <a:pt x="192552" y="1999"/>
                  </a:lnTo>
                  <a:lnTo>
                    <a:pt x="180897" y="3686"/>
                  </a:lnTo>
                  <a:lnTo>
                    <a:pt x="169057" y="5354"/>
                  </a:lnTo>
                  <a:lnTo>
                    <a:pt x="156812" y="6767"/>
                  </a:lnTo>
                  <a:lnTo>
                    <a:pt x="143971" y="7866"/>
                  </a:lnTo>
                  <a:lnTo>
                    <a:pt x="130284" y="8676"/>
                  </a:lnTo>
                  <a:lnTo>
                    <a:pt x="115706" y="9260"/>
                  </a:lnTo>
                  <a:lnTo>
                    <a:pt x="100509" y="9838"/>
                  </a:lnTo>
                  <a:lnTo>
                    <a:pt x="85162" y="10767"/>
                  </a:lnTo>
                  <a:lnTo>
                    <a:pt x="69967" y="12207"/>
                  </a:lnTo>
                  <a:lnTo>
                    <a:pt x="55431" y="13998"/>
                  </a:lnTo>
                  <a:lnTo>
                    <a:pt x="40825" y="15927"/>
                  </a:lnTo>
                  <a:lnTo>
                    <a:pt x="23752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03393" y="1337053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01"/>
                  </a:lnTo>
                  <a:lnTo>
                    <a:pt x="312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2" y="56315"/>
                  </a:lnTo>
                  <a:lnTo>
                    <a:pt x="2828" y="67508"/>
                  </a:lnTo>
                  <a:lnTo>
                    <a:pt x="3429" y="78598"/>
                  </a:lnTo>
                  <a:lnTo>
                    <a:pt x="3994" y="90560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08006" y="12212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29063" y="1275819"/>
              <a:ext cx="226702" cy="377090"/>
            </a:xfrm>
            <a:custGeom>
              <a:avLst/>
              <a:gdLst/>
              <a:ahLst/>
              <a:cxnLst/>
              <a:rect l="0" t="0" r="0" b="0"/>
              <a:pathLst>
                <a:path w="226702" h="377090">
                  <a:moveTo>
                    <a:pt x="147399" y="113876"/>
                  </a:moveTo>
                  <a:lnTo>
                    <a:pt x="153266" y="107942"/>
                  </a:lnTo>
                  <a:lnTo>
                    <a:pt x="158831" y="101737"/>
                  </a:lnTo>
                  <a:lnTo>
                    <a:pt x="164621" y="94637"/>
                  </a:lnTo>
                  <a:lnTo>
                    <a:pt x="170356" y="86524"/>
                  </a:lnTo>
                  <a:lnTo>
                    <a:pt x="175389" y="77229"/>
                  </a:lnTo>
                  <a:lnTo>
                    <a:pt x="179402" y="66790"/>
                  </a:lnTo>
                  <a:lnTo>
                    <a:pt x="182081" y="55711"/>
                  </a:lnTo>
                  <a:lnTo>
                    <a:pt x="182974" y="44821"/>
                  </a:lnTo>
                  <a:lnTo>
                    <a:pt x="182008" y="34583"/>
                  </a:lnTo>
                  <a:lnTo>
                    <a:pt x="179257" y="25255"/>
                  </a:lnTo>
                  <a:lnTo>
                    <a:pt x="174752" y="17063"/>
                  </a:lnTo>
                  <a:lnTo>
                    <a:pt x="168688" y="10013"/>
                  </a:lnTo>
                  <a:lnTo>
                    <a:pt x="161365" y="4432"/>
                  </a:lnTo>
                  <a:lnTo>
                    <a:pt x="153088" y="1030"/>
                  </a:lnTo>
                  <a:lnTo>
                    <a:pt x="144118" y="0"/>
                  </a:lnTo>
                  <a:lnTo>
                    <a:pt x="134656" y="1087"/>
                  </a:lnTo>
                  <a:lnTo>
                    <a:pt x="124852" y="3867"/>
                  </a:lnTo>
                  <a:lnTo>
                    <a:pt x="114823" y="7928"/>
                  </a:lnTo>
                  <a:lnTo>
                    <a:pt x="104970" y="13245"/>
                  </a:lnTo>
                  <a:lnTo>
                    <a:pt x="95960" y="20161"/>
                  </a:lnTo>
                  <a:lnTo>
                    <a:pt x="88095" y="28732"/>
                  </a:lnTo>
                  <a:lnTo>
                    <a:pt x="81663" y="38587"/>
                  </a:lnTo>
                  <a:lnTo>
                    <a:pt x="77091" y="49119"/>
                  </a:lnTo>
                  <a:lnTo>
                    <a:pt x="74430" y="59907"/>
                  </a:lnTo>
                  <a:lnTo>
                    <a:pt x="73592" y="70743"/>
                  </a:lnTo>
                  <a:lnTo>
                    <a:pt x="74533" y="81544"/>
                  </a:lnTo>
                  <a:lnTo>
                    <a:pt x="77056" y="92280"/>
                  </a:lnTo>
                  <a:lnTo>
                    <a:pt x="81018" y="102623"/>
                  </a:lnTo>
                  <a:lnTo>
                    <a:pt x="86417" y="111970"/>
                  </a:lnTo>
                  <a:lnTo>
                    <a:pt x="93120" y="120060"/>
                  </a:lnTo>
                  <a:lnTo>
                    <a:pt x="100891" y="126475"/>
                  </a:lnTo>
                  <a:lnTo>
                    <a:pt x="109476" y="130503"/>
                  </a:lnTo>
                  <a:lnTo>
                    <a:pt x="118649" y="131977"/>
                  </a:lnTo>
                  <a:lnTo>
                    <a:pt x="127909" y="130864"/>
                  </a:lnTo>
                  <a:lnTo>
                    <a:pt x="136512" y="127009"/>
                  </a:lnTo>
                  <a:lnTo>
                    <a:pt x="144104" y="120603"/>
                  </a:lnTo>
                  <a:lnTo>
                    <a:pt x="150523" y="112084"/>
                  </a:lnTo>
                  <a:lnTo>
                    <a:pt x="155617" y="101942"/>
                  </a:lnTo>
                  <a:lnTo>
                    <a:pt x="159478" y="90676"/>
                  </a:lnTo>
                  <a:lnTo>
                    <a:pt x="163226" y="81024"/>
                  </a:lnTo>
                  <a:lnTo>
                    <a:pt x="167651" y="76705"/>
                  </a:lnTo>
                  <a:lnTo>
                    <a:pt x="171842" y="77586"/>
                  </a:lnTo>
                  <a:lnTo>
                    <a:pt x="175659" y="82101"/>
                  </a:lnTo>
                  <a:lnTo>
                    <a:pt x="179252" y="89230"/>
                  </a:lnTo>
                  <a:lnTo>
                    <a:pt x="182747" y="98707"/>
                  </a:lnTo>
                  <a:lnTo>
                    <a:pt x="186215" y="110249"/>
                  </a:lnTo>
                  <a:lnTo>
                    <a:pt x="189847" y="123302"/>
                  </a:lnTo>
                  <a:lnTo>
                    <a:pt x="193962" y="137159"/>
                  </a:lnTo>
                  <a:lnTo>
                    <a:pt x="198687" y="151349"/>
                  </a:lnTo>
                  <a:lnTo>
                    <a:pt x="203824" y="165798"/>
                  </a:lnTo>
                  <a:lnTo>
                    <a:pt x="208964" y="180714"/>
                  </a:lnTo>
                  <a:lnTo>
                    <a:pt x="213860" y="196189"/>
                  </a:lnTo>
                  <a:lnTo>
                    <a:pt x="218281" y="212023"/>
                  </a:lnTo>
                  <a:lnTo>
                    <a:pt x="221944" y="227813"/>
                  </a:lnTo>
                  <a:lnTo>
                    <a:pt x="224766" y="243318"/>
                  </a:lnTo>
                  <a:lnTo>
                    <a:pt x="226506" y="258155"/>
                  </a:lnTo>
                  <a:lnTo>
                    <a:pt x="226701" y="271739"/>
                  </a:lnTo>
                  <a:lnTo>
                    <a:pt x="225233" y="283873"/>
                  </a:lnTo>
                  <a:lnTo>
                    <a:pt x="222129" y="294681"/>
                  </a:lnTo>
                  <a:lnTo>
                    <a:pt x="217380" y="304416"/>
                  </a:lnTo>
                  <a:lnTo>
                    <a:pt x="211144" y="313331"/>
                  </a:lnTo>
                  <a:lnTo>
                    <a:pt x="203535" y="321322"/>
                  </a:lnTo>
                  <a:lnTo>
                    <a:pt x="194533" y="327945"/>
                  </a:lnTo>
                  <a:lnTo>
                    <a:pt x="184257" y="333070"/>
                  </a:lnTo>
                  <a:lnTo>
                    <a:pt x="172935" y="336851"/>
                  </a:lnTo>
                  <a:lnTo>
                    <a:pt x="160812" y="339556"/>
                  </a:lnTo>
                  <a:lnTo>
                    <a:pt x="148106" y="341454"/>
                  </a:lnTo>
                  <a:lnTo>
                    <a:pt x="135152" y="342935"/>
                  </a:lnTo>
                  <a:lnTo>
                    <a:pt x="122382" y="344477"/>
                  </a:lnTo>
                  <a:lnTo>
                    <a:pt x="110008" y="346337"/>
                  </a:lnTo>
                  <a:lnTo>
                    <a:pt x="97732" y="348572"/>
                  </a:lnTo>
                  <a:lnTo>
                    <a:pt x="84884" y="351145"/>
                  </a:lnTo>
                  <a:lnTo>
                    <a:pt x="71141" y="353986"/>
                  </a:lnTo>
                  <a:lnTo>
                    <a:pt x="57063" y="357069"/>
                  </a:lnTo>
                  <a:lnTo>
                    <a:pt x="42430" y="360822"/>
                  </a:lnTo>
                  <a:lnTo>
                    <a:pt x="24833" y="366691"/>
                  </a:lnTo>
                  <a:lnTo>
                    <a:pt x="0" y="3770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02804" y="1284410"/>
              <a:ext cx="113065" cy="142663"/>
            </a:xfrm>
            <a:custGeom>
              <a:avLst/>
              <a:gdLst/>
              <a:ahLst/>
              <a:cxnLst/>
              <a:rect l="0" t="0" r="0" b="0"/>
              <a:pathLst>
                <a:path w="113065" h="142663">
                  <a:moveTo>
                    <a:pt x="0" y="10529"/>
                  </a:moveTo>
                  <a:lnTo>
                    <a:pt x="0" y="22264"/>
                  </a:lnTo>
                  <a:lnTo>
                    <a:pt x="0" y="33393"/>
                  </a:lnTo>
                  <a:lnTo>
                    <a:pt x="5" y="44987"/>
                  </a:lnTo>
                  <a:lnTo>
                    <a:pt x="177" y="56975"/>
                  </a:lnTo>
                  <a:lnTo>
                    <a:pt x="826" y="68987"/>
                  </a:lnTo>
                  <a:lnTo>
                    <a:pt x="2083" y="80789"/>
                  </a:lnTo>
                  <a:lnTo>
                    <a:pt x="4082" y="92316"/>
                  </a:lnTo>
                  <a:lnTo>
                    <a:pt x="7027" y="103585"/>
                  </a:lnTo>
                  <a:lnTo>
                    <a:pt x="10945" y="114625"/>
                  </a:lnTo>
                  <a:lnTo>
                    <a:pt x="16035" y="124835"/>
                  </a:lnTo>
                  <a:lnTo>
                    <a:pt x="22732" y="133027"/>
                  </a:lnTo>
                  <a:lnTo>
                    <a:pt x="31120" y="138714"/>
                  </a:lnTo>
                  <a:lnTo>
                    <a:pt x="40667" y="141887"/>
                  </a:lnTo>
                  <a:lnTo>
                    <a:pt x="50451" y="142662"/>
                  </a:lnTo>
                  <a:lnTo>
                    <a:pt x="59916" y="141363"/>
                  </a:lnTo>
                  <a:lnTo>
                    <a:pt x="68878" y="138256"/>
                  </a:lnTo>
                  <a:lnTo>
                    <a:pt x="77350" y="133447"/>
                  </a:lnTo>
                  <a:lnTo>
                    <a:pt x="85406" y="127141"/>
                  </a:lnTo>
                  <a:lnTo>
                    <a:pt x="92816" y="119471"/>
                  </a:lnTo>
                  <a:lnTo>
                    <a:pt x="99048" y="110421"/>
                  </a:lnTo>
                  <a:lnTo>
                    <a:pt x="103910" y="100110"/>
                  </a:lnTo>
                  <a:lnTo>
                    <a:pt x="107516" y="88763"/>
                  </a:lnTo>
                  <a:lnTo>
                    <a:pt x="110103" y="76622"/>
                  </a:lnTo>
                  <a:lnTo>
                    <a:pt x="111913" y="63914"/>
                  </a:lnTo>
                  <a:lnTo>
                    <a:pt x="112969" y="51220"/>
                  </a:lnTo>
                  <a:lnTo>
                    <a:pt x="113064" y="38133"/>
                  </a:lnTo>
                  <a:lnTo>
                    <a:pt x="111095" y="2238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69457" y="1273882"/>
              <a:ext cx="122561" cy="137808"/>
            </a:xfrm>
            <a:custGeom>
              <a:avLst/>
              <a:gdLst/>
              <a:ahLst/>
              <a:cxnLst/>
              <a:rect l="0" t="0" r="0" b="0"/>
              <a:pathLst>
                <a:path w="122561" h="137808">
                  <a:moveTo>
                    <a:pt x="86031" y="0"/>
                  </a:moveTo>
                  <a:lnTo>
                    <a:pt x="74363" y="2934"/>
                  </a:lnTo>
                  <a:lnTo>
                    <a:pt x="63874" y="5716"/>
                  </a:lnTo>
                  <a:lnTo>
                    <a:pt x="53581" y="8625"/>
                  </a:lnTo>
                  <a:lnTo>
                    <a:pt x="43626" y="12011"/>
                  </a:lnTo>
                  <a:lnTo>
                    <a:pt x="34579" y="16472"/>
                  </a:lnTo>
                  <a:lnTo>
                    <a:pt x="26696" y="22243"/>
                  </a:lnTo>
                  <a:lnTo>
                    <a:pt x="19918" y="29232"/>
                  </a:lnTo>
                  <a:lnTo>
                    <a:pt x="14054" y="37216"/>
                  </a:lnTo>
                  <a:lnTo>
                    <a:pt x="8895" y="45957"/>
                  </a:lnTo>
                  <a:lnTo>
                    <a:pt x="4582" y="55248"/>
                  </a:lnTo>
                  <a:lnTo>
                    <a:pt x="1582" y="64930"/>
                  </a:lnTo>
                  <a:lnTo>
                    <a:pt x="48" y="74878"/>
                  </a:lnTo>
                  <a:lnTo>
                    <a:pt x="0" y="84844"/>
                  </a:lnTo>
                  <a:lnTo>
                    <a:pt x="1488" y="94462"/>
                  </a:lnTo>
                  <a:lnTo>
                    <a:pt x="4384" y="103557"/>
                  </a:lnTo>
                  <a:lnTo>
                    <a:pt x="8600" y="111969"/>
                  </a:lnTo>
                  <a:lnTo>
                    <a:pt x="14171" y="119474"/>
                  </a:lnTo>
                  <a:lnTo>
                    <a:pt x="20994" y="126031"/>
                  </a:lnTo>
                  <a:lnTo>
                    <a:pt x="29015" y="131435"/>
                  </a:lnTo>
                  <a:lnTo>
                    <a:pt x="38301" y="135242"/>
                  </a:lnTo>
                  <a:lnTo>
                    <a:pt x="48761" y="137354"/>
                  </a:lnTo>
                  <a:lnTo>
                    <a:pt x="59870" y="137807"/>
                  </a:lnTo>
                  <a:lnTo>
                    <a:pt x="70785" y="136598"/>
                  </a:lnTo>
                  <a:lnTo>
                    <a:pt x="81044" y="133893"/>
                  </a:lnTo>
                  <a:lnTo>
                    <a:pt x="90388" y="129807"/>
                  </a:lnTo>
                  <a:lnTo>
                    <a:pt x="98591" y="124324"/>
                  </a:lnTo>
                  <a:lnTo>
                    <a:pt x="105658" y="117560"/>
                  </a:lnTo>
                  <a:lnTo>
                    <a:pt x="111591" y="109578"/>
                  </a:lnTo>
                  <a:lnTo>
                    <a:pt x="116293" y="100319"/>
                  </a:lnTo>
                  <a:lnTo>
                    <a:pt x="119822" y="89876"/>
                  </a:lnTo>
                  <a:lnTo>
                    <a:pt x="122043" y="78780"/>
                  </a:lnTo>
                  <a:lnTo>
                    <a:pt x="122560" y="67872"/>
                  </a:lnTo>
                  <a:lnTo>
                    <a:pt x="121315" y="57614"/>
                  </a:lnTo>
                  <a:lnTo>
                    <a:pt x="118530" y="48101"/>
                  </a:lnTo>
                  <a:lnTo>
                    <a:pt x="114527" y="39251"/>
                  </a:lnTo>
                  <a:lnTo>
                    <a:pt x="109619" y="30937"/>
                  </a:lnTo>
                  <a:lnTo>
                    <a:pt x="104173" y="23327"/>
                  </a:lnTo>
                  <a:lnTo>
                    <a:pt x="97973" y="16150"/>
                  </a:lnTo>
                  <a:lnTo>
                    <a:pt x="89361" y="8771"/>
                  </a:lnTo>
                  <a:lnTo>
                    <a:pt x="7550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57380" y="1252825"/>
              <a:ext cx="104686" cy="147035"/>
            </a:xfrm>
            <a:custGeom>
              <a:avLst/>
              <a:gdLst/>
              <a:ahLst/>
              <a:cxnLst/>
              <a:rect l="0" t="0" r="0" b="0"/>
              <a:pathLst>
                <a:path w="104686" h="147035">
                  <a:moveTo>
                    <a:pt x="13922" y="10528"/>
                  </a:moveTo>
                  <a:lnTo>
                    <a:pt x="10988" y="19330"/>
                  </a:lnTo>
                  <a:lnTo>
                    <a:pt x="8206" y="27676"/>
                  </a:lnTo>
                  <a:lnTo>
                    <a:pt x="5316" y="36380"/>
                  </a:lnTo>
                  <a:lnTo>
                    <a:pt x="2621" y="45673"/>
                  </a:lnTo>
                  <a:lnTo>
                    <a:pt x="753" y="55817"/>
                  </a:lnTo>
                  <a:lnTo>
                    <a:pt x="0" y="66857"/>
                  </a:lnTo>
                  <a:lnTo>
                    <a:pt x="486" y="78524"/>
                  </a:lnTo>
                  <a:lnTo>
                    <a:pt x="2336" y="90346"/>
                  </a:lnTo>
                  <a:lnTo>
                    <a:pt x="5477" y="102026"/>
                  </a:lnTo>
                  <a:lnTo>
                    <a:pt x="9857" y="113138"/>
                  </a:lnTo>
                  <a:lnTo>
                    <a:pt x="15538" y="123066"/>
                  </a:lnTo>
                  <a:lnTo>
                    <a:pt x="22431" y="131583"/>
                  </a:lnTo>
                  <a:lnTo>
                    <a:pt x="30329" y="138470"/>
                  </a:lnTo>
                  <a:lnTo>
                    <a:pt x="38999" y="143354"/>
                  </a:lnTo>
                  <a:lnTo>
                    <a:pt x="48229" y="146224"/>
                  </a:lnTo>
                  <a:lnTo>
                    <a:pt x="57526" y="147034"/>
                  </a:lnTo>
                  <a:lnTo>
                    <a:pt x="66155" y="145541"/>
                  </a:lnTo>
                  <a:lnTo>
                    <a:pt x="73769" y="141835"/>
                  </a:lnTo>
                  <a:lnTo>
                    <a:pt x="80372" y="136265"/>
                  </a:lnTo>
                  <a:lnTo>
                    <a:pt x="86122" y="129247"/>
                  </a:lnTo>
                  <a:lnTo>
                    <a:pt x="91210" y="121156"/>
                  </a:lnTo>
                  <a:lnTo>
                    <a:pt x="95646" y="112133"/>
                  </a:lnTo>
                  <a:lnTo>
                    <a:pt x="99262" y="102100"/>
                  </a:lnTo>
                  <a:lnTo>
                    <a:pt x="102027" y="91097"/>
                  </a:lnTo>
                  <a:lnTo>
                    <a:pt x="103886" y="79438"/>
                  </a:lnTo>
                  <a:lnTo>
                    <a:pt x="104685" y="67613"/>
                  </a:lnTo>
                  <a:lnTo>
                    <a:pt x="104443" y="55926"/>
                  </a:lnTo>
                  <a:lnTo>
                    <a:pt x="103278" y="44741"/>
                  </a:lnTo>
                  <a:lnTo>
                    <a:pt x="101102" y="33360"/>
                  </a:lnTo>
                  <a:lnTo>
                    <a:pt x="96608" y="19669"/>
                  </a:lnTo>
                  <a:lnTo>
                    <a:pt x="8762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39758" y="1246897"/>
              <a:ext cx="173320" cy="212019"/>
            </a:xfrm>
            <a:custGeom>
              <a:avLst/>
              <a:gdLst/>
              <a:ahLst/>
              <a:cxnLst/>
              <a:rect l="0" t="0" r="0" b="0"/>
              <a:pathLst>
                <a:path w="173320" h="212019">
                  <a:moveTo>
                    <a:pt x="105285" y="16456"/>
                  </a:moveTo>
                  <a:lnTo>
                    <a:pt x="99283" y="10723"/>
                  </a:lnTo>
                  <a:lnTo>
                    <a:pt x="92438" y="6439"/>
                  </a:lnTo>
                  <a:lnTo>
                    <a:pt x="84051" y="3237"/>
                  </a:lnTo>
                  <a:lnTo>
                    <a:pt x="74423" y="1049"/>
                  </a:lnTo>
                  <a:lnTo>
                    <a:pt x="64109" y="0"/>
                  </a:lnTo>
                  <a:lnTo>
                    <a:pt x="53505" y="63"/>
                  </a:lnTo>
                  <a:lnTo>
                    <a:pt x="42981" y="1233"/>
                  </a:lnTo>
                  <a:lnTo>
                    <a:pt x="32929" y="3609"/>
                  </a:lnTo>
                  <a:lnTo>
                    <a:pt x="23524" y="7136"/>
                  </a:lnTo>
                  <a:lnTo>
                    <a:pt x="15228" y="11791"/>
                  </a:lnTo>
                  <a:lnTo>
                    <a:pt x="8860" y="17664"/>
                  </a:lnTo>
                  <a:lnTo>
                    <a:pt x="4699" y="24680"/>
                  </a:lnTo>
                  <a:lnTo>
                    <a:pt x="2871" y="32322"/>
                  </a:lnTo>
                  <a:lnTo>
                    <a:pt x="3606" y="39757"/>
                  </a:lnTo>
                  <a:lnTo>
                    <a:pt x="6768" y="46521"/>
                  </a:lnTo>
                  <a:lnTo>
                    <a:pt x="11956" y="52195"/>
                  </a:lnTo>
                  <a:lnTo>
                    <a:pt x="18709" y="56250"/>
                  </a:lnTo>
                  <a:lnTo>
                    <a:pt x="26619" y="58569"/>
                  </a:lnTo>
                  <a:lnTo>
                    <a:pt x="35519" y="59516"/>
                  </a:lnTo>
                  <a:lnTo>
                    <a:pt x="45469" y="59711"/>
                  </a:lnTo>
                  <a:lnTo>
                    <a:pt x="56420" y="59597"/>
                  </a:lnTo>
                  <a:lnTo>
                    <a:pt x="68214" y="59560"/>
                  </a:lnTo>
                  <a:lnTo>
                    <a:pt x="80662" y="60003"/>
                  </a:lnTo>
                  <a:lnTo>
                    <a:pt x="93585" y="61090"/>
                  </a:lnTo>
                  <a:lnTo>
                    <a:pt x="106517" y="62959"/>
                  </a:lnTo>
                  <a:lnTo>
                    <a:pt x="118740" y="65809"/>
                  </a:lnTo>
                  <a:lnTo>
                    <a:pt x="129916" y="69656"/>
                  </a:lnTo>
                  <a:lnTo>
                    <a:pt x="139894" y="74526"/>
                  </a:lnTo>
                  <a:lnTo>
                    <a:pt x="148531" y="80544"/>
                  </a:lnTo>
                  <a:lnTo>
                    <a:pt x="155893" y="87670"/>
                  </a:lnTo>
                  <a:lnTo>
                    <a:pt x="162024" y="95895"/>
                  </a:lnTo>
                  <a:lnTo>
                    <a:pt x="166861" y="105318"/>
                  </a:lnTo>
                  <a:lnTo>
                    <a:pt x="170480" y="115871"/>
                  </a:lnTo>
                  <a:lnTo>
                    <a:pt x="172761" y="127041"/>
                  </a:lnTo>
                  <a:lnTo>
                    <a:pt x="173319" y="137998"/>
                  </a:lnTo>
                  <a:lnTo>
                    <a:pt x="172100" y="148289"/>
                  </a:lnTo>
                  <a:lnTo>
                    <a:pt x="169333" y="157824"/>
                  </a:lnTo>
                  <a:lnTo>
                    <a:pt x="165342" y="166688"/>
                  </a:lnTo>
                  <a:lnTo>
                    <a:pt x="160429" y="175017"/>
                  </a:lnTo>
                  <a:lnTo>
                    <a:pt x="154521" y="182780"/>
                  </a:lnTo>
                  <a:lnTo>
                    <a:pt x="147200" y="189783"/>
                  </a:lnTo>
                  <a:lnTo>
                    <a:pt x="138349" y="195975"/>
                  </a:lnTo>
                  <a:lnTo>
                    <a:pt x="128134" y="201288"/>
                  </a:lnTo>
                  <a:lnTo>
                    <a:pt x="116828" y="205560"/>
                  </a:lnTo>
                  <a:lnTo>
                    <a:pt x="104708" y="208798"/>
                  </a:lnTo>
                  <a:lnTo>
                    <a:pt x="92163" y="210989"/>
                  </a:lnTo>
                  <a:lnTo>
                    <a:pt x="79675" y="212018"/>
                  </a:lnTo>
                  <a:lnTo>
                    <a:pt x="67508" y="211934"/>
                  </a:lnTo>
                  <a:lnTo>
                    <a:pt x="55784" y="210877"/>
                  </a:lnTo>
                  <a:lnTo>
                    <a:pt x="43232" y="208785"/>
                  </a:lnTo>
                  <a:lnTo>
                    <a:pt x="26517" y="204360"/>
                  </a:lnTo>
                  <a:lnTo>
                    <a:pt x="0" y="195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02555" y="940812"/>
            <a:ext cx="8159589" cy="638397"/>
            <a:chOff x="902555" y="940812"/>
            <a:chExt cx="8159589" cy="638397"/>
          </a:xfrm>
        </p:grpSpPr>
        <p:sp>
          <p:nvSpPr>
            <p:cNvPr id="15" name="Freeform 14"/>
            <p:cNvSpPr/>
            <p:nvPr/>
          </p:nvSpPr>
          <p:spPr>
            <a:xfrm>
              <a:off x="3220198" y="971269"/>
              <a:ext cx="279043" cy="444578"/>
            </a:xfrm>
            <a:custGeom>
              <a:avLst/>
              <a:gdLst/>
              <a:ahLst/>
              <a:cxnLst/>
              <a:rect l="0" t="0" r="0" b="0"/>
              <a:pathLst>
                <a:path w="279043" h="444578">
                  <a:moveTo>
                    <a:pt x="177611" y="7815"/>
                  </a:moveTo>
                  <a:lnTo>
                    <a:pt x="168743" y="4948"/>
                  </a:lnTo>
                  <a:lnTo>
                    <a:pt x="159756" y="2806"/>
                  </a:lnTo>
                  <a:lnTo>
                    <a:pt x="149760" y="1208"/>
                  </a:lnTo>
                  <a:lnTo>
                    <a:pt x="138779" y="200"/>
                  </a:lnTo>
                  <a:lnTo>
                    <a:pt x="126969" y="0"/>
                  </a:lnTo>
                  <a:lnTo>
                    <a:pt x="114514" y="660"/>
                  </a:lnTo>
                  <a:lnTo>
                    <a:pt x="101750" y="2244"/>
                  </a:lnTo>
                  <a:lnTo>
                    <a:pt x="89117" y="4905"/>
                  </a:lnTo>
                  <a:lnTo>
                    <a:pt x="76853" y="8625"/>
                  </a:lnTo>
                  <a:lnTo>
                    <a:pt x="65163" y="13411"/>
                  </a:lnTo>
                  <a:lnTo>
                    <a:pt x="54306" y="19372"/>
                  </a:lnTo>
                  <a:lnTo>
                    <a:pt x="44336" y="26456"/>
                  </a:lnTo>
                  <a:lnTo>
                    <a:pt x="35149" y="34484"/>
                  </a:lnTo>
                  <a:lnTo>
                    <a:pt x="26583" y="43242"/>
                  </a:lnTo>
                  <a:lnTo>
                    <a:pt x="18496" y="52544"/>
                  </a:lnTo>
                  <a:lnTo>
                    <a:pt x="11250" y="62400"/>
                  </a:lnTo>
                  <a:lnTo>
                    <a:pt x="5667" y="73000"/>
                  </a:lnTo>
                  <a:lnTo>
                    <a:pt x="2062" y="84387"/>
                  </a:lnTo>
                  <a:lnTo>
                    <a:pt x="287" y="96305"/>
                  </a:lnTo>
                  <a:lnTo>
                    <a:pt x="0" y="108305"/>
                  </a:lnTo>
                  <a:lnTo>
                    <a:pt x="848" y="120113"/>
                  </a:lnTo>
                  <a:lnTo>
                    <a:pt x="2687" y="131482"/>
                  </a:lnTo>
                  <a:lnTo>
                    <a:pt x="5582" y="142117"/>
                  </a:lnTo>
                  <a:lnTo>
                    <a:pt x="9492" y="151930"/>
                  </a:lnTo>
                  <a:lnTo>
                    <a:pt x="14420" y="160841"/>
                  </a:lnTo>
                  <a:lnTo>
                    <a:pt x="20483" y="168689"/>
                  </a:lnTo>
                  <a:lnTo>
                    <a:pt x="27640" y="175489"/>
                  </a:lnTo>
                  <a:lnTo>
                    <a:pt x="35717" y="181396"/>
                  </a:lnTo>
                  <a:lnTo>
                    <a:pt x="44510" y="186606"/>
                  </a:lnTo>
                  <a:lnTo>
                    <a:pt x="53836" y="191296"/>
                  </a:lnTo>
                  <a:lnTo>
                    <a:pt x="63707" y="195448"/>
                  </a:lnTo>
                  <a:lnTo>
                    <a:pt x="74318" y="198864"/>
                  </a:lnTo>
                  <a:lnTo>
                    <a:pt x="85718" y="201497"/>
                  </a:lnTo>
                  <a:lnTo>
                    <a:pt x="97813" y="203435"/>
                  </a:lnTo>
                  <a:lnTo>
                    <a:pt x="110464" y="204819"/>
                  </a:lnTo>
                  <a:lnTo>
                    <a:pt x="123528" y="205792"/>
                  </a:lnTo>
                  <a:lnTo>
                    <a:pt x="136724" y="206632"/>
                  </a:lnTo>
                  <a:lnTo>
                    <a:pt x="149656" y="207737"/>
                  </a:lnTo>
                  <a:lnTo>
                    <a:pt x="162131" y="209300"/>
                  </a:lnTo>
                  <a:lnTo>
                    <a:pt x="174133" y="211335"/>
                  </a:lnTo>
                  <a:lnTo>
                    <a:pt x="185734" y="213772"/>
                  </a:lnTo>
                  <a:lnTo>
                    <a:pt x="197017" y="216527"/>
                  </a:lnTo>
                  <a:lnTo>
                    <a:pt x="207900" y="219682"/>
                  </a:lnTo>
                  <a:lnTo>
                    <a:pt x="218143" y="223477"/>
                  </a:lnTo>
                  <a:lnTo>
                    <a:pt x="227660" y="227997"/>
                  </a:lnTo>
                  <a:lnTo>
                    <a:pt x="236358" y="233337"/>
                  </a:lnTo>
                  <a:lnTo>
                    <a:pt x="244054" y="239679"/>
                  </a:lnTo>
                  <a:lnTo>
                    <a:pt x="250749" y="247022"/>
                  </a:lnTo>
                  <a:lnTo>
                    <a:pt x="256585" y="255224"/>
                  </a:lnTo>
                  <a:lnTo>
                    <a:pt x="261746" y="264101"/>
                  </a:lnTo>
                  <a:lnTo>
                    <a:pt x="266403" y="273487"/>
                  </a:lnTo>
                  <a:lnTo>
                    <a:pt x="270533" y="283568"/>
                  </a:lnTo>
                  <a:lnTo>
                    <a:pt x="273934" y="294853"/>
                  </a:lnTo>
                  <a:lnTo>
                    <a:pt x="276552" y="307512"/>
                  </a:lnTo>
                  <a:lnTo>
                    <a:pt x="278311" y="321099"/>
                  </a:lnTo>
                  <a:lnTo>
                    <a:pt x="279042" y="334757"/>
                  </a:lnTo>
                  <a:lnTo>
                    <a:pt x="278749" y="347975"/>
                  </a:lnTo>
                  <a:lnTo>
                    <a:pt x="277417" y="360442"/>
                  </a:lnTo>
                  <a:lnTo>
                    <a:pt x="274927" y="371888"/>
                  </a:lnTo>
                  <a:lnTo>
                    <a:pt x="271322" y="382281"/>
                  </a:lnTo>
                  <a:lnTo>
                    <a:pt x="266613" y="391599"/>
                  </a:lnTo>
                  <a:lnTo>
                    <a:pt x="260705" y="399727"/>
                  </a:lnTo>
                  <a:lnTo>
                    <a:pt x="253656" y="406723"/>
                  </a:lnTo>
                  <a:lnTo>
                    <a:pt x="245652" y="412933"/>
                  </a:lnTo>
                  <a:lnTo>
                    <a:pt x="236909" y="418880"/>
                  </a:lnTo>
                  <a:lnTo>
                    <a:pt x="227613" y="424877"/>
                  </a:lnTo>
                  <a:lnTo>
                    <a:pt x="217591" y="430721"/>
                  </a:lnTo>
                  <a:lnTo>
                    <a:pt x="206347" y="435813"/>
                  </a:lnTo>
                  <a:lnTo>
                    <a:pt x="193710" y="439862"/>
                  </a:lnTo>
                  <a:lnTo>
                    <a:pt x="179969" y="442732"/>
                  </a:lnTo>
                  <a:lnTo>
                    <a:pt x="165674" y="444283"/>
                  </a:lnTo>
                  <a:lnTo>
                    <a:pt x="151206" y="444577"/>
                  </a:lnTo>
                  <a:lnTo>
                    <a:pt x="136746" y="443655"/>
                  </a:lnTo>
                  <a:lnTo>
                    <a:pt x="122359" y="441448"/>
                  </a:lnTo>
                  <a:lnTo>
                    <a:pt x="108063" y="438046"/>
                  </a:lnTo>
                  <a:lnTo>
                    <a:pt x="94069" y="433767"/>
                  </a:lnTo>
                  <a:lnTo>
                    <a:pt x="79207" y="428550"/>
                  </a:lnTo>
                  <a:lnTo>
                    <a:pt x="59935" y="420823"/>
                  </a:lnTo>
                  <a:lnTo>
                    <a:pt x="30212" y="407898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41014" y="1073840"/>
              <a:ext cx="9480" cy="315856"/>
            </a:xfrm>
            <a:custGeom>
              <a:avLst/>
              <a:gdLst/>
              <a:ahLst/>
              <a:cxnLst/>
              <a:rect l="0" t="0" r="0" b="0"/>
              <a:pathLst>
                <a:path w="9480" h="315856">
                  <a:moveTo>
                    <a:pt x="9479" y="0"/>
                  </a:moveTo>
                  <a:lnTo>
                    <a:pt x="8037" y="8674"/>
                  </a:lnTo>
                  <a:lnTo>
                    <a:pt x="6123" y="21022"/>
                  </a:lnTo>
                  <a:lnTo>
                    <a:pt x="4301" y="35200"/>
                  </a:lnTo>
                  <a:lnTo>
                    <a:pt x="2801" y="50463"/>
                  </a:lnTo>
                  <a:lnTo>
                    <a:pt x="1658" y="66448"/>
                  </a:lnTo>
                  <a:lnTo>
                    <a:pt x="825" y="82930"/>
                  </a:lnTo>
                  <a:lnTo>
                    <a:pt x="239" y="99754"/>
                  </a:lnTo>
                  <a:lnTo>
                    <a:pt x="0" y="116812"/>
                  </a:lnTo>
                  <a:lnTo>
                    <a:pt x="366" y="134030"/>
                  </a:lnTo>
                  <a:lnTo>
                    <a:pt x="1422" y="151352"/>
                  </a:lnTo>
                  <a:lnTo>
                    <a:pt x="2944" y="168578"/>
                  </a:lnTo>
                  <a:lnTo>
                    <a:pt x="4505" y="185378"/>
                  </a:lnTo>
                  <a:lnTo>
                    <a:pt x="5849" y="201606"/>
                  </a:lnTo>
                  <a:lnTo>
                    <a:pt x="6902" y="217283"/>
                  </a:lnTo>
                  <a:lnTo>
                    <a:pt x="7683" y="232505"/>
                  </a:lnTo>
                  <a:lnTo>
                    <a:pt x="8243" y="247363"/>
                  </a:lnTo>
                  <a:lnTo>
                    <a:pt x="8637" y="261539"/>
                  </a:lnTo>
                  <a:lnTo>
                    <a:pt x="8952" y="275800"/>
                  </a:lnTo>
                  <a:lnTo>
                    <a:pt x="9217" y="292519"/>
                  </a:lnTo>
                  <a:lnTo>
                    <a:pt x="9479" y="315855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24151" y="1147540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98835" y="2934"/>
                  </a:lnTo>
                  <a:lnTo>
                    <a:pt x="187706" y="5716"/>
                  </a:lnTo>
                  <a:lnTo>
                    <a:pt x="176113" y="8615"/>
                  </a:lnTo>
                  <a:lnTo>
                    <a:pt x="164124" y="11656"/>
                  </a:lnTo>
                  <a:lnTo>
                    <a:pt x="152112" y="14821"/>
                  </a:lnTo>
                  <a:lnTo>
                    <a:pt x="140305" y="18080"/>
                  </a:lnTo>
                  <a:lnTo>
                    <a:pt x="128605" y="21245"/>
                  </a:lnTo>
                  <a:lnTo>
                    <a:pt x="116688" y="23988"/>
                  </a:lnTo>
                  <a:lnTo>
                    <a:pt x="104381" y="26168"/>
                  </a:lnTo>
                  <a:lnTo>
                    <a:pt x="91828" y="27971"/>
                  </a:lnTo>
                  <a:lnTo>
                    <a:pt x="79394" y="29795"/>
                  </a:lnTo>
                  <a:lnTo>
                    <a:pt x="67291" y="31877"/>
                  </a:lnTo>
                  <a:lnTo>
                    <a:pt x="55626" y="34315"/>
                  </a:lnTo>
                  <a:lnTo>
                    <a:pt x="43126" y="37501"/>
                  </a:lnTo>
                  <a:lnTo>
                    <a:pt x="26461" y="428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76735" y="1247323"/>
              <a:ext cx="210671" cy="132702"/>
            </a:xfrm>
            <a:custGeom>
              <a:avLst/>
              <a:gdLst/>
              <a:ahLst/>
              <a:cxnLst/>
              <a:rect l="0" t="0" r="0" b="0"/>
              <a:pathLst>
                <a:path w="210671" h="132702">
                  <a:moveTo>
                    <a:pt x="105385" y="37087"/>
                  </a:moveTo>
                  <a:lnTo>
                    <a:pt x="99517" y="28353"/>
                  </a:lnTo>
                  <a:lnTo>
                    <a:pt x="93953" y="20647"/>
                  </a:lnTo>
                  <a:lnTo>
                    <a:pt x="88150" y="13263"/>
                  </a:lnTo>
                  <a:lnTo>
                    <a:pt x="81896" y="6693"/>
                  </a:lnTo>
                  <a:lnTo>
                    <a:pt x="74917" y="2108"/>
                  </a:lnTo>
                  <a:lnTo>
                    <a:pt x="67141" y="0"/>
                  </a:lnTo>
                  <a:lnTo>
                    <a:pt x="58812" y="384"/>
                  </a:lnTo>
                  <a:lnTo>
                    <a:pt x="50382" y="3152"/>
                  </a:lnTo>
                  <a:lnTo>
                    <a:pt x="42126" y="7983"/>
                  </a:lnTo>
                  <a:lnTo>
                    <a:pt x="34296" y="14614"/>
                  </a:lnTo>
                  <a:lnTo>
                    <a:pt x="27192" y="22944"/>
                  </a:lnTo>
                  <a:lnTo>
                    <a:pt x="20897" y="32756"/>
                  </a:lnTo>
                  <a:lnTo>
                    <a:pt x="15332" y="43595"/>
                  </a:lnTo>
                  <a:lnTo>
                    <a:pt x="10353" y="54860"/>
                  </a:lnTo>
                  <a:lnTo>
                    <a:pt x="5827" y="66172"/>
                  </a:lnTo>
                  <a:lnTo>
                    <a:pt x="2125" y="77206"/>
                  </a:lnTo>
                  <a:lnTo>
                    <a:pt x="75" y="87616"/>
                  </a:lnTo>
                  <a:lnTo>
                    <a:pt x="0" y="97279"/>
                  </a:lnTo>
                  <a:lnTo>
                    <a:pt x="1916" y="106089"/>
                  </a:lnTo>
                  <a:lnTo>
                    <a:pt x="5795" y="113869"/>
                  </a:lnTo>
                  <a:lnTo>
                    <a:pt x="11406" y="120615"/>
                  </a:lnTo>
                  <a:lnTo>
                    <a:pt x="18410" y="126146"/>
                  </a:lnTo>
                  <a:lnTo>
                    <a:pt x="26465" y="130040"/>
                  </a:lnTo>
                  <a:lnTo>
                    <a:pt x="35279" y="132210"/>
                  </a:lnTo>
                  <a:lnTo>
                    <a:pt x="44465" y="132701"/>
                  </a:lnTo>
                  <a:lnTo>
                    <a:pt x="53550" y="131519"/>
                  </a:lnTo>
                  <a:lnTo>
                    <a:pt x="62284" y="128831"/>
                  </a:lnTo>
                  <a:lnTo>
                    <a:pt x="70452" y="124757"/>
                  </a:lnTo>
                  <a:lnTo>
                    <a:pt x="77792" y="119282"/>
                  </a:lnTo>
                  <a:lnTo>
                    <a:pt x="84249" y="112527"/>
                  </a:lnTo>
                  <a:lnTo>
                    <a:pt x="89924" y="104722"/>
                  </a:lnTo>
                  <a:lnTo>
                    <a:pt x="94979" y="96113"/>
                  </a:lnTo>
                  <a:lnTo>
                    <a:pt x="99564" y="86912"/>
                  </a:lnTo>
                  <a:lnTo>
                    <a:pt x="103646" y="77124"/>
                  </a:lnTo>
                  <a:lnTo>
                    <a:pt x="107016" y="66568"/>
                  </a:lnTo>
                  <a:lnTo>
                    <a:pt x="109626" y="55305"/>
                  </a:lnTo>
                  <a:lnTo>
                    <a:pt x="111868" y="46860"/>
                  </a:lnTo>
                  <a:lnTo>
                    <a:pt x="114170" y="45215"/>
                  </a:lnTo>
                  <a:lnTo>
                    <a:pt x="116502" y="48504"/>
                  </a:lnTo>
                  <a:lnTo>
                    <a:pt x="118958" y="54709"/>
                  </a:lnTo>
                  <a:lnTo>
                    <a:pt x="121613" y="62615"/>
                  </a:lnTo>
                  <a:lnTo>
                    <a:pt x="124482" y="71521"/>
                  </a:lnTo>
                  <a:lnTo>
                    <a:pt x="127864" y="80863"/>
                  </a:lnTo>
                  <a:lnTo>
                    <a:pt x="132334" y="90099"/>
                  </a:lnTo>
                  <a:lnTo>
                    <a:pt x="138121" y="98952"/>
                  </a:lnTo>
                  <a:lnTo>
                    <a:pt x="145293" y="107041"/>
                  </a:lnTo>
                  <a:lnTo>
                    <a:pt x="153935" y="113802"/>
                  </a:lnTo>
                  <a:lnTo>
                    <a:pt x="163917" y="119053"/>
                  </a:lnTo>
                  <a:lnTo>
                    <a:pt x="174390" y="122945"/>
                  </a:lnTo>
                  <a:lnTo>
                    <a:pt x="184912" y="126153"/>
                  </a:lnTo>
                  <a:lnTo>
                    <a:pt x="196404" y="128958"/>
                  </a:lnTo>
                  <a:lnTo>
                    <a:pt x="210670" y="1318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97934" y="1021198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8"/>
                  </a:lnTo>
                  <a:lnTo>
                    <a:pt x="825" y="67099"/>
                  </a:lnTo>
                  <a:lnTo>
                    <a:pt x="2074" y="79508"/>
                  </a:lnTo>
                  <a:lnTo>
                    <a:pt x="3727" y="91795"/>
                  </a:lnTo>
                  <a:lnTo>
                    <a:pt x="5375" y="104644"/>
                  </a:lnTo>
                  <a:lnTo>
                    <a:pt x="6778" y="118403"/>
                  </a:lnTo>
                  <a:lnTo>
                    <a:pt x="7871" y="133086"/>
                  </a:lnTo>
                  <a:lnTo>
                    <a:pt x="8679" y="148552"/>
                  </a:lnTo>
                  <a:lnTo>
                    <a:pt x="9261" y="164624"/>
                  </a:lnTo>
                  <a:lnTo>
                    <a:pt x="9839" y="180975"/>
                  </a:lnTo>
                  <a:lnTo>
                    <a:pt x="10767" y="197172"/>
                  </a:lnTo>
                  <a:lnTo>
                    <a:pt x="12211" y="212983"/>
                  </a:lnTo>
                  <a:lnTo>
                    <a:pt x="14166" y="228208"/>
                  </a:lnTo>
                  <a:lnTo>
                    <a:pt x="16551" y="242592"/>
                  </a:lnTo>
                  <a:lnTo>
                    <a:pt x="19261" y="256083"/>
                  </a:lnTo>
                  <a:lnTo>
                    <a:pt x="22057" y="268916"/>
                  </a:lnTo>
                  <a:lnTo>
                    <a:pt x="24843" y="283087"/>
                  </a:lnTo>
                  <a:lnTo>
                    <a:pt x="27861" y="303194"/>
                  </a:lnTo>
                  <a:lnTo>
                    <a:pt x="31585" y="336912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82120" y="1158068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8834" y="2867"/>
                  </a:lnTo>
                  <a:lnTo>
                    <a:pt x="187706" y="5009"/>
                  </a:lnTo>
                  <a:lnTo>
                    <a:pt x="176103" y="6612"/>
                  </a:lnTo>
                  <a:lnTo>
                    <a:pt x="163769" y="7793"/>
                  </a:lnTo>
                  <a:lnTo>
                    <a:pt x="150460" y="8641"/>
                  </a:lnTo>
                  <a:lnTo>
                    <a:pt x="136160" y="9243"/>
                  </a:lnTo>
                  <a:lnTo>
                    <a:pt x="121329" y="9830"/>
                  </a:lnTo>
                  <a:lnTo>
                    <a:pt x="106764" y="10763"/>
                  </a:lnTo>
                  <a:lnTo>
                    <a:pt x="92894" y="12210"/>
                  </a:lnTo>
                  <a:lnTo>
                    <a:pt x="79635" y="14166"/>
                  </a:lnTo>
                  <a:lnTo>
                    <a:pt x="66586" y="16551"/>
                  </a:lnTo>
                  <a:lnTo>
                    <a:pt x="53490" y="19261"/>
                  </a:lnTo>
                  <a:lnTo>
                    <a:pt x="40851" y="22058"/>
                  </a:lnTo>
                  <a:lnTo>
                    <a:pt x="28607" y="24844"/>
                  </a:lnTo>
                  <a:lnTo>
                    <a:pt x="15678" y="27861"/>
                  </a:lnTo>
                  <a:lnTo>
                    <a:pt x="0" y="31586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03219" y="1206222"/>
              <a:ext cx="136871" cy="157760"/>
            </a:xfrm>
            <a:custGeom>
              <a:avLst/>
              <a:gdLst/>
              <a:ahLst/>
              <a:cxnLst/>
              <a:rect l="0" t="0" r="0" b="0"/>
              <a:pathLst>
                <a:path w="136871" h="157760">
                  <a:moveTo>
                    <a:pt x="0" y="46603"/>
                  </a:moveTo>
                  <a:lnTo>
                    <a:pt x="11735" y="49537"/>
                  </a:lnTo>
                  <a:lnTo>
                    <a:pt x="22864" y="52319"/>
                  </a:lnTo>
                  <a:lnTo>
                    <a:pt x="34462" y="55214"/>
                  </a:lnTo>
                  <a:lnTo>
                    <a:pt x="46623" y="58081"/>
                  </a:lnTo>
                  <a:lnTo>
                    <a:pt x="59283" y="60598"/>
                  </a:lnTo>
                  <a:lnTo>
                    <a:pt x="72330" y="62600"/>
                  </a:lnTo>
                  <a:lnTo>
                    <a:pt x="85336" y="63766"/>
                  </a:lnTo>
                  <a:lnTo>
                    <a:pt x="97605" y="63565"/>
                  </a:lnTo>
                  <a:lnTo>
                    <a:pt x="108800" y="61826"/>
                  </a:lnTo>
                  <a:lnTo>
                    <a:pt x="118450" y="58539"/>
                  </a:lnTo>
                  <a:lnTo>
                    <a:pt x="125802" y="53666"/>
                  </a:lnTo>
                  <a:lnTo>
                    <a:pt x="130664" y="47355"/>
                  </a:lnTo>
                  <a:lnTo>
                    <a:pt x="133149" y="40036"/>
                  </a:lnTo>
                  <a:lnTo>
                    <a:pt x="133396" y="32293"/>
                  </a:lnTo>
                  <a:lnTo>
                    <a:pt x="131705" y="24508"/>
                  </a:lnTo>
                  <a:lnTo>
                    <a:pt x="128151" y="17166"/>
                  </a:lnTo>
                  <a:lnTo>
                    <a:pt x="122500" y="10921"/>
                  </a:lnTo>
                  <a:lnTo>
                    <a:pt x="114818" y="6026"/>
                  </a:lnTo>
                  <a:lnTo>
                    <a:pt x="105578" y="2554"/>
                  </a:lnTo>
                  <a:lnTo>
                    <a:pt x="95467" y="583"/>
                  </a:lnTo>
                  <a:lnTo>
                    <a:pt x="84971" y="0"/>
                  </a:lnTo>
                  <a:lnTo>
                    <a:pt x="74501" y="725"/>
                  </a:lnTo>
                  <a:lnTo>
                    <a:pt x="64478" y="2798"/>
                  </a:lnTo>
                  <a:lnTo>
                    <a:pt x="55079" y="6119"/>
                  </a:lnTo>
                  <a:lnTo>
                    <a:pt x="46447" y="10635"/>
                  </a:lnTo>
                  <a:lnTo>
                    <a:pt x="38788" y="16414"/>
                  </a:lnTo>
                  <a:lnTo>
                    <a:pt x="32113" y="23381"/>
                  </a:lnTo>
                  <a:lnTo>
                    <a:pt x="26290" y="31500"/>
                  </a:lnTo>
                  <a:lnTo>
                    <a:pt x="21136" y="40852"/>
                  </a:lnTo>
                  <a:lnTo>
                    <a:pt x="16489" y="51361"/>
                  </a:lnTo>
                  <a:lnTo>
                    <a:pt x="12535" y="62672"/>
                  </a:lnTo>
                  <a:lnTo>
                    <a:pt x="9784" y="74256"/>
                  </a:lnTo>
                  <a:lnTo>
                    <a:pt x="8420" y="85782"/>
                  </a:lnTo>
                  <a:lnTo>
                    <a:pt x="8488" y="96960"/>
                  </a:lnTo>
                  <a:lnTo>
                    <a:pt x="10053" y="107466"/>
                  </a:lnTo>
                  <a:lnTo>
                    <a:pt x="13003" y="117193"/>
                  </a:lnTo>
                  <a:lnTo>
                    <a:pt x="17253" y="126047"/>
                  </a:lnTo>
                  <a:lnTo>
                    <a:pt x="22848" y="133855"/>
                  </a:lnTo>
                  <a:lnTo>
                    <a:pt x="29687" y="140624"/>
                  </a:lnTo>
                  <a:lnTo>
                    <a:pt x="37719" y="146342"/>
                  </a:lnTo>
                  <a:lnTo>
                    <a:pt x="47012" y="150892"/>
                  </a:lnTo>
                  <a:lnTo>
                    <a:pt x="57481" y="154321"/>
                  </a:lnTo>
                  <a:lnTo>
                    <a:pt x="68765" y="156642"/>
                  </a:lnTo>
                  <a:lnTo>
                    <a:pt x="80332" y="157759"/>
                  </a:lnTo>
                  <a:lnTo>
                    <a:pt x="91836" y="157738"/>
                  </a:lnTo>
                  <a:lnTo>
                    <a:pt x="102699" y="156922"/>
                  </a:lnTo>
                  <a:lnTo>
                    <a:pt x="113084" y="155762"/>
                  </a:lnTo>
                  <a:lnTo>
                    <a:pt x="123898" y="154161"/>
                  </a:lnTo>
                  <a:lnTo>
                    <a:pt x="136870" y="151888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94389" y="1179125"/>
              <a:ext cx="150773" cy="201525"/>
            </a:xfrm>
            <a:custGeom>
              <a:avLst/>
              <a:gdLst/>
              <a:ahLst/>
              <a:cxnLst/>
              <a:rect l="0" t="0" r="0" b="0"/>
              <a:pathLst>
                <a:path w="150773" h="201525">
                  <a:moveTo>
                    <a:pt x="135213" y="0"/>
                  </a:moveTo>
                  <a:lnTo>
                    <a:pt x="120678" y="67"/>
                  </a:lnTo>
                  <a:lnTo>
                    <a:pt x="108048" y="708"/>
                  </a:lnTo>
                  <a:lnTo>
                    <a:pt x="96142" y="2004"/>
                  </a:lnTo>
                  <a:lnTo>
                    <a:pt x="84661" y="3864"/>
                  </a:lnTo>
                  <a:lnTo>
                    <a:pt x="73469" y="6180"/>
                  </a:lnTo>
                  <a:lnTo>
                    <a:pt x="62486" y="8851"/>
                  </a:lnTo>
                  <a:lnTo>
                    <a:pt x="51816" y="11948"/>
                  </a:lnTo>
                  <a:lnTo>
                    <a:pt x="41722" y="15703"/>
                  </a:lnTo>
                  <a:lnTo>
                    <a:pt x="32306" y="20197"/>
                  </a:lnTo>
                  <a:lnTo>
                    <a:pt x="23679" y="25519"/>
                  </a:lnTo>
                  <a:lnTo>
                    <a:pt x="16030" y="31848"/>
                  </a:lnTo>
                  <a:lnTo>
                    <a:pt x="9380" y="39178"/>
                  </a:lnTo>
                  <a:lnTo>
                    <a:pt x="4085" y="47202"/>
                  </a:lnTo>
                  <a:lnTo>
                    <a:pt x="883" y="55427"/>
                  </a:lnTo>
                  <a:lnTo>
                    <a:pt x="0" y="63534"/>
                  </a:lnTo>
                  <a:lnTo>
                    <a:pt x="1527" y="70924"/>
                  </a:lnTo>
                  <a:lnTo>
                    <a:pt x="5667" y="76669"/>
                  </a:lnTo>
                  <a:lnTo>
                    <a:pt x="12268" y="80420"/>
                  </a:lnTo>
                  <a:lnTo>
                    <a:pt x="20920" y="82478"/>
                  </a:lnTo>
                  <a:lnTo>
                    <a:pt x="31152" y="83494"/>
                  </a:lnTo>
                  <a:lnTo>
                    <a:pt x="42541" y="83967"/>
                  </a:lnTo>
                  <a:lnTo>
                    <a:pt x="54591" y="84340"/>
                  </a:lnTo>
                  <a:lnTo>
                    <a:pt x="66744" y="85066"/>
                  </a:lnTo>
                  <a:lnTo>
                    <a:pt x="78688" y="86347"/>
                  </a:lnTo>
                  <a:lnTo>
                    <a:pt x="90163" y="88347"/>
                  </a:lnTo>
                  <a:lnTo>
                    <a:pt x="100877" y="91287"/>
                  </a:lnTo>
                  <a:lnTo>
                    <a:pt x="110752" y="95193"/>
                  </a:lnTo>
                  <a:lnTo>
                    <a:pt x="119876" y="100103"/>
                  </a:lnTo>
                  <a:lnTo>
                    <a:pt x="128399" y="106148"/>
                  </a:lnTo>
                  <a:lnTo>
                    <a:pt x="136452" y="113287"/>
                  </a:lnTo>
                  <a:lnTo>
                    <a:pt x="143506" y="121352"/>
                  </a:lnTo>
                  <a:lnTo>
                    <a:pt x="148428" y="130135"/>
                  </a:lnTo>
                  <a:lnTo>
                    <a:pt x="150772" y="139444"/>
                  </a:lnTo>
                  <a:lnTo>
                    <a:pt x="150716" y="148965"/>
                  </a:lnTo>
                  <a:lnTo>
                    <a:pt x="148703" y="158276"/>
                  </a:lnTo>
                  <a:lnTo>
                    <a:pt x="145191" y="167161"/>
                  </a:lnTo>
                  <a:lnTo>
                    <a:pt x="140260" y="175432"/>
                  </a:lnTo>
                  <a:lnTo>
                    <a:pt x="133611" y="182840"/>
                  </a:lnTo>
                  <a:lnTo>
                    <a:pt x="125218" y="189333"/>
                  </a:lnTo>
                  <a:lnTo>
                    <a:pt x="115313" y="194694"/>
                  </a:lnTo>
                  <a:lnTo>
                    <a:pt x="104217" y="198472"/>
                  </a:lnTo>
                  <a:lnTo>
                    <a:pt x="92241" y="200574"/>
                  </a:lnTo>
                  <a:lnTo>
                    <a:pt x="79859" y="201355"/>
                  </a:lnTo>
                  <a:lnTo>
                    <a:pt x="66278" y="201524"/>
                  </a:lnTo>
                  <a:lnTo>
                    <a:pt x="48074" y="201096"/>
                  </a:lnTo>
                  <a:lnTo>
                    <a:pt x="19399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02555" y="1442338"/>
              <a:ext cx="3548105" cy="136871"/>
            </a:xfrm>
            <a:custGeom>
              <a:avLst/>
              <a:gdLst/>
              <a:ahLst/>
              <a:cxnLst/>
              <a:rect l="0" t="0" r="0" b="0"/>
              <a:pathLst>
                <a:path w="3548105" h="136871">
                  <a:moveTo>
                    <a:pt x="3548104" y="0"/>
                  </a:moveTo>
                  <a:lnTo>
                    <a:pt x="3536302" y="2867"/>
                  </a:lnTo>
                  <a:lnTo>
                    <a:pt x="3524533" y="5009"/>
                  </a:lnTo>
                  <a:lnTo>
                    <a:pt x="3511643" y="6612"/>
                  </a:lnTo>
                  <a:lnTo>
                    <a:pt x="3497795" y="7792"/>
                  </a:lnTo>
                  <a:lnTo>
                    <a:pt x="3483466" y="8641"/>
                  </a:lnTo>
                  <a:lnTo>
                    <a:pt x="3468997" y="9238"/>
                  </a:lnTo>
                  <a:lnTo>
                    <a:pt x="3454547" y="9653"/>
                  </a:lnTo>
                  <a:lnTo>
                    <a:pt x="3440171" y="9937"/>
                  </a:lnTo>
                  <a:lnTo>
                    <a:pt x="3425872" y="10130"/>
                  </a:lnTo>
                  <a:lnTo>
                    <a:pt x="3411474" y="10261"/>
                  </a:lnTo>
                  <a:lnTo>
                    <a:pt x="3396656" y="10349"/>
                  </a:lnTo>
                  <a:lnTo>
                    <a:pt x="3381273" y="10408"/>
                  </a:lnTo>
                  <a:lnTo>
                    <a:pt x="3365347" y="10448"/>
                  </a:lnTo>
                  <a:lnTo>
                    <a:pt x="3348969" y="10475"/>
                  </a:lnTo>
                  <a:lnTo>
                    <a:pt x="3332251" y="10493"/>
                  </a:lnTo>
                  <a:lnTo>
                    <a:pt x="3315448" y="10504"/>
                  </a:lnTo>
                  <a:lnTo>
                    <a:pt x="3298941" y="10512"/>
                  </a:lnTo>
                  <a:lnTo>
                    <a:pt x="3282912" y="10518"/>
                  </a:lnTo>
                  <a:lnTo>
                    <a:pt x="3267371" y="10521"/>
                  </a:lnTo>
                  <a:lnTo>
                    <a:pt x="3252241" y="10524"/>
                  </a:lnTo>
                  <a:lnTo>
                    <a:pt x="3237431" y="10525"/>
                  </a:lnTo>
                  <a:lnTo>
                    <a:pt x="3222857" y="10526"/>
                  </a:lnTo>
                  <a:lnTo>
                    <a:pt x="3208451" y="10527"/>
                  </a:lnTo>
                  <a:lnTo>
                    <a:pt x="3194162" y="10532"/>
                  </a:lnTo>
                  <a:lnTo>
                    <a:pt x="3179953" y="10705"/>
                  </a:lnTo>
                  <a:lnTo>
                    <a:pt x="3165802" y="11354"/>
                  </a:lnTo>
                  <a:lnTo>
                    <a:pt x="3151686" y="12602"/>
                  </a:lnTo>
                  <a:lnTo>
                    <a:pt x="3137596" y="14255"/>
                  </a:lnTo>
                  <a:lnTo>
                    <a:pt x="3123524" y="15903"/>
                  </a:lnTo>
                  <a:lnTo>
                    <a:pt x="3109459" y="17306"/>
                  </a:lnTo>
                  <a:lnTo>
                    <a:pt x="3095232" y="18399"/>
                  </a:lnTo>
                  <a:lnTo>
                    <a:pt x="3080535" y="19207"/>
                  </a:lnTo>
                  <a:lnTo>
                    <a:pt x="3065242" y="19785"/>
                  </a:lnTo>
                  <a:lnTo>
                    <a:pt x="3049547" y="20190"/>
                  </a:lnTo>
                  <a:lnTo>
                    <a:pt x="3033858" y="20470"/>
                  </a:lnTo>
                  <a:lnTo>
                    <a:pt x="3018414" y="20665"/>
                  </a:lnTo>
                  <a:lnTo>
                    <a:pt x="3003282" y="20968"/>
                  </a:lnTo>
                  <a:lnTo>
                    <a:pt x="2988435" y="21704"/>
                  </a:lnTo>
                  <a:lnTo>
                    <a:pt x="2973814" y="23012"/>
                  </a:lnTo>
                  <a:lnTo>
                    <a:pt x="2959198" y="24704"/>
                  </a:lnTo>
                  <a:lnTo>
                    <a:pt x="2944232" y="26379"/>
                  </a:lnTo>
                  <a:lnTo>
                    <a:pt x="2928754" y="27804"/>
                  </a:lnTo>
                  <a:lnTo>
                    <a:pt x="2912933" y="29081"/>
                  </a:lnTo>
                  <a:lnTo>
                    <a:pt x="2897160" y="30546"/>
                  </a:lnTo>
                  <a:lnTo>
                    <a:pt x="2881655" y="32378"/>
                  </a:lnTo>
                  <a:lnTo>
                    <a:pt x="2866312" y="34439"/>
                  </a:lnTo>
                  <a:lnTo>
                    <a:pt x="2850791" y="36369"/>
                  </a:lnTo>
                  <a:lnTo>
                    <a:pt x="2834909" y="37964"/>
                  </a:lnTo>
                  <a:lnTo>
                    <a:pt x="2818801" y="39188"/>
                  </a:lnTo>
                  <a:lnTo>
                    <a:pt x="2802827" y="40084"/>
                  </a:lnTo>
                  <a:lnTo>
                    <a:pt x="2787186" y="40722"/>
                  </a:lnTo>
                  <a:lnTo>
                    <a:pt x="2771749" y="41166"/>
                  </a:lnTo>
                  <a:lnTo>
                    <a:pt x="2756164" y="41473"/>
                  </a:lnTo>
                  <a:lnTo>
                    <a:pt x="2740239" y="41682"/>
                  </a:lnTo>
                  <a:lnTo>
                    <a:pt x="2724103" y="41824"/>
                  </a:lnTo>
                  <a:lnTo>
                    <a:pt x="2708110" y="41919"/>
                  </a:lnTo>
                  <a:lnTo>
                    <a:pt x="2692455" y="41983"/>
                  </a:lnTo>
                  <a:lnTo>
                    <a:pt x="2677010" y="42027"/>
                  </a:lnTo>
                  <a:lnTo>
                    <a:pt x="2661420" y="42056"/>
                  </a:lnTo>
                  <a:lnTo>
                    <a:pt x="2645490" y="42080"/>
                  </a:lnTo>
                  <a:lnTo>
                    <a:pt x="2629351" y="42265"/>
                  </a:lnTo>
                  <a:lnTo>
                    <a:pt x="2613357" y="42922"/>
                  </a:lnTo>
                  <a:lnTo>
                    <a:pt x="2597701" y="44177"/>
                  </a:lnTo>
                  <a:lnTo>
                    <a:pt x="2582255" y="45833"/>
                  </a:lnTo>
                  <a:lnTo>
                    <a:pt x="2566664" y="47484"/>
                  </a:lnTo>
                  <a:lnTo>
                    <a:pt x="2550730" y="48888"/>
                  </a:lnTo>
                  <a:lnTo>
                    <a:pt x="2534418" y="49982"/>
                  </a:lnTo>
                  <a:lnTo>
                    <a:pt x="2517775" y="50791"/>
                  </a:lnTo>
                  <a:lnTo>
                    <a:pt x="2500875" y="51370"/>
                  </a:lnTo>
                  <a:lnTo>
                    <a:pt x="2483949" y="51775"/>
                  </a:lnTo>
                  <a:lnTo>
                    <a:pt x="2467358" y="52055"/>
                  </a:lnTo>
                  <a:lnTo>
                    <a:pt x="2451265" y="52251"/>
                  </a:lnTo>
                  <a:lnTo>
                    <a:pt x="2435340" y="52553"/>
                  </a:lnTo>
                  <a:lnTo>
                    <a:pt x="2418889" y="53289"/>
                  </a:lnTo>
                  <a:lnTo>
                    <a:pt x="2401560" y="54597"/>
                  </a:lnTo>
                  <a:lnTo>
                    <a:pt x="2383497" y="56289"/>
                  </a:lnTo>
                  <a:lnTo>
                    <a:pt x="2365138" y="57964"/>
                  </a:lnTo>
                  <a:lnTo>
                    <a:pt x="2346790" y="59385"/>
                  </a:lnTo>
                  <a:lnTo>
                    <a:pt x="2328740" y="60489"/>
                  </a:lnTo>
                  <a:lnTo>
                    <a:pt x="2311321" y="61305"/>
                  </a:lnTo>
                  <a:lnTo>
                    <a:pt x="2294641" y="61889"/>
                  </a:lnTo>
                  <a:lnTo>
                    <a:pt x="2278475" y="62297"/>
                  </a:lnTo>
                  <a:lnTo>
                    <a:pt x="2262387" y="62579"/>
                  </a:lnTo>
                  <a:lnTo>
                    <a:pt x="2246112" y="62772"/>
                  </a:lnTo>
                  <a:lnTo>
                    <a:pt x="2229568" y="62902"/>
                  </a:lnTo>
                  <a:lnTo>
                    <a:pt x="2212768" y="62991"/>
                  </a:lnTo>
                  <a:lnTo>
                    <a:pt x="2195763" y="63050"/>
                  </a:lnTo>
                  <a:lnTo>
                    <a:pt x="2178766" y="63090"/>
                  </a:lnTo>
                  <a:lnTo>
                    <a:pt x="2162127" y="63117"/>
                  </a:lnTo>
                  <a:lnTo>
                    <a:pt x="2146007" y="63135"/>
                  </a:lnTo>
                  <a:lnTo>
                    <a:pt x="2130234" y="63147"/>
                  </a:lnTo>
                  <a:lnTo>
                    <a:pt x="2114417" y="63155"/>
                  </a:lnTo>
                  <a:lnTo>
                    <a:pt x="2098327" y="63160"/>
                  </a:lnTo>
                  <a:lnTo>
                    <a:pt x="2081910" y="63164"/>
                  </a:lnTo>
                  <a:lnTo>
                    <a:pt x="2065196" y="63166"/>
                  </a:lnTo>
                  <a:lnTo>
                    <a:pt x="2048243" y="63168"/>
                  </a:lnTo>
                  <a:lnTo>
                    <a:pt x="2031111" y="63169"/>
                  </a:lnTo>
                  <a:lnTo>
                    <a:pt x="2013851" y="63169"/>
                  </a:lnTo>
                  <a:lnTo>
                    <a:pt x="1996504" y="63170"/>
                  </a:lnTo>
                  <a:lnTo>
                    <a:pt x="1979262" y="63170"/>
                  </a:lnTo>
                  <a:lnTo>
                    <a:pt x="1962453" y="63170"/>
                  </a:lnTo>
                  <a:lnTo>
                    <a:pt x="1946215" y="63170"/>
                  </a:lnTo>
                  <a:lnTo>
                    <a:pt x="1930360" y="63171"/>
                  </a:lnTo>
                  <a:lnTo>
                    <a:pt x="1914488" y="63171"/>
                  </a:lnTo>
                  <a:lnTo>
                    <a:pt x="1898366" y="63171"/>
                  </a:lnTo>
                  <a:lnTo>
                    <a:pt x="1882097" y="63171"/>
                  </a:lnTo>
                  <a:lnTo>
                    <a:pt x="1866014" y="63171"/>
                  </a:lnTo>
                  <a:lnTo>
                    <a:pt x="1850298" y="63171"/>
                  </a:lnTo>
                  <a:lnTo>
                    <a:pt x="1834812" y="63171"/>
                  </a:lnTo>
                  <a:lnTo>
                    <a:pt x="1819194" y="63171"/>
                  </a:lnTo>
                  <a:lnTo>
                    <a:pt x="1803243" y="63171"/>
                  </a:lnTo>
                  <a:lnTo>
                    <a:pt x="1786919" y="63171"/>
                  </a:lnTo>
                  <a:lnTo>
                    <a:pt x="1770268" y="63171"/>
                  </a:lnTo>
                  <a:lnTo>
                    <a:pt x="1753362" y="63175"/>
                  </a:lnTo>
                  <a:lnTo>
                    <a:pt x="1736432" y="63348"/>
                  </a:lnTo>
                  <a:lnTo>
                    <a:pt x="1719840" y="63997"/>
                  </a:lnTo>
                  <a:lnTo>
                    <a:pt x="1703750" y="65245"/>
                  </a:lnTo>
                  <a:lnTo>
                    <a:pt x="1687996" y="66898"/>
                  </a:lnTo>
                  <a:lnTo>
                    <a:pt x="1672193" y="68546"/>
                  </a:lnTo>
                  <a:lnTo>
                    <a:pt x="1656117" y="69944"/>
                  </a:lnTo>
                  <a:lnTo>
                    <a:pt x="1639878" y="70864"/>
                  </a:lnTo>
                  <a:lnTo>
                    <a:pt x="1623816" y="71024"/>
                  </a:lnTo>
                  <a:lnTo>
                    <a:pt x="1608115" y="70353"/>
                  </a:lnTo>
                  <a:lnTo>
                    <a:pt x="1592638" y="69106"/>
                  </a:lnTo>
                  <a:lnTo>
                    <a:pt x="1577026" y="67737"/>
                  </a:lnTo>
                  <a:lnTo>
                    <a:pt x="1561079" y="66525"/>
                  </a:lnTo>
                  <a:lnTo>
                    <a:pt x="1544758" y="65562"/>
                  </a:lnTo>
                  <a:lnTo>
                    <a:pt x="1528108" y="64842"/>
                  </a:lnTo>
                  <a:lnTo>
                    <a:pt x="1511204" y="64323"/>
                  </a:lnTo>
                  <a:lnTo>
                    <a:pt x="1494275" y="63957"/>
                  </a:lnTo>
                  <a:lnTo>
                    <a:pt x="1477683" y="63704"/>
                  </a:lnTo>
                  <a:lnTo>
                    <a:pt x="1461593" y="63531"/>
                  </a:lnTo>
                  <a:lnTo>
                    <a:pt x="1445841" y="63413"/>
                  </a:lnTo>
                  <a:lnTo>
                    <a:pt x="1430037" y="63334"/>
                  </a:lnTo>
                  <a:lnTo>
                    <a:pt x="1413957" y="63280"/>
                  </a:lnTo>
                  <a:lnTo>
                    <a:pt x="1397545" y="63244"/>
                  </a:lnTo>
                  <a:lnTo>
                    <a:pt x="1380835" y="63220"/>
                  </a:lnTo>
                  <a:lnTo>
                    <a:pt x="1363885" y="63208"/>
                  </a:lnTo>
                  <a:lnTo>
                    <a:pt x="1346755" y="63370"/>
                  </a:lnTo>
                  <a:lnTo>
                    <a:pt x="1329496" y="64011"/>
                  </a:lnTo>
                  <a:lnTo>
                    <a:pt x="1312150" y="65255"/>
                  </a:lnTo>
                  <a:lnTo>
                    <a:pt x="1294909" y="66904"/>
                  </a:lnTo>
                  <a:lnTo>
                    <a:pt x="1278100" y="68550"/>
                  </a:lnTo>
                  <a:lnTo>
                    <a:pt x="1261862" y="69952"/>
                  </a:lnTo>
                  <a:lnTo>
                    <a:pt x="1246008" y="71044"/>
                  </a:lnTo>
                  <a:lnTo>
                    <a:pt x="1230136" y="71851"/>
                  </a:lnTo>
                  <a:lnTo>
                    <a:pt x="1214009" y="72429"/>
                  </a:lnTo>
                  <a:lnTo>
                    <a:pt x="1197567" y="72833"/>
                  </a:lnTo>
                  <a:lnTo>
                    <a:pt x="1180835" y="73113"/>
                  </a:lnTo>
                  <a:lnTo>
                    <a:pt x="1163876" y="73308"/>
                  </a:lnTo>
                  <a:lnTo>
                    <a:pt x="1146910" y="73611"/>
                  </a:lnTo>
                  <a:lnTo>
                    <a:pt x="1130293" y="74347"/>
                  </a:lnTo>
                  <a:lnTo>
                    <a:pt x="1114187" y="75654"/>
                  </a:lnTo>
                  <a:lnTo>
                    <a:pt x="1098422" y="77346"/>
                  </a:lnTo>
                  <a:lnTo>
                    <a:pt x="1082612" y="79021"/>
                  </a:lnTo>
                  <a:lnTo>
                    <a:pt x="1066531" y="80442"/>
                  </a:lnTo>
                  <a:lnTo>
                    <a:pt x="1050289" y="81546"/>
                  </a:lnTo>
                  <a:lnTo>
                    <a:pt x="1034224" y="82362"/>
                  </a:lnTo>
                  <a:lnTo>
                    <a:pt x="1018522" y="82946"/>
                  </a:lnTo>
                  <a:lnTo>
                    <a:pt x="1003044" y="83354"/>
                  </a:lnTo>
                  <a:lnTo>
                    <a:pt x="987432" y="83636"/>
                  </a:lnTo>
                  <a:lnTo>
                    <a:pt x="971484" y="83833"/>
                  </a:lnTo>
                  <a:lnTo>
                    <a:pt x="955162" y="84137"/>
                  </a:lnTo>
                  <a:lnTo>
                    <a:pt x="938513" y="84874"/>
                  </a:lnTo>
                  <a:lnTo>
                    <a:pt x="921609" y="86182"/>
                  </a:lnTo>
                  <a:lnTo>
                    <a:pt x="904680" y="87874"/>
                  </a:lnTo>
                  <a:lnTo>
                    <a:pt x="888087" y="89549"/>
                  </a:lnTo>
                  <a:lnTo>
                    <a:pt x="871998" y="90974"/>
                  </a:lnTo>
                  <a:lnTo>
                    <a:pt x="856245" y="92252"/>
                  </a:lnTo>
                  <a:lnTo>
                    <a:pt x="840441" y="93716"/>
                  </a:lnTo>
                  <a:lnTo>
                    <a:pt x="824365" y="95548"/>
                  </a:lnTo>
                  <a:lnTo>
                    <a:pt x="808127" y="97610"/>
                  </a:lnTo>
                  <a:lnTo>
                    <a:pt x="792065" y="99540"/>
                  </a:lnTo>
                  <a:lnTo>
                    <a:pt x="776368" y="101135"/>
                  </a:lnTo>
                  <a:lnTo>
                    <a:pt x="761064" y="102359"/>
                  </a:lnTo>
                  <a:lnTo>
                    <a:pt x="746101" y="103255"/>
                  </a:lnTo>
                  <a:lnTo>
                    <a:pt x="731406" y="103893"/>
                  </a:lnTo>
                  <a:lnTo>
                    <a:pt x="716911" y="104338"/>
                  </a:lnTo>
                  <a:lnTo>
                    <a:pt x="702558" y="104644"/>
                  </a:lnTo>
                  <a:lnTo>
                    <a:pt x="688305" y="104853"/>
                  </a:lnTo>
                  <a:lnTo>
                    <a:pt x="674122" y="104995"/>
                  </a:lnTo>
                  <a:lnTo>
                    <a:pt x="659986" y="105090"/>
                  </a:lnTo>
                  <a:lnTo>
                    <a:pt x="645882" y="105155"/>
                  </a:lnTo>
                  <a:lnTo>
                    <a:pt x="631799" y="105198"/>
                  </a:lnTo>
                  <a:lnTo>
                    <a:pt x="617732" y="105227"/>
                  </a:lnTo>
                  <a:lnTo>
                    <a:pt x="603674" y="105250"/>
                  </a:lnTo>
                  <a:lnTo>
                    <a:pt x="589623" y="105436"/>
                  </a:lnTo>
                  <a:lnTo>
                    <a:pt x="575576" y="106093"/>
                  </a:lnTo>
                  <a:lnTo>
                    <a:pt x="561532" y="107348"/>
                  </a:lnTo>
                  <a:lnTo>
                    <a:pt x="547490" y="109004"/>
                  </a:lnTo>
                  <a:lnTo>
                    <a:pt x="533449" y="110655"/>
                  </a:lnTo>
                  <a:lnTo>
                    <a:pt x="519405" y="112059"/>
                  </a:lnTo>
                  <a:lnTo>
                    <a:pt x="505193" y="113153"/>
                  </a:lnTo>
                  <a:lnTo>
                    <a:pt x="490506" y="113962"/>
                  </a:lnTo>
                  <a:lnTo>
                    <a:pt x="475219" y="114541"/>
                  </a:lnTo>
                  <a:lnTo>
                    <a:pt x="459528" y="114946"/>
                  </a:lnTo>
                  <a:lnTo>
                    <a:pt x="443841" y="115226"/>
                  </a:lnTo>
                  <a:lnTo>
                    <a:pt x="428400" y="115417"/>
                  </a:lnTo>
                  <a:lnTo>
                    <a:pt x="413269" y="115547"/>
                  </a:lnTo>
                  <a:lnTo>
                    <a:pt x="398423" y="115635"/>
                  </a:lnTo>
                  <a:lnTo>
                    <a:pt x="383807" y="115694"/>
                  </a:lnTo>
                  <a:lnTo>
                    <a:pt x="369364" y="115733"/>
                  </a:lnTo>
                  <a:lnTo>
                    <a:pt x="355047" y="115760"/>
                  </a:lnTo>
                  <a:lnTo>
                    <a:pt x="340818" y="115778"/>
                  </a:lnTo>
                  <a:lnTo>
                    <a:pt x="326650" y="115790"/>
                  </a:lnTo>
                  <a:lnTo>
                    <a:pt x="312524" y="115797"/>
                  </a:lnTo>
                  <a:lnTo>
                    <a:pt x="298418" y="115803"/>
                  </a:lnTo>
                  <a:lnTo>
                    <a:pt x="283995" y="115806"/>
                  </a:lnTo>
                  <a:lnTo>
                    <a:pt x="268634" y="115809"/>
                  </a:lnTo>
                  <a:lnTo>
                    <a:pt x="252081" y="115810"/>
                  </a:lnTo>
                  <a:lnTo>
                    <a:pt x="234725" y="115811"/>
                  </a:lnTo>
                  <a:lnTo>
                    <a:pt x="217383" y="115812"/>
                  </a:lnTo>
                  <a:lnTo>
                    <a:pt x="200529" y="115817"/>
                  </a:lnTo>
                  <a:lnTo>
                    <a:pt x="184129" y="115990"/>
                  </a:lnTo>
                  <a:lnTo>
                    <a:pt x="167825" y="116639"/>
                  </a:lnTo>
                  <a:lnTo>
                    <a:pt x="151376" y="117887"/>
                  </a:lnTo>
                  <a:lnTo>
                    <a:pt x="134702" y="119540"/>
                  </a:lnTo>
                  <a:lnTo>
                    <a:pt x="117807" y="121189"/>
                  </a:lnTo>
                  <a:lnTo>
                    <a:pt x="100740" y="122596"/>
                  </a:lnTo>
                  <a:lnTo>
                    <a:pt x="83869" y="123862"/>
                  </a:lnTo>
                  <a:lnTo>
                    <a:pt x="67848" y="125318"/>
                  </a:lnTo>
                  <a:lnTo>
                    <a:pt x="52978" y="127145"/>
                  </a:lnTo>
                  <a:lnTo>
                    <a:pt x="39663" y="129212"/>
                  </a:lnTo>
                  <a:lnTo>
                    <a:pt x="27276" y="131363"/>
                  </a:lnTo>
                  <a:lnTo>
                    <a:pt x="14732" y="13378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87571" y="1221239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61910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71882" y="1073840"/>
              <a:ext cx="9457" cy="347442"/>
            </a:xfrm>
            <a:custGeom>
              <a:avLst/>
              <a:gdLst/>
              <a:ahLst/>
              <a:cxnLst/>
              <a:rect l="0" t="0" r="0" b="0"/>
              <a:pathLst>
                <a:path w="9457" h="347442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1"/>
                  </a:lnTo>
                  <a:lnTo>
                    <a:pt x="0" y="81110"/>
                  </a:lnTo>
                  <a:lnTo>
                    <a:pt x="4" y="101341"/>
                  </a:lnTo>
                  <a:lnTo>
                    <a:pt x="177" y="122435"/>
                  </a:lnTo>
                  <a:lnTo>
                    <a:pt x="825" y="143498"/>
                  </a:lnTo>
                  <a:lnTo>
                    <a:pt x="2074" y="164022"/>
                  </a:lnTo>
                  <a:lnTo>
                    <a:pt x="3726" y="183714"/>
                  </a:lnTo>
                  <a:lnTo>
                    <a:pt x="5375" y="202325"/>
                  </a:lnTo>
                  <a:lnTo>
                    <a:pt x="6778" y="219842"/>
                  </a:lnTo>
                  <a:lnTo>
                    <a:pt x="7870" y="236420"/>
                  </a:lnTo>
                  <a:lnTo>
                    <a:pt x="8679" y="252262"/>
                  </a:lnTo>
                  <a:lnTo>
                    <a:pt x="9252" y="267548"/>
                  </a:lnTo>
                  <a:lnTo>
                    <a:pt x="9456" y="282214"/>
                  </a:lnTo>
                  <a:lnTo>
                    <a:pt x="8879" y="297602"/>
                  </a:lnTo>
                  <a:lnTo>
                    <a:pt x="6352" y="317304"/>
                  </a:lnTo>
                  <a:lnTo>
                    <a:pt x="0" y="347441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61311" y="940812"/>
              <a:ext cx="427065" cy="301485"/>
            </a:xfrm>
            <a:custGeom>
              <a:avLst/>
              <a:gdLst/>
              <a:ahLst/>
              <a:cxnLst/>
              <a:rect l="0" t="0" r="0" b="0"/>
              <a:pathLst>
                <a:path w="427065" h="301485">
                  <a:moveTo>
                    <a:pt x="0" y="133028"/>
                  </a:moveTo>
                  <a:lnTo>
                    <a:pt x="3068" y="124227"/>
                  </a:lnTo>
                  <a:lnTo>
                    <a:pt x="7131" y="115880"/>
                  </a:lnTo>
                  <a:lnTo>
                    <a:pt x="12623" y="107182"/>
                  </a:lnTo>
                  <a:lnTo>
                    <a:pt x="19383" y="98061"/>
                  </a:lnTo>
                  <a:lnTo>
                    <a:pt x="27181" y="88566"/>
                  </a:lnTo>
                  <a:lnTo>
                    <a:pt x="35779" y="78778"/>
                  </a:lnTo>
                  <a:lnTo>
                    <a:pt x="44964" y="68937"/>
                  </a:lnTo>
                  <a:lnTo>
                    <a:pt x="54569" y="59412"/>
                  </a:lnTo>
                  <a:lnTo>
                    <a:pt x="64473" y="50383"/>
                  </a:lnTo>
                  <a:lnTo>
                    <a:pt x="74748" y="42017"/>
                  </a:lnTo>
                  <a:lnTo>
                    <a:pt x="85638" y="34544"/>
                  </a:lnTo>
                  <a:lnTo>
                    <a:pt x="97227" y="28000"/>
                  </a:lnTo>
                  <a:lnTo>
                    <a:pt x="109452" y="22265"/>
                  </a:lnTo>
                  <a:lnTo>
                    <a:pt x="122190" y="17171"/>
                  </a:lnTo>
                  <a:lnTo>
                    <a:pt x="135321" y="12560"/>
                  </a:lnTo>
                  <a:lnTo>
                    <a:pt x="148902" y="8461"/>
                  </a:lnTo>
                  <a:lnTo>
                    <a:pt x="163157" y="5079"/>
                  </a:lnTo>
                  <a:lnTo>
                    <a:pt x="178156" y="2474"/>
                  </a:lnTo>
                  <a:lnTo>
                    <a:pt x="193821" y="725"/>
                  </a:lnTo>
                  <a:lnTo>
                    <a:pt x="210023" y="0"/>
                  </a:lnTo>
                  <a:lnTo>
                    <a:pt x="226627" y="292"/>
                  </a:lnTo>
                  <a:lnTo>
                    <a:pt x="243524" y="1454"/>
                  </a:lnTo>
                  <a:lnTo>
                    <a:pt x="260626" y="3298"/>
                  </a:lnTo>
                  <a:lnTo>
                    <a:pt x="277858" y="5651"/>
                  </a:lnTo>
                  <a:lnTo>
                    <a:pt x="294682" y="8534"/>
                  </a:lnTo>
                  <a:lnTo>
                    <a:pt x="310147" y="12147"/>
                  </a:lnTo>
                  <a:lnTo>
                    <a:pt x="323847" y="16545"/>
                  </a:lnTo>
                  <a:lnTo>
                    <a:pt x="336029" y="21804"/>
                  </a:lnTo>
                  <a:lnTo>
                    <a:pt x="347294" y="28090"/>
                  </a:lnTo>
                  <a:lnTo>
                    <a:pt x="358095" y="35397"/>
                  </a:lnTo>
                  <a:lnTo>
                    <a:pt x="368521" y="43575"/>
                  </a:lnTo>
                  <a:lnTo>
                    <a:pt x="378392" y="52435"/>
                  </a:lnTo>
                  <a:lnTo>
                    <a:pt x="387626" y="61801"/>
                  </a:lnTo>
                  <a:lnTo>
                    <a:pt x="396119" y="71529"/>
                  </a:lnTo>
                  <a:lnTo>
                    <a:pt x="403670" y="81513"/>
                  </a:lnTo>
                  <a:lnTo>
                    <a:pt x="410260" y="91676"/>
                  </a:lnTo>
                  <a:lnTo>
                    <a:pt x="415853" y="102128"/>
                  </a:lnTo>
                  <a:lnTo>
                    <a:pt x="420319" y="113137"/>
                  </a:lnTo>
                  <a:lnTo>
                    <a:pt x="423691" y="124801"/>
                  </a:lnTo>
                  <a:lnTo>
                    <a:pt x="425973" y="136907"/>
                  </a:lnTo>
                  <a:lnTo>
                    <a:pt x="427064" y="149034"/>
                  </a:lnTo>
                  <a:lnTo>
                    <a:pt x="427016" y="160936"/>
                  </a:lnTo>
                  <a:lnTo>
                    <a:pt x="425850" y="172707"/>
                  </a:lnTo>
                  <a:lnTo>
                    <a:pt x="423472" y="184677"/>
                  </a:lnTo>
                  <a:lnTo>
                    <a:pt x="419947" y="197018"/>
                  </a:lnTo>
                  <a:lnTo>
                    <a:pt x="415462" y="209424"/>
                  </a:lnTo>
                  <a:lnTo>
                    <a:pt x="410236" y="221228"/>
                  </a:lnTo>
                  <a:lnTo>
                    <a:pt x="404458" y="232094"/>
                  </a:lnTo>
                  <a:lnTo>
                    <a:pt x="398121" y="242018"/>
                  </a:lnTo>
                  <a:lnTo>
                    <a:pt x="391037" y="251144"/>
                  </a:lnTo>
                  <a:lnTo>
                    <a:pt x="383155" y="259643"/>
                  </a:lnTo>
                  <a:lnTo>
                    <a:pt x="374404" y="267352"/>
                  </a:lnTo>
                  <a:lnTo>
                    <a:pt x="364619" y="273785"/>
                  </a:lnTo>
                  <a:lnTo>
                    <a:pt x="353815" y="278786"/>
                  </a:lnTo>
                  <a:lnTo>
                    <a:pt x="342306" y="282654"/>
                  </a:lnTo>
                  <a:lnTo>
                    <a:pt x="330588" y="285950"/>
                  </a:lnTo>
                  <a:lnTo>
                    <a:pt x="318977" y="289054"/>
                  </a:lnTo>
                  <a:lnTo>
                    <a:pt x="307844" y="291999"/>
                  </a:lnTo>
                  <a:lnTo>
                    <a:pt x="296504" y="294844"/>
                  </a:lnTo>
                  <a:lnTo>
                    <a:pt x="282849" y="297844"/>
                  </a:lnTo>
                  <a:lnTo>
                    <a:pt x="263213" y="3014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27220" y="1302850"/>
              <a:ext cx="171046" cy="131318"/>
            </a:xfrm>
            <a:custGeom>
              <a:avLst/>
              <a:gdLst/>
              <a:ahLst/>
              <a:cxnLst/>
              <a:rect l="0" t="0" r="0" b="0"/>
              <a:pathLst>
                <a:path w="171046" h="131318">
                  <a:moveTo>
                    <a:pt x="76289" y="86845"/>
                  </a:moveTo>
                  <a:lnTo>
                    <a:pt x="79088" y="77910"/>
                  </a:lnTo>
                  <a:lnTo>
                    <a:pt x="80590" y="68283"/>
                  </a:lnTo>
                  <a:lnTo>
                    <a:pt x="80893" y="57005"/>
                  </a:lnTo>
                  <a:lnTo>
                    <a:pt x="80041" y="44683"/>
                  </a:lnTo>
                  <a:lnTo>
                    <a:pt x="77924" y="32500"/>
                  </a:lnTo>
                  <a:lnTo>
                    <a:pt x="74597" y="21153"/>
                  </a:lnTo>
                  <a:lnTo>
                    <a:pt x="70090" y="11459"/>
                  </a:lnTo>
                  <a:lnTo>
                    <a:pt x="64322" y="4554"/>
                  </a:lnTo>
                  <a:lnTo>
                    <a:pt x="57379" y="783"/>
                  </a:lnTo>
                  <a:lnTo>
                    <a:pt x="49788" y="0"/>
                  </a:lnTo>
                  <a:lnTo>
                    <a:pt x="42387" y="1962"/>
                  </a:lnTo>
                  <a:lnTo>
                    <a:pt x="35638" y="6237"/>
                  </a:lnTo>
                  <a:lnTo>
                    <a:pt x="29634" y="12321"/>
                  </a:lnTo>
                  <a:lnTo>
                    <a:pt x="24293" y="19749"/>
                  </a:lnTo>
                  <a:lnTo>
                    <a:pt x="19480" y="28143"/>
                  </a:lnTo>
                  <a:lnTo>
                    <a:pt x="15059" y="37214"/>
                  </a:lnTo>
                  <a:lnTo>
                    <a:pt x="10922" y="46755"/>
                  </a:lnTo>
                  <a:lnTo>
                    <a:pt x="6993" y="56617"/>
                  </a:lnTo>
                  <a:lnTo>
                    <a:pt x="3539" y="66697"/>
                  </a:lnTo>
                  <a:lnTo>
                    <a:pt x="1130" y="76924"/>
                  </a:lnTo>
                  <a:lnTo>
                    <a:pt x="0" y="87247"/>
                  </a:lnTo>
                  <a:lnTo>
                    <a:pt x="225" y="97468"/>
                  </a:lnTo>
                  <a:lnTo>
                    <a:pt x="1898" y="107258"/>
                  </a:lnTo>
                  <a:lnTo>
                    <a:pt x="4915" y="116454"/>
                  </a:lnTo>
                  <a:lnTo>
                    <a:pt x="9067" y="124416"/>
                  </a:lnTo>
                  <a:lnTo>
                    <a:pt x="14967" y="129656"/>
                  </a:lnTo>
                  <a:lnTo>
                    <a:pt x="22620" y="131317"/>
                  </a:lnTo>
                  <a:lnTo>
                    <a:pt x="30340" y="129731"/>
                  </a:lnTo>
                  <a:lnTo>
                    <a:pt x="37721" y="125565"/>
                  </a:lnTo>
                  <a:lnTo>
                    <a:pt x="44699" y="119308"/>
                  </a:lnTo>
                  <a:lnTo>
                    <a:pt x="51088" y="111193"/>
                  </a:lnTo>
                  <a:lnTo>
                    <a:pt x="56828" y="101506"/>
                  </a:lnTo>
                  <a:lnTo>
                    <a:pt x="61985" y="90742"/>
                  </a:lnTo>
                  <a:lnTo>
                    <a:pt x="66674" y="79522"/>
                  </a:lnTo>
                  <a:lnTo>
                    <a:pt x="71005" y="68230"/>
                  </a:lnTo>
                  <a:lnTo>
                    <a:pt x="74912" y="56868"/>
                  </a:lnTo>
                  <a:lnTo>
                    <a:pt x="78164" y="45173"/>
                  </a:lnTo>
                  <a:lnTo>
                    <a:pt x="80694" y="33103"/>
                  </a:lnTo>
                  <a:lnTo>
                    <a:pt x="82877" y="24061"/>
                  </a:lnTo>
                  <a:lnTo>
                    <a:pt x="85137" y="21960"/>
                  </a:lnTo>
                  <a:lnTo>
                    <a:pt x="87442" y="24958"/>
                  </a:lnTo>
                  <a:lnTo>
                    <a:pt x="89883" y="30994"/>
                  </a:lnTo>
                  <a:lnTo>
                    <a:pt x="92529" y="38805"/>
                  </a:lnTo>
                  <a:lnTo>
                    <a:pt x="95389" y="47657"/>
                  </a:lnTo>
                  <a:lnTo>
                    <a:pt x="98594" y="56968"/>
                  </a:lnTo>
                  <a:lnTo>
                    <a:pt x="102414" y="66186"/>
                  </a:lnTo>
                  <a:lnTo>
                    <a:pt x="106942" y="75037"/>
                  </a:lnTo>
                  <a:lnTo>
                    <a:pt x="112115" y="83466"/>
                  </a:lnTo>
                  <a:lnTo>
                    <a:pt x="117812" y="91519"/>
                  </a:lnTo>
                  <a:lnTo>
                    <a:pt x="123902" y="99260"/>
                  </a:lnTo>
                  <a:lnTo>
                    <a:pt x="130361" y="106271"/>
                  </a:lnTo>
                  <a:lnTo>
                    <a:pt x="138105" y="112230"/>
                  </a:lnTo>
                  <a:lnTo>
                    <a:pt x="150046" y="116544"/>
                  </a:lnTo>
                  <a:lnTo>
                    <a:pt x="171045" y="1184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26664" y="1263353"/>
              <a:ext cx="97944" cy="107627"/>
            </a:xfrm>
            <a:custGeom>
              <a:avLst/>
              <a:gdLst/>
              <a:ahLst/>
              <a:cxnLst/>
              <a:rect l="0" t="0" r="0" b="0"/>
              <a:pathLst>
                <a:path w="97944" h="107627">
                  <a:moveTo>
                    <a:pt x="3186" y="63171"/>
                  </a:moveTo>
                  <a:lnTo>
                    <a:pt x="6120" y="74906"/>
                  </a:lnTo>
                  <a:lnTo>
                    <a:pt x="8902" y="86035"/>
                  </a:lnTo>
                  <a:lnTo>
                    <a:pt x="11766" y="97535"/>
                  </a:lnTo>
                  <a:lnTo>
                    <a:pt x="13483" y="106032"/>
                  </a:lnTo>
                  <a:lnTo>
                    <a:pt x="12877" y="107626"/>
                  </a:lnTo>
                  <a:lnTo>
                    <a:pt x="10974" y="104134"/>
                  </a:lnTo>
                  <a:lnTo>
                    <a:pt x="8433" y="97279"/>
                  </a:lnTo>
                  <a:lnTo>
                    <a:pt x="5545" y="88136"/>
                  </a:lnTo>
                  <a:lnTo>
                    <a:pt x="2778" y="77590"/>
                  </a:lnTo>
                  <a:lnTo>
                    <a:pt x="823" y="66442"/>
                  </a:lnTo>
                  <a:lnTo>
                    <a:pt x="0" y="55172"/>
                  </a:lnTo>
                  <a:lnTo>
                    <a:pt x="599" y="44146"/>
                  </a:lnTo>
                  <a:lnTo>
                    <a:pt x="3054" y="33733"/>
                  </a:lnTo>
                  <a:lnTo>
                    <a:pt x="7413" y="24073"/>
                  </a:lnTo>
                  <a:lnTo>
                    <a:pt x="13424" y="15601"/>
                  </a:lnTo>
                  <a:lnTo>
                    <a:pt x="20738" y="9113"/>
                  </a:lnTo>
                  <a:lnTo>
                    <a:pt x="29023" y="4856"/>
                  </a:lnTo>
                  <a:lnTo>
                    <a:pt x="38128" y="2454"/>
                  </a:lnTo>
                  <a:lnTo>
                    <a:pt x="49282" y="939"/>
                  </a:lnTo>
                  <a:lnTo>
                    <a:pt x="66814" y="178"/>
                  </a:lnTo>
                  <a:lnTo>
                    <a:pt x="9794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40421" y="1063312"/>
              <a:ext cx="21057" cy="368498"/>
            </a:xfrm>
            <a:custGeom>
              <a:avLst/>
              <a:gdLst/>
              <a:ahLst/>
              <a:cxnLst/>
              <a:rect l="0" t="0" r="0" b="0"/>
              <a:pathLst>
                <a:path w="21057" h="3684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4"/>
                  </a:lnTo>
                  <a:lnTo>
                    <a:pt x="177" y="54528"/>
                  </a:lnTo>
                  <a:lnTo>
                    <a:pt x="825" y="72469"/>
                  </a:lnTo>
                  <a:lnTo>
                    <a:pt x="2074" y="92098"/>
                  </a:lnTo>
                  <a:lnTo>
                    <a:pt x="3726" y="112604"/>
                  </a:lnTo>
                  <a:lnTo>
                    <a:pt x="5374" y="132735"/>
                  </a:lnTo>
                  <a:lnTo>
                    <a:pt x="6777" y="151826"/>
                  </a:lnTo>
                  <a:lnTo>
                    <a:pt x="7870" y="170081"/>
                  </a:lnTo>
                  <a:lnTo>
                    <a:pt x="8678" y="188251"/>
                  </a:lnTo>
                  <a:lnTo>
                    <a:pt x="9261" y="206804"/>
                  </a:lnTo>
                  <a:lnTo>
                    <a:pt x="9838" y="225555"/>
                  </a:lnTo>
                  <a:lnTo>
                    <a:pt x="10766" y="243858"/>
                  </a:lnTo>
                  <a:lnTo>
                    <a:pt x="12206" y="261363"/>
                  </a:lnTo>
                  <a:lnTo>
                    <a:pt x="13989" y="278035"/>
                  </a:lnTo>
                  <a:lnTo>
                    <a:pt x="15725" y="293992"/>
                  </a:lnTo>
                  <a:lnTo>
                    <a:pt x="17186" y="309372"/>
                  </a:lnTo>
                  <a:lnTo>
                    <a:pt x="18321" y="323715"/>
                  </a:lnTo>
                  <a:lnTo>
                    <a:pt x="19280" y="337370"/>
                  </a:lnTo>
                  <a:lnTo>
                    <a:pt x="20144" y="351538"/>
                  </a:lnTo>
                  <a:lnTo>
                    <a:pt x="21056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35135" y="1189654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21057"/>
                  </a:moveTo>
                  <a:lnTo>
                    <a:pt x="198769" y="18190"/>
                  </a:lnTo>
                  <a:lnTo>
                    <a:pt x="187000" y="16048"/>
                  </a:lnTo>
                  <a:lnTo>
                    <a:pt x="174108" y="14440"/>
                  </a:lnTo>
                  <a:lnTo>
                    <a:pt x="160261" y="13087"/>
                  </a:lnTo>
                  <a:lnTo>
                    <a:pt x="145933" y="11590"/>
                  </a:lnTo>
                  <a:lnTo>
                    <a:pt x="131459" y="9744"/>
                  </a:lnTo>
                  <a:lnTo>
                    <a:pt x="116836" y="7677"/>
                  </a:lnTo>
                  <a:lnTo>
                    <a:pt x="101812" y="5745"/>
                  </a:lnTo>
                  <a:lnTo>
                    <a:pt x="86278" y="4149"/>
                  </a:lnTo>
                  <a:lnTo>
                    <a:pt x="70631" y="2922"/>
                  </a:lnTo>
                  <a:lnTo>
                    <a:pt x="53949" y="1891"/>
                  </a:lnTo>
                  <a:lnTo>
                    <a:pt x="32529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62676" y="1273882"/>
              <a:ext cx="183953" cy="173663"/>
            </a:xfrm>
            <a:custGeom>
              <a:avLst/>
              <a:gdLst/>
              <a:ahLst/>
              <a:cxnLst/>
              <a:rect l="0" t="0" r="0" b="0"/>
              <a:pathLst>
                <a:path w="183953" h="173663">
                  <a:moveTo>
                    <a:pt x="119941" y="21057"/>
                  </a:moveTo>
                  <a:lnTo>
                    <a:pt x="111073" y="15323"/>
                  </a:lnTo>
                  <a:lnTo>
                    <a:pt x="102086" y="11039"/>
                  </a:lnTo>
                  <a:lnTo>
                    <a:pt x="92095" y="7842"/>
                  </a:lnTo>
                  <a:lnTo>
                    <a:pt x="81287" y="5827"/>
                  </a:lnTo>
                  <a:lnTo>
                    <a:pt x="70124" y="5426"/>
                  </a:lnTo>
                  <a:lnTo>
                    <a:pt x="58924" y="6738"/>
                  </a:lnTo>
                  <a:lnTo>
                    <a:pt x="47985" y="9560"/>
                  </a:lnTo>
                  <a:lnTo>
                    <a:pt x="37648" y="13585"/>
                  </a:lnTo>
                  <a:lnTo>
                    <a:pt x="28045" y="18519"/>
                  </a:lnTo>
                  <a:lnTo>
                    <a:pt x="19447" y="24440"/>
                  </a:lnTo>
                  <a:lnTo>
                    <a:pt x="12342" y="31769"/>
                  </a:lnTo>
                  <a:lnTo>
                    <a:pt x="6864" y="40625"/>
                  </a:lnTo>
                  <a:lnTo>
                    <a:pt x="2998" y="50843"/>
                  </a:lnTo>
                  <a:lnTo>
                    <a:pt x="761" y="62151"/>
                  </a:lnTo>
                  <a:lnTo>
                    <a:pt x="0" y="74269"/>
                  </a:lnTo>
                  <a:lnTo>
                    <a:pt x="605" y="86642"/>
                  </a:lnTo>
                  <a:lnTo>
                    <a:pt x="2598" y="98482"/>
                  </a:lnTo>
                  <a:lnTo>
                    <a:pt x="5865" y="109402"/>
                  </a:lnTo>
                  <a:lnTo>
                    <a:pt x="10345" y="119375"/>
                  </a:lnTo>
                  <a:lnTo>
                    <a:pt x="16101" y="128542"/>
                  </a:lnTo>
                  <a:lnTo>
                    <a:pt x="23047" y="137077"/>
                  </a:lnTo>
                  <a:lnTo>
                    <a:pt x="30983" y="144980"/>
                  </a:lnTo>
                  <a:lnTo>
                    <a:pt x="39679" y="152077"/>
                  </a:lnTo>
                  <a:lnTo>
                    <a:pt x="48940" y="158333"/>
                  </a:lnTo>
                  <a:lnTo>
                    <a:pt x="58768" y="163689"/>
                  </a:lnTo>
                  <a:lnTo>
                    <a:pt x="69350" y="167989"/>
                  </a:lnTo>
                  <a:lnTo>
                    <a:pt x="80725" y="171241"/>
                  </a:lnTo>
                  <a:lnTo>
                    <a:pt x="92635" y="173273"/>
                  </a:lnTo>
                  <a:lnTo>
                    <a:pt x="104629" y="173662"/>
                  </a:lnTo>
                  <a:lnTo>
                    <a:pt x="116434" y="172321"/>
                  </a:lnTo>
                  <a:lnTo>
                    <a:pt x="127800" y="169132"/>
                  </a:lnTo>
                  <a:lnTo>
                    <a:pt x="138433" y="163794"/>
                  </a:lnTo>
                  <a:lnTo>
                    <a:pt x="148245" y="156353"/>
                  </a:lnTo>
                  <a:lnTo>
                    <a:pt x="157156" y="147290"/>
                  </a:lnTo>
                  <a:lnTo>
                    <a:pt x="165003" y="137305"/>
                  </a:lnTo>
                  <a:lnTo>
                    <a:pt x="171793" y="126883"/>
                  </a:lnTo>
                  <a:lnTo>
                    <a:pt x="177354" y="115956"/>
                  </a:lnTo>
                  <a:lnTo>
                    <a:pt x="181268" y="104030"/>
                  </a:lnTo>
                  <a:lnTo>
                    <a:pt x="183452" y="90904"/>
                  </a:lnTo>
                  <a:lnTo>
                    <a:pt x="183952" y="76987"/>
                  </a:lnTo>
                  <a:lnTo>
                    <a:pt x="182776" y="63099"/>
                  </a:lnTo>
                  <a:lnTo>
                    <a:pt x="180092" y="49728"/>
                  </a:lnTo>
                  <a:lnTo>
                    <a:pt x="176020" y="37326"/>
                  </a:lnTo>
                  <a:lnTo>
                    <a:pt x="170547" y="26456"/>
                  </a:lnTo>
                  <a:lnTo>
                    <a:pt x="163802" y="17271"/>
                  </a:lnTo>
                  <a:lnTo>
                    <a:pt x="156284" y="9927"/>
                  </a:lnTo>
                  <a:lnTo>
                    <a:pt x="147928" y="4151"/>
                  </a:lnTo>
                  <a:lnTo>
                    <a:pt x="136885" y="553"/>
                  </a:lnTo>
                  <a:lnTo>
                    <a:pt x="11994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95579" y="1013826"/>
              <a:ext cx="118667" cy="428513"/>
            </a:xfrm>
            <a:custGeom>
              <a:avLst/>
              <a:gdLst/>
              <a:ahLst/>
              <a:cxnLst/>
              <a:rect l="0" t="0" r="0" b="0"/>
              <a:pathLst>
                <a:path w="118667" h="428513">
                  <a:moveTo>
                    <a:pt x="97609" y="428512"/>
                  </a:moveTo>
                  <a:lnTo>
                    <a:pt x="94676" y="419711"/>
                  </a:lnTo>
                  <a:lnTo>
                    <a:pt x="91893" y="411364"/>
                  </a:lnTo>
                  <a:lnTo>
                    <a:pt x="88993" y="402665"/>
                  </a:lnTo>
                  <a:lnTo>
                    <a:pt x="85953" y="393544"/>
                  </a:lnTo>
                  <a:lnTo>
                    <a:pt x="82788" y="384049"/>
                  </a:lnTo>
                  <a:lnTo>
                    <a:pt x="79524" y="374248"/>
                  </a:lnTo>
                  <a:lnTo>
                    <a:pt x="76186" y="363888"/>
                  </a:lnTo>
                  <a:lnTo>
                    <a:pt x="72795" y="352418"/>
                  </a:lnTo>
                  <a:lnTo>
                    <a:pt x="69366" y="339625"/>
                  </a:lnTo>
                  <a:lnTo>
                    <a:pt x="65911" y="325610"/>
                  </a:lnTo>
                  <a:lnTo>
                    <a:pt x="62438" y="310599"/>
                  </a:lnTo>
                  <a:lnTo>
                    <a:pt x="58954" y="294842"/>
                  </a:lnTo>
                  <a:lnTo>
                    <a:pt x="55460" y="278873"/>
                  </a:lnTo>
                  <a:lnTo>
                    <a:pt x="51962" y="263466"/>
                  </a:lnTo>
                  <a:lnTo>
                    <a:pt x="48460" y="248989"/>
                  </a:lnTo>
                  <a:lnTo>
                    <a:pt x="44956" y="235134"/>
                  </a:lnTo>
                  <a:lnTo>
                    <a:pt x="41449" y="221144"/>
                  </a:lnTo>
                  <a:lnTo>
                    <a:pt x="37943" y="206586"/>
                  </a:lnTo>
                  <a:lnTo>
                    <a:pt x="34434" y="191688"/>
                  </a:lnTo>
                  <a:lnTo>
                    <a:pt x="30926" y="177131"/>
                  </a:lnTo>
                  <a:lnTo>
                    <a:pt x="27418" y="163290"/>
                  </a:lnTo>
                  <a:lnTo>
                    <a:pt x="23909" y="149893"/>
                  </a:lnTo>
                  <a:lnTo>
                    <a:pt x="20399" y="136224"/>
                  </a:lnTo>
                  <a:lnTo>
                    <a:pt x="16889" y="121889"/>
                  </a:lnTo>
                  <a:lnTo>
                    <a:pt x="13380" y="107143"/>
                  </a:lnTo>
                  <a:lnTo>
                    <a:pt x="9871" y="92690"/>
                  </a:lnTo>
                  <a:lnTo>
                    <a:pt x="6371" y="78928"/>
                  </a:lnTo>
                  <a:lnTo>
                    <a:pt x="3207" y="65924"/>
                  </a:lnTo>
                  <a:lnTo>
                    <a:pt x="994" y="53584"/>
                  </a:lnTo>
                  <a:lnTo>
                    <a:pt x="0" y="41776"/>
                  </a:lnTo>
                  <a:lnTo>
                    <a:pt x="487" y="30695"/>
                  </a:lnTo>
                  <a:lnTo>
                    <a:pt x="2868" y="20845"/>
                  </a:lnTo>
                  <a:lnTo>
                    <a:pt x="7181" y="12415"/>
                  </a:lnTo>
                  <a:lnTo>
                    <a:pt x="13332" y="5770"/>
                  </a:lnTo>
                  <a:lnTo>
                    <a:pt x="21273" y="1587"/>
                  </a:lnTo>
                  <a:lnTo>
                    <a:pt x="30792" y="0"/>
                  </a:lnTo>
                  <a:lnTo>
                    <a:pt x="41419" y="698"/>
                  </a:lnTo>
                  <a:lnTo>
                    <a:pt x="52534" y="3209"/>
                  </a:lnTo>
                  <a:lnTo>
                    <a:pt x="63737" y="7078"/>
                  </a:lnTo>
                  <a:lnTo>
                    <a:pt x="74595" y="12004"/>
                  </a:lnTo>
                  <a:lnTo>
                    <a:pt x="85718" y="18534"/>
                  </a:lnTo>
                  <a:lnTo>
                    <a:pt x="99198" y="29470"/>
                  </a:lnTo>
                  <a:lnTo>
                    <a:pt x="118666" y="494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56317" y="1252825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10528"/>
                  </a:moveTo>
                  <a:lnTo>
                    <a:pt x="177777" y="10528"/>
                  </a:lnTo>
                  <a:lnTo>
                    <a:pt x="166649" y="10528"/>
                  </a:lnTo>
                  <a:lnTo>
                    <a:pt x="155055" y="10524"/>
                  </a:lnTo>
                  <a:lnTo>
                    <a:pt x="143066" y="10351"/>
                  </a:lnTo>
                  <a:lnTo>
                    <a:pt x="131054" y="9703"/>
                  </a:lnTo>
                  <a:lnTo>
                    <a:pt x="119247" y="8454"/>
                  </a:lnTo>
                  <a:lnTo>
                    <a:pt x="107548" y="6801"/>
                  </a:lnTo>
                  <a:lnTo>
                    <a:pt x="95631" y="5153"/>
                  </a:lnTo>
                  <a:lnTo>
                    <a:pt x="83324" y="3750"/>
                  </a:lnTo>
                  <a:lnTo>
                    <a:pt x="70637" y="2655"/>
                  </a:lnTo>
                  <a:lnTo>
                    <a:pt x="56133" y="1727"/>
                  </a:lnTo>
                  <a:lnTo>
                    <a:pt x="35180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19612" y="1094897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11937"/>
                  </a:lnTo>
                  <a:lnTo>
                    <a:pt x="1" y="24986"/>
                  </a:lnTo>
                  <a:lnTo>
                    <a:pt x="6" y="40456"/>
                  </a:lnTo>
                  <a:lnTo>
                    <a:pt x="178" y="57505"/>
                  </a:lnTo>
                  <a:lnTo>
                    <a:pt x="826" y="74521"/>
                  </a:lnTo>
                  <a:lnTo>
                    <a:pt x="2075" y="90582"/>
                  </a:lnTo>
                  <a:lnTo>
                    <a:pt x="3728" y="106094"/>
                  </a:lnTo>
                  <a:lnTo>
                    <a:pt x="5376" y="122388"/>
                  </a:lnTo>
                  <a:lnTo>
                    <a:pt x="6778" y="140189"/>
                  </a:lnTo>
                  <a:lnTo>
                    <a:pt x="7871" y="159263"/>
                  </a:lnTo>
                  <a:lnTo>
                    <a:pt x="8679" y="178777"/>
                  </a:lnTo>
                  <a:lnTo>
                    <a:pt x="9258" y="198173"/>
                  </a:lnTo>
                  <a:lnTo>
                    <a:pt x="9662" y="217233"/>
                  </a:lnTo>
                  <a:lnTo>
                    <a:pt x="9941" y="235930"/>
                  </a:lnTo>
                  <a:lnTo>
                    <a:pt x="10132" y="254310"/>
                  </a:lnTo>
                  <a:lnTo>
                    <a:pt x="10262" y="272277"/>
                  </a:lnTo>
                  <a:lnTo>
                    <a:pt x="10351" y="289589"/>
                  </a:lnTo>
                  <a:lnTo>
                    <a:pt x="10410" y="306152"/>
                  </a:lnTo>
                  <a:lnTo>
                    <a:pt x="10448" y="321631"/>
                  </a:lnTo>
                  <a:lnTo>
                    <a:pt x="10479" y="336982"/>
                  </a:lnTo>
                  <a:lnTo>
                    <a:pt x="10504" y="354672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72213" y="123176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1016" y="67"/>
                  </a:lnTo>
                  <a:lnTo>
                    <a:pt x="230528" y="707"/>
                  </a:lnTo>
                  <a:lnTo>
                    <a:pt x="220222" y="1999"/>
                  </a:lnTo>
                  <a:lnTo>
                    <a:pt x="209746" y="3686"/>
                  </a:lnTo>
                  <a:lnTo>
                    <a:pt x="198755" y="5354"/>
                  </a:lnTo>
                  <a:lnTo>
                    <a:pt x="187108" y="6767"/>
                  </a:lnTo>
                  <a:lnTo>
                    <a:pt x="174680" y="7866"/>
                  </a:lnTo>
                  <a:lnTo>
                    <a:pt x="161278" y="8676"/>
                  </a:lnTo>
                  <a:lnTo>
                    <a:pt x="146893" y="9256"/>
                  </a:lnTo>
                  <a:lnTo>
                    <a:pt x="131827" y="9661"/>
                  </a:lnTo>
                  <a:lnTo>
                    <a:pt x="116568" y="9941"/>
                  </a:lnTo>
                  <a:lnTo>
                    <a:pt x="101424" y="10137"/>
                  </a:lnTo>
                  <a:lnTo>
                    <a:pt x="86662" y="10439"/>
                  </a:lnTo>
                  <a:lnTo>
                    <a:pt x="72597" y="11175"/>
                  </a:lnTo>
                  <a:lnTo>
                    <a:pt x="59332" y="12483"/>
                  </a:lnTo>
                  <a:lnTo>
                    <a:pt x="47050" y="14184"/>
                  </a:lnTo>
                  <a:lnTo>
                    <a:pt x="34798" y="16042"/>
                  </a:lnTo>
                  <a:lnTo>
                    <a:pt x="20383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14368" y="1052783"/>
              <a:ext cx="368498" cy="390636"/>
            </a:xfrm>
            <a:custGeom>
              <a:avLst/>
              <a:gdLst/>
              <a:ahLst/>
              <a:cxnLst/>
              <a:rect l="0" t="0" r="0" b="0"/>
              <a:pathLst>
                <a:path w="368498" h="390636">
                  <a:moveTo>
                    <a:pt x="0" y="0"/>
                  </a:moveTo>
                  <a:lnTo>
                    <a:pt x="2867" y="11802"/>
                  </a:lnTo>
                  <a:lnTo>
                    <a:pt x="5009" y="23572"/>
                  </a:lnTo>
                  <a:lnTo>
                    <a:pt x="6617" y="36467"/>
                  </a:lnTo>
                  <a:lnTo>
                    <a:pt x="7970" y="50487"/>
                  </a:lnTo>
                  <a:lnTo>
                    <a:pt x="9466" y="65464"/>
                  </a:lnTo>
                  <a:lnTo>
                    <a:pt x="11313" y="81182"/>
                  </a:lnTo>
                  <a:lnTo>
                    <a:pt x="13379" y="97285"/>
                  </a:lnTo>
                  <a:lnTo>
                    <a:pt x="15312" y="113309"/>
                  </a:lnTo>
                  <a:lnTo>
                    <a:pt x="16912" y="129010"/>
                  </a:lnTo>
                  <a:lnTo>
                    <a:pt x="18309" y="144501"/>
                  </a:lnTo>
                  <a:lnTo>
                    <a:pt x="19854" y="160127"/>
                  </a:lnTo>
                  <a:lnTo>
                    <a:pt x="21745" y="176079"/>
                  </a:lnTo>
                  <a:lnTo>
                    <a:pt x="24014" y="192065"/>
                  </a:lnTo>
                  <a:lnTo>
                    <a:pt x="26617" y="207425"/>
                  </a:lnTo>
                  <a:lnTo>
                    <a:pt x="29482" y="221842"/>
                  </a:lnTo>
                  <a:lnTo>
                    <a:pt x="32542" y="235642"/>
                  </a:lnTo>
                  <a:lnTo>
                    <a:pt x="35742" y="249589"/>
                  </a:lnTo>
                  <a:lnTo>
                    <a:pt x="39036" y="264124"/>
                  </a:lnTo>
                  <a:lnTo>
                    <a:pt x="42230" y="279345"/>
                  </a:lnTo>
                  <a:lnTo>
                    <a:pt x="44995" y="295181"/>
                  </a:lnTo>
                  <a:lnTo>
                    <a:pt x="47186" y="311504"/>
                  </a:lnTo>
                  <a:lnTo>
                    <a:pt x="48825" y="328026"/>
                  </a:lnTo>
                  <a:lnTo>
                    <a:pt x="50010" y="344338"/>
                  </a:lnTo>
                  <a:lnTo>
                    <a:pt x="50812" y="360131"/>
                  </a:lnTo>
                  <a:lnTo>
                    <a:pt x="50231" y="371883"/>
                  </a:lnTo>
                  <a:lnTo>
                    <a:pt x="47648" y="375177"/>
                  </a:lnTo>
                  <a:lnTo>
                    <a:pt x="44478" y="371309"/>
                  </a:lnTo>
                  <a:lnTo>
                    <a:pt x="41560" y="362582"/>
                  </a:lnTo>
                  <a:lnTo>
                    <a:pt x="39568" y="350725"/>
                  </a:lnTo>
                  <a:lnTo>
                    <a:pt x="38751" y="336877"/>
                  </a:lnTo>
                  <a:lnTo>
                    <a:pt x="39037" y="322083"/>
                  </a:lnTo>
                  <a:lnTo>
                    <a:pt x="40229" y="307410"/>
                  </a:lnTo>
                  <a:lnTo>
                    <a:pt x="42127" y="293421"/>
                  </a:lnTo>
                  <a:lnTo>
                    <a:pt x="45200" y="280729"/>
                  </a:lnTo>
                  <a:lnTo>
                    <a:pt x="50531" y="270174"/>
                  </a:lnTo>
                  <a:lnTo>
                    <a:pt x="58518" y="262013"/>
                  </a:lnTo>
                  <a:lnTo>
                    <a:pt x="68629" y="256497"/>
                  </a:lnTo>
                  <a:lnTo>
                    <a:pt x="79790" y="254126"/>
                  </a:lnTo>
                  <a:lnTo>
                    <a:pt x="91247" y="254868"/>
                  </a:lnTo>
                  <a:lnTo>
                    <a:pt x="102325" y="258430"/>
                  </a:lnTo>
                  <a:lnTo>
                    <a:pt x="112290" y="264541"/>
                  </a:lnTo>
                  <a:lnTo>
                    <a:pt x="120870" y="272789"/>
                  </a:lnTo>
                  <a:lnTo>
                    <a:pt x="128152" y="282543"/>
                  </a:lnTo>
                  <a:lnTo>
                    <a:pt x="134375" y="293064"/>
                  </a:lnTo>
                  <a:lnTo>
                    <a:pt x="139786" y="303878"/>
                  </a:lnTo>
                  <a:lnTo>
                    <a:pt x="144442" y="314915"/>
                  </a:lnTo>
                  <a:lnTo>
                    <a:pt x="148207" y="326391"/>
                  </a:lnTo>
                  <a:lnTo>
                    <a:pt x="151104" y="338377"/>
                  </a:lnTo>
                  <a:lnTo>
                    <a:pt x="154180" y="349680"/>
                  </a:lnTo>
                  <a:lnTo>
                    <a:pt x="158471" y="357582"/>
                  </a:lnTo>
                  <a:lnTo>
                    <a:pt x="163290" y="360654"/>
                  </a:lnTo>
                  <a:lnTo>
                    <a:pt x="168095" y="359569"/>
                  </a:lnTo>
                  <a:lnTo>
                    <a:pt x="172692" y="355463"/>
                  </a:lnTo>
                  <a:lnTo>
                    <a:pt x="177373" y="349597"/>
                  </a:lnTo>
                  <a:lnTo>
                    <a:pt x="182783" y="343260"/>
                  </a:lnTo>
                  <a:lnTo>
                    <a:pt x="189232" y="337175"/>
                  </a:lnTo>
                  <a:lnTo>
                    <a:pt x="196864" y="331593"/>
                  </a:lnTo>
                  <a:lnTo>
                    <a:pt x="205820" y="326523"/>
                  </a:lnTo>
                  <a:lnTo>
                    <a:pt x="216035" y="321888"/>
                  </a:lnTo>
                  <a:lnTo>
                    <a:pt x="227302" y="317755"/>
                  </a:lnTo>
                  <a:lnTo>
                    <a:pt x="239381" y="314340"/>
                  </a:lnTo>
                  <a:lnTo>
                    <a:pt x="252049" y="311696"/>
                  </a:lnTo>
                  <a:lnTo>
                    <a:pt x="264807" y="309408"/>
                  </a:lnTo>
                  <a:lnTo>
                    <a:pt x="276911" y="306724"/>
                  </a:lnTo>
                  <a:lnTo>
                    <a:pt x="288007" y="303241"/>
                  </a:lnTo>
                  <a:lnTo>
                    <a:pt x="297931" y="298747"/>
                  </a:lnTo>
                  <a:lnTo>
                    <a:pt x="306532" y="293048"/>
                  </a:lnTo>
                  <a:lnTo>
                    <a:pt x="313864" y="286167"/>
                  </a:lnTo>
                  <a:lnTo>
                    <a:pt x="319806" y="278122"/>
                  </a:lnTo>
                  <a:lnTo>
                    <a:pt x="323984" y="268827"/>
                  </a:lnTo>
                  <a:lnTo>
                    <a:pt x="326348" y="258359"/>
                  </a:lnTo>
                  <a:lnTo>
                    <a:pt x="326972" y="247078"/>
                  </a:lnTo>
                  <a:lnTo>
                    <a:pt x="325877" y="235515"/>
                  </a:lnTo>
                  <a:lnTo>
                    <a:pt x="323245" y="224013"/>
                  </a:lnTo>
                  <a:lnTo>
                    <a:pt x="319038" y="213190"/>
                  </a:lnTo>
                  <a:lnTo>
                    <a:pt x="312942" y="203987"/>
                  </a:lnTo>
                  <a:lnTo>
                    <a:pt x="304952" y="196771"/>
                  </a:lnTo>
                  <a:lnTo>
                    <a:pt x="295333" y="191572"/>
                  </a:lnTo>
                  <a:lnTo>
                    <a:pt x="284436" y="188358"/>
                  </a:lnTo>
                  <a:lnTo>
                    <a:pt x="272597" y="186907"/>
                  </a:lnTo>
                  <a:lnTo>
                    <a:pt x="260413" y="187200"/>
                  </a:lnTo>
                  <a:lnTo>
                    <a:pt x="248700" y="189508"/>
                  </a:lnTo>
                  <a:lnTo>
                    <a:pt x="237870" y="193805"/>
                  </a:lnTo>
                  <a:lnTo>
                    <a:pt x="228128" y="200129"/>
                  </a:lnTo>
                  <a:lnTo>
                    <a:pt x="219647" y="208726"/>
                  </a:lnTo>
                  <a:lnTo>
                    <a:pt x="212396" y="219502"/>
                  </a:lnTo>
                  <a:lnTo>
                    <a:pt x="206508" y="231788"/>
                  </a:lnTo>
                  <a:lnTo>
                    <a:pt x="202367" y="244557"/>
                  </a:lnTo>
                  <a:lnTo>
                    <a:pt x="200023" y="257176"/>
                  </a:lnTo>
                  <a:lnTo>
                    <a:pt x="199244" y="269408"/>
                  </a:lnTo>
                  <a:lnTo>
                    <a:pt x="199700" y="281228"/>
                  </a:lnTo>
                  <a:lnTo>
                    <a:pt x="201081" y="292695"/>
                  </a:lnTo>
                  <a:lnTo>
                    <a:pt x="203294" y="303887"/>
                  </a:lnTo>
                  <a:lnTo>
                    <a:pt x="206449" y="314877"/>
                  </a:lnTo>
                  <a:lnTo>
                    <a:pt x="210532" y="325718"/>
                  </a:lnTo>
                  <a:lnTo>
                    <a:pt x="215409" y="336290"/>
                  </a:lnTo>
                  <a:lnTo>
                    <a:pt x="220906" y="346316"/>
                  </a:lnTo>
                  <a:lnTo>
                    <a:pt x="226869" y="355685"/>
                  </a:lnTo>
                  <a:lnTo>
                    <a:pt x="233331" y="364282"/>
                  </a:lnTo>
                  <a:lnTo>
                    <a:pt x="240500" y="371910"/>
                  </a:lnTo>
                  <a:lnTo>
                    <a:pt x="248439" y="378550"/>
                  </a:lnTo>
                  <a:lnTo>
                    <a:pt x="257229" y="384009"/>
                  </a:lnTo>
                  <a:lnTo>
                    <a:pt x="267039" y="387853"/>
                  </a:lnTo>
                  <a:lnTo>
                    <a:pt x="277860" y="389994"/>
                  </a:lnTo>
                  <a:lnTo>
                    <a:pt x="289382" y="390635"/>
                  </a:lnTo>
                  <a:lnTo>
                    <a:pt x="301108" y="390086"/>
                  </a:lnTo>
                  <a:lnTo>
                    <a:pt x="312724" y="388651"/>
                  </a:lnTo>
                  <a:lnTo>
                    <a:pt x="323860" y="386731"/>
                  </a:lnTo>
                  <a:lnTo>
                    <a:pt x="335203" y="384638"/>
                  </a:lnTo>
                  <a:lnTo>
                    <a:pt x="348860" y="382193"/>
                  </a:lnTo>
                  <a:lnTo>
                    <a:pt x="368497" y="379026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82910" y="1259819"/>
              <a:ext cx="242157" cy="161463"/>
            </a:xfrm>
            <a:custGeom>
              <a:avLst/>
              <a:gdLst/>
              <a:ahLst/>
              <a:cxnLst/>
              <a:rect l="0" t="0" r="0" b="0"/>
              <a:pathLst>
                <a:path w="242157" h="161463">
                  <a:moveTo>
                    <a:pt x="0" y="24591"/>
                  </a:moveTo>
                  <a:lnTo>
                    <a:pt x="68" y="39126"/>
                  </a:lnTo>
                  <a:lnTo>
                    <a:pt x="708" y="51757"/>
                  </a:lnTo>
                  <a:lnTo>
                    <a:pt x="2004" y="63671"/>
                  </a:lnTo>
                  <a:lnTo>
                    <a:pt x="3864" y="75498"/>
                  </a:lnTo>
                  <a:lnTo>
                    <a:pt x="6181" y="87987"/>
                  </a:lnTo>
                  <a:lnTo>
                    <a:pt x="8821" y="101388"/>
                  </a:lnTo>
                  <a:lnTo>
                    <a:pt x="10794" y="112447"/>
                  </a:lnTo>
                  <a:lnTo>
                    <a:pt x="10987" y="116826"/>
                  </a:lnTo>
                  <a:lnTo>
                    <a:pt x="9826" y="115490"/>
                  </a:lnTo>
                  <a:lnTo>
                    <a:pt x="7976" y="110142"/>
                  </a:lnTo>
                  <a:lnTo>
                    <a:pt x="6065" y="101645"/>
                  </a:lnTo>
                  <a:lnTo>
                    <a:pt x="4426" y="90650"/>
                  </a:lnTo>
                  <a:lnTo>
                    <a:pt x="3315" y="78074"/>
                  </a:lnTo>
                  <a:lnTo>
                    <a:pt x="3010" y="65041"/>
                  </a:lnTo>
                  <a:lnTo>
                    <a:pt x="3585" y="52215"/>
                  </a:lnTo>
                  <a:lnTo>
                    <a:pt x="5106" y="39998"/>
                  </a:lnTo>
                  <a:lnTo>
                    <a:pt x="7722" y="28712"/>
                  </a:lnTo>
                  <a:lnTo>
                    <a:pt x="11410" y="18436"/>
                  </a:lnTo>
                  <a:lnTo>
                    <a:pt x="16172" y="9705"/>
                  </a:lnTo>
                  <a:lnTo>
                    <a:pt x="22118" y="3567"/>
                  </a:lnTo>
                  <a:lnTo>
                    <a:pt x="29183" y="369"/>
                  </a:lnTo>
                  <a:lnTo>
                    <a:pt x="36857" y="0"/>
                  </a:lnTo>
                  <a:lnTo>
                    <a:pt x="44314" y="2253"/>
                  </a:lnTo>
                  <a:lnTo>
                    <a:pt x="51107" y="6729"/>
                  </a:lnTo>
                  <a:lnTo>
                    <a:pt x="57309" y="12951"/>
                  </a:lnTo>
                  <a:lnTo>
                    <a:pt x="63315" y="20473"/>
                  </a:lnTo>
                  <a:lnTo>
                    <a:pt x="69389" y="28930"/>
                  </a:lnTo>
                  <a:lnTo>
                    <a:pt x="75470" y="38044"/>
                  </a:lnTo>
                  <a:lnTo>
                    <a:pt x="81260" y="47614"/>
                  </a:lnTo>
                  <a:lnTo>
                    <a:pt x="86601" y="57500"/>
                  </a:lnTo>
                  <a:lnTo>
                    <a:pt x="91322" y="67765"/>
                  </a:lnTo>
                  <a:lnTo>
                    <a:pt x="95188" y="78650"/>
                  </a:lnTo>
                  <a:lnTo>
                    <a:pt x="98165" y="90138"/>
                  </a:lnTo>
                  <a:lnTo>
                    <a:pt x="100687" y="98745"/>
                  </a:lnTo>
                  <a:lnTo>
                    <a:pt x="103208" y="100511"/>
                  </a:lnTo>
                  <a:lnTo>
                    <a:pt x="105680" y="97300"/>
                  </a:lnTo>
                  <a:lnTo>
                    <a:pt x="108219" y="91139"/>
                  </a:lnTo>
                  <a:lnTo>
                    <a:pt x="110922" y="83257"/>
                  </a:lnTo>
                  <a:lnTo>
                    <a:pt x="113808" y="74361"/>
                  </a:lnTo>
                  <a:lnTo>
                    <a:pt x="116858" y="64854"/>
                  </a:lnTo>
                  <a:lnTo>
                    <a:pt x="120040" y="54974"/>
                  </a:lnTo>
                  <a:lnTo>
                    <a:pt x="123334" y="44876"/>
                  </a:lnTo>
                  <a:lnTo>
                    <a:pt x="127204" y="35136"/>
                  </a:lnTo>
                  <a:lnTo>
                    <a:pt x="132551" y="26728"/>
                  </a:lnTo>
                  <a:lnTo>
                    <a:pt x="139739" y="20084"/>
                  </a:lnTo>
                  <a:lnTo>
                    <a:pt x="148330" y="15453"/>
                  </a:lnTo>
                  <a:lnTo>
                    <a:pt x="157399" y="13161"/>
                  </a:lnTo>
                  <a:lnTo>
                    <a:pt x="166348" y="13145"/>
                  </a:lnTo>
                  <a:lnTo>
                    <a:pt x="174946" y="15217"/>
                  </a:lnTo>
                  <a:lnTo>
                    <a:pt x="183166" y="19258"/>
                  </a:lnTo>
                  <a:lnTo>
                    <a:pt x="191056" y="25007"/>
                  </a:lnTo>
                  <a:lnTo>
                    <a:pt x="198521" y="32117"/>
                  </a:lnTo>
                  <a:lnTo>
                    <a:pt x="205322" y="40250"/>
                  </a:lnTo>
                  <a:lnTo>
                    <a:pt x="211384" y="49125"/>
                  </a:lnTo>
                  <a:lnTo>
                    <a:pt x="216779" y="58522"/>
                  </a:lnTo>
                  <a:lnTo>
                    <a:pt x="221638" y="68282"/>
                  </a:lnTo>
                  <a:lnTo>
                    <a:pt x="226088" y="78296"/>
                  </a:lnTo>
                  <a:lnTo>
                    <a:pt x="230079" y="88648"/>
                  </a:lnTo>
                  <a:lnTo>
                    <a:pt x="233385" y="99591"/>
                  </a:lnTo>
                  <a:lnTo>
                    <a:pt x="235945" y="111197"/>
                  </a:lnTo>
                  <a:lnTo>
                    <a:pt x="237837" y="122799"/>
                  </a:lnTo>
                  <a:lnTo>
                    <a:pt x="239396" y="134219"/>
                  </a:lnTo>
                  <a:lnTo>
                    <a:pt x="240757" y="146459"/>
                  </a:lnTo>
                  <a:lnTo>
                    <a:pt x="242156" y="1614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72281" y="1243892"/>
              <a:ext cx="194942" cy="154101"/>
            </a:xfrm>
            <a:custGeom>
              <a:avLst/>
              <a:gdLst/>
              <a:ahLst/>
              <a:cxnLst/>
              <a:rect l="0" t="0" r="0" b="0"/>
              <a:pathLst>
                <a:path w="194942" h="154101">
                  <a:moveTo>
                    <a:pt x="100184" y="93161"/>
                  </a:moveTo>
                  <a:lnTo>
                    <a:pt x="102983" y="81493"/>
                  </a:lnTo>
                  <a:lnTo>
                    <a:pt x="104486" y="71004"/>
                  </a:lnTo>
                  <a:lnTo>
                    <a:pt x="104788" y="60707"/>
                  </a:lnTo>
                  <a:lnTo>
                    <a:pt x="103935" y="50578"/>
                  </a:lnTo>
                  <a:lnTo>
                    <a:pt x="101819" y="40883"/>
                  </a:lnTo>
                  <a:lnTo>
                    <a:pt x="98488" y="31751"/>
                  </a:lnTo>
                  <a:lnTo>
                    <a:pt x="93808" y="23321"/>
                  </a:lnTo>
                  <a:lnTo>
                    <a:pt x="87392" y="15808"/>
                  </a:lnTo>
                  <a:lnTo>
                    <a:pt x="79191" y="9251"/>
                  </a:lnTo>
                  <a:lnTo>
                    <a:pt x="69602" y="4018"/>
                  </a:lnTo>
                  <a:lnTo>
                    <a:pt x="59257" y="859"/>
                  </a:lnTo>
                  <a:lnTo>
                    <a:pt x="48606" y="0"/>
                  </a:lnTo>
                  <a:lnTo>
                    <a:pt x="38205" y="1373"/>
                  </a:lnTo>
                  <a:lnTo>
                    <a:pt x="28760" y="4878"/>
                  </a:lnTo>
                  <a:lnTo>
                    <a:pt x="20567" y="10243"/>
                  </a:lnTo>
                  <a:lnTo>
                    <a:pt x="13729" y="17420"/>
                  </a:lnTo>
                  <a:lnTo>
                    <a:pt x="8345" y="26656"/>
                  </a:lnTo>
                  <a:lnTo>
                    <a:pt x="4317" y="37899"/>
                  </a:lnTo>
                  <a:lnTo>
                    <a:pt x="1576" y="50683"/>
                  </a:lnTo>
                  <a:lnTo>
                    <a:pt x="169" y="64326"/>
                  </a:lnTo>
                  <a:lnTo>
                    <a:pt x="0" y="78344"/>
                  </a:lnTo>
                  <a:lnTo>
                    <a:pt x="1019" y="92161"/>
                  </a:lnTo>
                  <a:lnTo>
                    <a:pt x="3298" y="105051"/>
                  </a:lnTo>
                  <a:lnTo>
                    <a:pt x="6761" y="116711"/>
                  </a:lnTo>
                  <a:lnTo>
                    <a:pt x="11374" y="127030"/>
                  </a:lnTo>
                  <a:lnTo>
                    <a:pt x="17218" y="135905"/>
                  </a:lnTo>
                  <a:lnTo>
                    <a:pt x="24225" y="143420"/>
                  </a:lnTo>
                  <a:lnTo>
                    <a:pt x="32201" y="149317"/>
                  </a:lnTo>
                  <a:lnTo>
                    <a:pt x="40925" y="152932"/>
                  </a:lnTo>
                  <a:lnTo>
                    <a:pt x="50190" y="154100"/>
                  </a:lnTo>
                  <a:lnTo>
                    <a:pt x="59512" y="152936"/>
                  </a:lnTo>
                  <a:lnTo>
                    <a:pt x="68157" y="149572"/>
                  </a:lnTo>
                  <a:lnTo>
                    <a:pt x="75777" y="144306"/>
                  </a:lnTo>
                  <a:lnTo>
                    <a:pt x="82214" y="137365"/>
                  </a:lnTo>
                  <a:lnTo>
                    <a:pt x="87321" y="128820"/>
                  </a:lnTo>
                  <a:lnTo>
                    <a:pt x="91163" y="118855"/>
                  </a:lnTo>
                  <a:lnTo>
                    <a:pt x="93949" y="107742"/>
                  </a:lnTo>
                  <a:lnTo>
                    <a:pt x="95917" y="95759"/>
                  </a:lnTo>
                  <a:lnTo>
                    <a:pt x="97309" y="83211"/>
                  </a:lnTo>
                  <a:lnTo>
                    <a:pt x="99098" y="72635"/>
                  </a:lnTo>
                  <a:lnTo>
                    <a:pt x="101976" y="67800"/>
                  </a:lnTo>
                  <a:lnTo>
                    <a:pt x="105143" y="68885"/>
                  </a:lnTo>
                  <a:lnTo>
                    <a:pt x="108342" y="74370"/>
                  </a:lnTo>
                  <a:lnTo>
                    <a:pt x="111739" y="82478"/>
                  </a:lnTo>
                  <a:lnTo>
                    <a:pt x="115662" y="91566"/>
                  </a:lnTo>
                  <a:lnTo>
                    <a:pt x="120243" y="100700"/>
                  </a:lnTo>
                  <a:lnTo>
                    <a:pt x="125446" y="109508"/>
                  </a:lnTo>
                  <a:lnTo>
                    <a:pt x="131157" y="117911"/>
                  </a:lnTo>
                  <a:lnTo>
                    <a:pt x="137261" y="125933"/>
                  </a:lnTo>
                  <a:lnTo>
                    <a:pt x="143817" y="133158"/>
                  </a:lnTo>
                  <a:lnTo>
                    <a:pt x="151049" y="138738"/>
                  </a:lnTo>
                  <a:lnTo>
                    <a:pt x="159060" y="142349"/>
                  </a:lnTo>
                  <a:lnTo>
                    <a:pt x="168040" y="144705"/>
                  </a:lnTo>
                  <a:lnTo>
                    <a:pt x="179288" y="145825"/>
                  </a:lnTo>
                  <a:lnTo>
                    <a:pt x="194941" y="1458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98806" y="1315996"/>
              <a:ext cx="4694" cy="105286"/>
            </a:xfrm>
            <a:custGeom>
              <a:avLst/>
              <a:gdLst/>
              <a:ahLst/>
              <a:cxnLst/>
              <a:rect l="0" t="0" r="0" b="0"/>
              <a:pathLst>
                <a:path w="4694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5" y="32459"/>
                  </a:lnTo>
                  <a:lnTo>
                    <a:pt x="3510" y="42760"/>
                  </a:lnTo>
                  <a:lnTo>
                    <a:pt x="4528" y="53103"/>
                  </a:lnTo>
                  <a:lnTo>
                    <a:pt x="4693" y="63479"/>
                  </a:lnTo>
                  <a:lnTo>
                    <a:pt x="4133" y="73426"/>
                  </a:lnTo>
                  <a:lnTo>
                    <a:pt x="3237" y="83019"/>
                  </a:lnTo>
                  <a:lnTo>
                    <a:pt x="1923" y="931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77750" y="1200182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83035" y="1281290"/>
              <a:ext cx="136872" cy="129463"/>
            </a:xfrm>
            <a:custGeom>
              <a:avLst/>
              <a:gdLst/>
              <a:ahLst/>
              <a:cxnLst/>
              <a:rect l="0" t="0" r="0" b="0"/>
              <a:pathLst>
                <a:path w="136872" h="129463">
                  <a:moveTo>
                    <a:pt x="0" y="13649"/>
                  </a:moveTo>
                  <a:lnTo>
                    <a:pt x="2934" y="25317"/>
                  </a:lnTo>
                  <a:lnTo>
                    <a:pt x="5717" y="35806"/>
                  </a:lnTo>
                  <a:lnTo>
                    <a:pt x="8616" y="46107"/>
                  </a:lnTo>
                  <a:lnTo>
                    <a:pt x="11656" y="56409"/>
                  </a:lnTo>
                  <a:lnTo>
                    <a:pt x="14821" y="66752"/>
                  </a:lnTo>
                  <a:lnTo>
                    <a:pt x="18085" y="77142"/>
                  </a:lnTo>
                  <a:lnTo>
                    <a:pt x="21423" y="87570"/>
                  </a:lnTo>
                  <a:lnTo>
                    <a:pt x="24814" y="98028"/>
                  </a:lnTo>
                  <a:lnTo>
                    <a:pt x="28218" y="108434"/>
                  </a:lnTo>
                  <a:lnTo>
                    <a:pt x="30758" y="116194"/>
                  </a:lnTo>
                  <a:lnTo>
                    <a:pt x="31387" y="118185"/>
                  </a:lnTo>
                  <a:lnTo>
                    <a:pt x="30504" y="115584"/>
                  </a:lnTo>
                  <a:lnTo>
                    <a:pt x="28815" y="109863"/>
                  </a:lnTo>
                  <a:lnTo>
                    <a:pt x="26995" y="101832"/>
                  </a:lnTo>
                  <a:lnTo>
                    <a:pt x="25404" y="92056"/>
                  </a:lnTo>
                  <a:lnTo>
                    <a:pt x="24148" y="80994"/>
                  </a:lnTo>
                  <a:lnTo>
                    <a:pt x="23214" y="69008"/>
                  </a:lnTo>
                  <a:lnTo>
                    <a:pt x="22551" y="56380"/>
                  </a:lnTo>
                  <a:lnTo>
                    <a:pt x="22426" y="43639"/>
                  </a:lnTo>
                  <a:lnTo>
                    <a:pt x="23395" y="31540"/>
                  </a:lnTo>
                  <a:lnTo>
                    <a:pt x="25683" y="20459"/>
                  </a:lnTo>
                  <a:lnTo>
                    <a:pt x="29355" y="11053"/>
                  </a:lnTo>
                  <a:lnTo>
                    <a:pt x="34493" y="4396"/>
                  </a:lnTo>
                  <a:lnTo>
                    <a:pt x="40986" y="813"/>
                  </a:lnTo>
                  <a:lnTo>
                    <a:pt x="48428" y="0"/>
                  </a:lnTo>
                  <a:lnTo>
                    <a:pt x="56255" y="1415"/>
                  </a:lnTo>
                  <a:lnTo>
                    <a:pt x="64105" y="4508"/>
                  </a:lnTo>
                  <a:lnTo>
                    <a:pt x="71830" y="8816"/>
                  </a:lnTo>
                  <a:lnTo>
                    <a:pt x="79397" y="13981"/>
                  </a:lnTo>
                  <a:lnTo>
                    <a:pt x="86815" y="19746"/>
                  </a:lnTo>
                  <a:lnTo>
                    <a:pt x="93949" y="26088"/>
                  </a:lnTo>
                  <a:lnTo>
                    <a:pt x="100520" y="33183"/>
                  </a:lnTo>
                  <a:lnTo>
                    <a:pt x="106425" y="41071"/>
                  </a:lnTo>
                  <a:lnTo>
                    <a:pt x="111712" y="49658"/>
                  </a:lnTo>
                  <a:lnTo>
                    <a:pt x="116499" y="58801"/>
                  </a:lnTo>
                  <a:lnTo>
                    <a:pt x="120901" y="68356"/>
                  </a:lnTo>
                  <a:lnTo>
                    <a:pt x="124871" y="78137"/>
                  </a:lnTo>
                  <a:lnTo>
                    <a:pt x="128589" y="89085"/>
                  </a:lnTo>
                  <a:lnTo>
                    <a:pt x="132384" y="104394"/>
                  </a:lnTo>
                  <a:lnTo>
                    <a:pt x="136871" y="129462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72547" y="1042255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28"/>
                  </a:lnTo>
                  <a:lnTo>
                    <a:pt x="178" y="69820"/>
                  </a:lnTo>
                  <a:lnTo>
                    <a:pt x="825" y="86653"/>
                  </a:lnTo>
                  <a:lnTo>
                    <a:pt x="2079" y="102373"/>
                  </a:lnTo>
                  <a:lnTo>
                    <a:pt x="3904" y="116873"/>
                  </a:lnTo>
                  <a:lnTo>
                    <a:pt x="6201" y="130306"/>
                  </a:lnTo>
                  <a:lnTo>
                    <a:pt x="8857" y="142912"/>
                  </a:lnTo>
                  <a:lnTo>
                    <a:pt x="11776" y="155398"/>
                  </a:lnTo>
                  <a:lnTo>
                    <a:pt x="14879" y="168862"/>
                  </a:lnTo>
                  <a:lnTo>
                    <a:pt x="18113" y="183821"/>
                  </a:lnTo>
                  <a:lnTo>
                    <a:pt x="21437" y="200111"/>
                  </a:lnTo>
                  <a:lnTo>
                    <a:pt x="24821" y="217190"/>
                  </a:lnTo>
                  <a:lnTo>
                    <a:pt x="28241" y="234637"/>
                  </a:lnTo>
                  <a:lnTo>
                    <a:pt x="31522" y="252061"/>
                  </a:lnTo>
                  <a:lnTo>
                    <a:pt x="34346" y="269052"/>
                  </a:lnTo>
                  <a:lnTo>
                    <a:pt x="36577" y="285422"/>
                  </a:lnTo>
                  <a:lnTo>
                    <a:pt x="38248" y="300781"/>
                  </a:lnTo>
                  <a:lnTo>
                    <a:pt x="39631" y="316045"/>
                  </a:lnTo>
                  <a:lnTo>
                    <a:pt x="40851" y="33367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73835" y="1244924"/>
              <a:ext cx="172454" cy="144772"/>
            </a:xfrm>
            <a:custGeom>
              <a:avLst/>
              <a:gdLst/>
              <a:ahLst/>
              <a:cxnLst/>
              <a:rect l="0" t="0" r="0" b="0"/>
              <a:pathLst>
                <a:path w="172454" h="144772">
                  <a:moveTo>
                    <a:pt x="109283" y="71072"/>
                  </a:moveTo>
                  <a:lnTo>
                    <a:pt x="106281" y="62271"/>
                  </a:lnTo>
                  <a:lnTo>
                    <a:pt x="102859" y="53924"/>
                  </a:lnTo>
                  <a:lnTo>
                    <a:pt x="98663" y="45230"/>
                  </a:lnTo>
                  <a:lnTo>
                    <a:pt x="93763" y="36282"/>
                  </a:lnTo>
                  <a:lnTo>
                    <a:pt x="88282" y="27435"/>
                  </a:lnTo>
                  <a:lnTo>
                    <a:pt x="82342" y="18910"/>
                  </a:lnTo>
                  <a:lnTo>
                    <a:pt x="75735" y="11240"/>
                  </a:lnTo>
                  <a:lnTo>
                    <a:pt x="67939" y="5308"/>
                  </a:lnTo>
                  <a:lnTo>
                    <a:pt x="58778" y="1451"/>
                  </a:lnTo>
                  <a:lnTo>
                    <a:pt x="48694" y="0"/>
                  </a:lnTo>
                  <a:lnTo>
                    <a:pt x="38540" y="1521"/>
                  </a:lnTo>
                  <a:lnTo>
                    <a:pt x="28835" y="6029"/>
                  </a:lnTo>
                  <a:lnTo>
                    <a:pt x="20049" y="13105"/>
                  </a:lnTo>
                  <a:lnTo>
                    <a:pt x="12760" y="22197"/>
                  </a:lnTo>
                  <a:lnTo>
                    <a:pt x="7128" y="32782"/>
                  </a:lnTo>
                  <a:lnTo>
                    <a:pt x="3145" y="44274"/>
                  </a:lnTo>
                  <a:lnTo>
                    <a:pt x="823" y="56044"/>
                  </a:lnTo>
                  <a:lnTo>
                    <a:pt x="0" y="67731"/>
                  </a:lnTo>
                  <a:lnTo>
                    <a:pt x="564" y="79203"/>
                  </a:lnTo>
                  <a:lnTo>
                    <a:pt x="2529" y="90447"/>
                  </a:lnTo>
                  <a:lnTo>
                    <a:pt x="5780" y="101476"/>
                  </a:lnTo>
                  <a:lnTo>
                    <a:pt x="10420" y="111680"/>
                  </a:lnTo>
                  <a:lnTo>
                    <a:pt x="16815" y="119871"/>
                  </a:lnTo>
                  <a:lnTo>
                    <a:pt x="24995" y="125553"/>
                  </a:lnTo>
                  <a:lnTo>
                    <a:pt x="34232" y="128553"/>
                  </a:lnTo>
                  <a:lnTo>
                    <a:pt x="43277" y="128679"/>
                  </a:lnTo>
                  <a:lnTo>
                    <a:pt x="51429" y="126132"/>
                  </a:lnTo>
                  <a:lnTo>
                    <a:pt x="58524" y="121372"/>
                  </a:lnTo>
                  <a:lnTo>
                    <a:pt x="64673" y="114915"/>
                  </a:lnTo>
                  <a:lnTo>
                    <a:pt x="70059" y="107207"/>
                  </a:lnTo>
                  <a:lnTo>
                    <a:pt x="74710" y="98444"/>
                  </a:lnTo>
                  <a:lnTo>
                    <a:pt x="78479" y="88586"/>
                  </a:lnTo>
                  <a:lnTo>
                    <a:pt x="81368" y="77730"/>
                  </a:lnTo>
                  <a:lnTo>
                    <a:pt x="84012" y="67262"/>
                  </a:lnTo>
                  <a:lnTo>
                    <a:pt x="87416" y="61127"/>
                  </a:lnTo>
                  <a:lnTo>
                    <a:pt x="91439" y="61797"/>
                  </a:lnTo>
                  <a:lnTo>
                    <a:pt x="95339" y="67696"/>
                  </a:lnTo>
                  <a:lnTo>
                    <a:pt x="99175" y="76741"/>
                  </a:lnTo>
                  <a:lnTo>
                    <a:pt x="103352" y="86896"/>
                  </a:lnTo>
                  <a:lnTo>
                    <a:pt x="108079" y="96987"/>
                  </a:lnTo>
                  <a:lnTo>
                    <a:pt x="113364" y="106562"/>
                  </a:lnTo>
                  <a:lnTo>
                    <a:pt x="119124" y="115539"/>
                  </a:lnTo>
                  <a:lnTo>
                    <a:pt x="125251" y="123976"/>
                  </a:lnTo>
                  <a:lnTo>
                    <a:pt x="131733" y="131491"/>
                  </a:lnTo>
                  <a:lnTo>
                    <a:pt x="139492" y="137861"/>
                  </a:lnTo>
                  <a:lnTo>
                    <a:pt x="151445" y="142528"/>
                  </a:lnTo>
                  <a:lnTo>
                    <a:pt x="172453" y="1447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46289" y="1232261"/>
              <a:ext cx="126343" cy="146907"/>
            </a:xfrm>
            <a:custGeom>
              <a:avLst/>
              <a:gdLst/>
              <a:ahLst/>
              <a:cxnLst/>
              <a:rect l="0" t="0" r="0" b="0"/>
              <a:pathLst>
                <a:path w="126343" h="146907">
                  <a:moveTo>
                    <a:pt x="0" y="31092"/>
                  </a:moveTo>
                  <a:lnTo>
                    <a:pt x="2934" y="42760"/>
                  </a:lnTo>
                  <a:lnTo>
                    <a:pt x="5717" y="53249"/>
                  </a:lnTo>
                  <a:lnTo>
                    <a:pt x="8611" y="63556"/>
                  </a:lnTo>
                  <a:lnTo>
                    <a:pt x="11478" y="74030"/>
                  </a:lnTo>
                  <a:lnTo>
                    <a:pt x="13995" y="85022"/>
                  </a:lnTo>
                  <a:lnTo>
                    <a:pt x="15976" y="96562"/>
                  </a:lnTo>
                  <a:lnTo>
                    <a:pt x="16414" y="105028"/>
                  </a:lnTo>
                  <a:lnTo>
                    <a:pt x="14689" y="106164"/>
                  </a:lnTo>
                  <a:lnTo>
                    <a:pt x="12090" y="101705"/>
                  </a:lnTo>
                  <a:lnTo>
                    <a:pt x="9508" y="93551"/>
                  </a:lnTo>
                  <a:lnTo>
                    <a:pt x="7709" y="82728"/>
                  </a:lnTo>
                  <a:lnTo>
                    <a:pt x="7006" y="69933"/>
                  </a:lnTo>
                  <a:lnTo>
                    <a:pt x="7530" y="56029"/>
                  </a:lnTo>
                  <a:lnTo>
                    <a:pt x="9408" y="42045"/>
                  </a:lnTo>
                  <a:lnTo>
                    <a:pt x="12568" y="28573"/>
                  </a:lnTo>
                  <a:lnTo>
                    <a:pt x="16962" y="16588"/>
                  </a:lnTo>
                  <a:lnTo>
                    <a:pt x="22653" y="7581"/>
                  </a:lnTo>
                  <a:lnTo>
                    <a:pt x="29548" y="2092"/>
                  </a:lnTo>
                  <a:lnTo>
                    <a:pt x="37277" y="0"/>
                  </a:lnTo>
                  <a:lnTo>
                    <a:pt x="45303" y="1006"/>
                  </a:lnTo>
                  <a:lnTo>
                    <a:pt x="53290" y="4603"/>
                  </a:lnTo>
                  <a:lnTo>
                    <a:pt x="61109" y="10214"/>
                  </a:lnTo>
                  <a:lnTo>
                    <a:pt x="68739" y="17318"/>
                  </a:lnTo>
                  <a:lnTo>
                    <a:pt x="76199" y="25494"/>
                  </a:lnTo>
                  <a:lnTo>
                    <a:pt x="83362" y="34588"/>
                  </a:lnTo>
                  <a:lnTo>
                    <a:pt x="89953" y="44676"/>
                  </a:lnTo>
                  <a:lnTo>
                    <a:pt x="95870" y="55719"/>
                  </a:lnTo>
                  <a:lnTo>
                    <a:pt x="101168" y="67406"/>
                  </a:lnTo>
                  <a:lnTo>
                    <a:pt x="105960" y="79251"/>
                  </a:lnTo>
                  <a:lnTo>
                    <a:pt x="110366" y="90951"/>
                  </a:lnTo>
                  <a:lnTo>
                    <a:pt x="114338" y="102146"/>
                  </a:lnTo>
                  <a:lnTo>
                    <a:pt x="118058" y="113534"/>
                  </a:lnTo>
                  <a:lnTo>
                    <a:pt x="121854" y="127231"/>
                  </a:lnTo>
                  <a:lnTo>
                    <a:pt x="126342" y="1469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36260" y="1015117"/>
              <a:ext cx="125884" cy="374579"/>
            </a:xfrm>
            <a:custGeom>
              <a:avLst/>
              <a:gdLst/>
              <a:ahLst/>
              <a:cxnLst/>
              <a:rect l="0" t="0" r="0" b="0"/>
              <a:pathLst>
                <a:path w="125884" h="374579">
                  <a:moveTo>
                    <a:pt x="94298" y="321936"/>
                  </a:moveTo>
                  <a:lnTo>
                    <a:pt x="94163" y="310268"/>
                  </a:lnTo>
                  <a:lnTo>
                    <a:pt x="92883" y="299779"/>
                  </a:lnTo>
                  <a:lnTo>
                    <a:pt x="90286" y="289487"/>
                  </a:lnTo>
                  <a:lnTo>
                    <a:pt x="86393" y="279531"/>
                  </a:lnTo>
                  <a:lnTo>
                    <a:pt x="81112" y="270484"/>
                  </a:lnTo>
                  <a:lnTo>
                    <a:pt x="74521" y="262610"/>
                  </a:lnTo>
                  <a:lnTo>
                    <a:pt x="66676" y="256178"/>
                  </a:lnTo>
                  <a:lnTo>
                    <a:pt x="57517" y="251610"/>
                  </a:lnTo>
                  <a:lnTo>
                    <a:pt x="47150" y="248962"/>
                  </a:lnTo>
                  <a:lnTo>
                    <a:pt x="36277" y="248473"/>
                  </a:lnTo>
                  <a:lnTo>
                    <a:pt x="26052" y="250715"/>
                  </a:lnTo>
                  <a:lnTo>
                    <a:pt x="17081" y="255741"/>
                  </a:lnTo>
                  <a:lnTo>
                    <a:pt x="9755" y="263183"/>
                  </a:lnTo>
                  <a:lnTo>
                    <a:pt x="4509" y="272528"/>
                  </a:lnTo>
                  <a:lnTo>
                    <a:pt x="1355" y="283286"/>
                  </a:lnTo>
                  <a:lnTo>
                    <a:pt x="0" y="294896"/>
                  </a:lnTo>
                  <a:lnTo>
                    <a:pt x="55" y="306746"/>
                  </a:lnTo>
                  <a:lnTo>
                    <a:pt x="1161" y="318482"/>
                  </a:lnTo>
                  <a:lnTo>
                    <a:pt x="3185" y="329817"/>
                  </a:lnTo>
                  <a:lnTo>
                    <a:pt x="6212" y="340436"/>
                  </a:lnTo>
                  <a:lnTo>
                    <a:pt x="10217" y="350233"/>
                  </a:lnTo>
                  <a:lnTo>
                    <a:pt x="15381" y="358796"/>
                  </a:lnTo>
                  <a:lnTo>
                    <a:pt x="22135" y="365345"/>
                  </a:lnTo>
                  <a:lnTo>
                    <a:pt x="30565" y="369633"/>
                  </a:lnTo>
                  <a:lnTo>
                    <a:pt x="40143" y="371717"/>
                  </a:lnTo>
                  <a:lnTo>
                    <a:pt x="49948" y="371686"/>
                  </a:lnTo>
                  <a:lnTo>
                    <a:pt x="59424" y="369806"/>
                  </a:lnTo>
                  <a:lnTo>
                    <a:pt x="68223" y="366122"/>
                  </a:lnTo>
                  <a:lnTo>
                    <a:pt x="76052" y="360386"/>
                  </a:lnTo>
                  <a:lnTo>
                    <a:pt x="82869" y="352641"/>
                  </a:lnTo>
                  <a:lnTo>
                    <a:pt x="88802" y="343189"/>
                  </a:lnTo>
                  <a:lnTo>
                    <a:pt x="94036" y="332403"/>
                  </a:lnTo>
                  <a:lnTo>
                    <a:pt x="98750" y="320635"/>
                  </a:lnTo>
                  <a:lnTo>
                    <a:pt x="103090" y="308328"/>
                  </a:lnTo>
                  <a:lnTo>
                    <a:pt x="107164" y="296001"/>
                  </a:lnTo>
                  <a:lnTo>
                    <a:pt x="111053" y="283927"/>
                  </a:lnTo>
                  <a:lnTo>
                    <a:pt x="114650" y="271855"/>
                  </a:lnTo>
                  <a:lnTo>
                    <a:pt x="117685" y="259144"/>
                  </a:lnTo>
                  <a:lnTo>
                    <a:pt x="120059" y="245470"/>
                  </a:lnTo>
                  <a:lnTo>
                    <a:pt x="121821" y="230673"/>
                  </a:lnTo>
                  <a:lnTo>
                    <a:pt x="123087" y="214596"/>
                  </a:lnTo>
                  <a:lnTo>
                    <a:pt x="123975" y="197293"/>
                  </a:lnTo>
                  <a:lnTo>
                    <a:pt x="124590" y="178960"/>
                  </a:lnTo>
                  <a:lnTo>
                    <a:pt x="125011" y="159829"/>
                  </a:lnTo>
                  <a:lnTo>
                    <a:pt x="125292" y="140116"/>
                  </a:lnTo>
                  <a:lnTo>
                    <a:pt x="125311" y="120152"/>
                  </a:lnTo>
                  <a:lnTo>
                    <a:pt x="124793" y="100371"/>
                  </a:lnTo>
                  <a:lnTo>
                    <a:pt x="123628" y="80996"/>
                  </a:lnTo>
                  <a:lnTo>
                    <a:pt x="121860" y="62223"/>
                  </a:lnTo>
                  <a:lnTo>
                    <a:pt x="119603" y="44304"/>
                  </a:lnTo>
                  <a:lnTo>
                    <a:pt x="116974" y="27322"/>
                  </a:lnTo>
                  <a:lnTo>
                    <a:pt x="114060" y="12498"/>
                  </a:lnTo>
                  <a:lnTo>
                    <a:pt x="110484" y="2856"/>
                  </a:lnTo>
                  <a:lnTo>
                    <a:pt x="106192" y="0"/>
                  </a:lnTo>
                  <a:lnTo>
                    <a:pt x="102020" y="2954"/>
                  </a:lnTo>
                  <a:lnTo>
                    <a:pt x="98135" y="10304"/>
                  </a:lnTo>
                  <a:lnTo>
                    <a:pt x="94608" y="20992"/>
                  </a:lnTo>
                  <a:lnTo>
                    <a:pt x="91661" y="34386"/>
                  </a:lnTo>
                  <a:lnTo>
                    <a:pt x="89372" y="49916"/>
                  </a:lnTo>
                  <a:lnTo>
                    <a:pt x="87847" y="66572"/>
                  </a:lnTo>
                  <a:lnTo>
                    <a:pt x="87279" y="82992"/>
                  </a:lnTo>
                  <a:lnTo>
                    <a:pt x="87674" y="98448"/>
                  </a:lnTo>
                  <a:lnTo>
                    <a:pt x="88736" y="112945"/>
                  </a:lnTo>
                  <a:lnTo>
                    <a:pt x="89981" y="126911"/>
                  </a:lnTo>
                  <a:lnTo>
                    <a:pt x="91114" y="140694"/>
                  </a:lnTo>
                  <a:lnTo>
                    <a:pt x="92195" y="154955"/>
                  </a:lnTo>
                  <a:lnTo>
                    <a:pt x="93527" y="170682"/>
                  </a:lnTo>
                  <a:lnTo>
                    <a:pt x="95274" y="188279"/>
                  </a:lnTo>
                  <a:lnTo>
                    <a:pt x="97449" y="207646"/>
                  </a:lnTo>
                  <a:lnTo>
                    <a:pt x="99987" y="228468"/>
                  </a:lnTo>
                  <a:lnTo>
                    <a:pt x="102809" y="250381"/>
                  </a:lnTo>
                  <a:lnTo>
                    <a:pt x="105840" y="272432"/>
                  </a:lnTo>
                  <a:lnTo>
                    <a:pt x="109022" y="293155"/>
                  </a:lnTo>
                  <a:lnTo>
                    <a:pt x="112302" y="311845"/>
                  </a:lnTo>
                  <a:lnTo>
                    <a:pt x="115499" y="328066"/>
                  </a:lnTo>
                  <a:lnTo>
                    <a:pt x="118605" y="342883"/>
                  </a:lnTo>
                  <a:lnTo>
                    <a:pt x="121893" y="357588"/>
                  </a:lnTo>
                  <a:lnTo>
                    <a:pt x="125883" y="3745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115716" y="1621322"/>
            <a:ext cx="4975855" cy="600126"/>
            <a:chOff x="2115716" y="1621322"/>
            <a:chExt cx="4975855" cy="600126"/>
          </a:xfrm>
        </p:grpSpPr>
        <p:sp>
          <p:nvSpPr>
            <p:cNvPr id="47" name="Freeform 46"/>
            <p:cNvSpPr/>
            <p:nvPr/>
          </p:nvSpPr>
          <p:spPr>
            <a:xfrm>
              <a:off x="2115716" y="1621322"/>
              <a:ext cx="187130" cy="600126"/>
            </a:xfrm>
            <a:custGeom>
              <a:avLst/>
              <a:gdLst/>
              <a:ahLst/>
              <a:cxnLst/>
              <a:rect l="0" t="0" r="0" b="0"/>
              <a:pathLst>
                <a:path w="187130" h="600126">
                  <a:moveTo>
                    <a:pt x="187129" y="0"/>
                  </a:moveTo>
                  <a:lnTo>
                    <a:pt x="181262" y="5868"/>
                  </a:lnTo>
                  <a:lnTo>
                    <a:pt x="175697" y="11432"/>
                  </a:lnTo>
                  <a:lnTo>
                    <a:pt x="169898" y="17231"/>
                  </a:lnTo>
                  <a:lnTo>
                    <a:pt x="163818" y="23312"/>
                  </a:lnTo>
                  <a:lnTo>
                    <a:pt x="157488" y="29642"/>
                  </a:lnTo>
                  <a:lnTo>
                    <a:pt x="150960" y="36175"/>
                  </a:lnTo>
                  <a:lnTo>
                    <a:pt x="144284" y="43024"/>
                  </a:lnTo>
                  <a:lnTo>
                    <a:pt x="137501" y="50454"/>
                  </a:lnTo>
                  <a:lnTo>
                    <a:pt x="130643" y="58561"/>
                  </a:lnTo>
                  <a:lnTo>
                    <a:pt x="123734" y="67123"/>
                  </a:lnTo>
                  <a:lnTo>
                    <a:pt x="116789" y="75716"/>
                  </a:lnTo>
                  <a:lnTo>
                    <a:pt x="109820" y="84097"/>
                  </a:lnTo>
                  <a:lnTo>
                    <a:pt x="102834" y="92521"/>
                  </a:lnTo>
                  <a:lnTo>
                    <a:pt x="95837" y="101623"/>
                  </a:lnTo>
                  <a:lnTo>
                    <a:pt x="88829" y="111716"/>
                  </a:lnTo>
                  <a:lnTo>
                    <a:pt x="81647" y="122953"/>
                  </a:lnTo>
                  <a:lnTo>
                    <a:pt x="73986" y="135487"/>
                  </a:lnTo>
                  <a:lnTo>
                    <a:pt x="65727" y="149258"/>
                  </a:lnTo>
                  <a:lnTo>
                    <a:pt x="57232" y="164066"/>
                  </a:lnTo>
                  <a:lnTo>
                    <a:pt x="49215" y="179676"/>
                  </a:lnTo>
                  <a:lnTo>
                    <a:pt x="42043" y="195877"/>
                  </a:lnTo>
                  <a:lnTo>
                    <a:pt x="35585" y="212499"/>
                  </a:lnTo>
                  <a:lnTo>
                    <a:pt x="29407" y="229417"/>
                  </a:lnTo>
                  <a:lnTo>
                    <a:pt x="23222" y="246538"/>
                  </a:lnTo>
                  <a:lnTo>
                    <a:pt x="17237" y="263797"/>
                  </a:lnTo>
                  <a:lnTo>
                    <a:pt x="12043" y="281152"/>
                  </a:lnTo>
                  <a:lnTo>
                    <a:pt x="7917" y="298574"/>
                  </a:lnTo>
                  <a:lnTo>
                    <a:pt x="4825" y="316207"/>
                  </a:lnTo>
                  <a:lnTo>
                    <a:pt x="2591" y="334345"/>
                  </a:lnTo>
                  <a:lnTo>
                    <a:pt x="1021" y="353098"/>
                  </a:lnTo>
                  <a:lnTo>
                    <a:pt x="101" y="372099"/>
                  </a:lnTo>
                  <a:lnTo>
                    <a:pt x="0" y="390629"/>
                  </a:lnTo>
                  <a:lnTo>
                    <a:pt x="749" y="408315"/>
                  </a:lnTo>
                  <a:lnTo>
                    <a:pt x="2402" y="425122"/>
                  </a:lnTo>
                  <a:lnTo>
                    <a:pt x="5115" y="441176"/>
                  </a:lnTo>
                  <a:lnTo>
                    <a:pt x="8868" y="456637"/>
                  </a:lnTo>
                  <a:lnTo>
                    <a:pt x="13507" y="471496"/>
                  </a:lnTo>
                  <a:lnTo>
                    <a:pt x="18838" y="485569"/>
                  </a:lnTo>
                  <a:lnTo>
                    <a:pt x="24686" y="498815"/>
                  </a:lnTo>
                  <a:lnTo>
                    <a:pt x="31069" y="511170"/>
                  </a:lnTo>
                  <a:lnTo>
                    <a:pt x="38185" y="522476"/>
                  </a:lnTo>
                  <a:lnTo>
                    <a:pt x="46079" y="532747"/>
                  </a:lnTo>
                  <a:lnTo>
                    <a:pt x="54499" y="542137"/>
                  </a:lnTo>
                  <a:lnTo>
                    <a:pt x="62996" y="550839"/>
                  </a:lnTo>
                  <a:lnTo>
                    <a:pt x="71309" y="559025"/>
                  </a:lnTo>
                  <a:lnTo>
                    <a:pt x="79518" y="566677"/>
                  </a:lnTo>
                  <a:lnTo>
                    <a:pt x="87942" y="573597"/>
                  </a:lnTo>
                  <a:lnTo>
                    <a:pt x="96763" y="579731"/>
                  </a:lnTo>
                  <a:lnTo>
                    <a:pt x="106162" y="585003"/>
                  </a:lnTo>
                  <a:lnTo>
                    <a:pt x="116390" y="589246"/>
                  </a:lnTo>
                  <a:lnTo>
                    <a:pt x="127486" y="592469"/>
                  </a:lnTo>
                  <a:lnTo>
                    <a:pt x="138926" y="594825"/>
                  </a:lnTo>
                  <a:lnTo>
                    <a:pt x="150956" y="596753"/>
                  </a:lnTo>
                  <a:lnTo>
                    <a:pt x="165749" y="598422"/>
                  </a:lnTo>
                  <a:lnTo>
                    <a:pt x="187129" y="6001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30880" y="1785170"/>
              <a:ext cx="203593" cy="355229"/>
            </a:xfrm>
            <a:custGeom>
              <a:avLst/>
              <a:gdLst/>
              <a:ahLst/>
              <a:cxnLst/>
              <a:rect l="0" t="0" r="0" b="0"/>
              <a:pathLst>
                <a:path w="203593" h="355229">
                  <a:moveTo>
                    <a:pt x="203592" y="4608"/>
                  </a:moveTo>
                  <a:lnTo>
                    <a:pt x="191924" y="1809"/>
                  </a:lnTo>
                  <a:lnTo>
                    <a:pt x="181435" y="307"/>
                  </a:lnTo>
                  <a:lnTo>
                    <a:pt x="171134" y="0"/>
                  </a:lnTo>
                  <a:lnTo>
                    <a:pt x="160832" y="679"/>
                  </a:lnTo>
                  <a:lnTo>
                    <a:pt x="150489" y="2148"/>
                  </a:lnTo>
                  <a:lnTo>
                    <a:pt x="140099" y="4221"/>
                  </a:lnTo>
                  <a:lnTo>
                    <a:pt x="129671" y="6903"/>
                  </a:lnTo>
                  <a:lnTo>
                    <a:pt x="119213" y="10374"/>
                  </a:lnTo>
                  <a:lnTo>
                    <a:pt x="108738" y="14674"/>
                  </a:lnTo>
                  <a:lnTo>
                    <a:pt x="98415" y="19865"/>
                  </a:lnTo>
                  <a:lnTo>
                    <a:pt x="88558" y="26107"/>
                  </a:lnTo>
                  <a:lnTo>
                    <a:pt x="79298" y="33382"/>
                  </a:lnTo>
                  <a:lnTo>
                    <a:pt x="70605" y="41539"/>
                  </a:lnTo>
                  <a:lnTo>
                    <a:pt x="62380" y="50385"/>
                  </a:lnTo>
                  <a:lnTo>
                    <a:pt x="54512" y="59742"/>
                  </a:lnTo>
                  <a:lnTo>
                    <a:pt x="46905" y="69464"/>
                  </a:lnTo>
                  <a:lnTo>
                    <a:pt x="39484" y="79443"/>
                  </a:lnTo>
                  <a:lnTo>
                    <a:pt x="32200" y="89603"/>
                  </a:lnTo>
                  <a:lnTo>
                    <a:pt x="25341" y="100053"/>
                  </a:lnTo>
                  <a:lnTo>
                    <a:pt x="19494" y="111061"/>
                  </a:lnTo>
                  <a:lnTo>
                    <a:pt x="14893" y="122730"/>
                  </a:lnTo>
                  <a:lnTo>
                    <a:pt x="11296" y="135008"/>
                  </a:lnTo>
                  <a:lnTo>
                    <a:pt x="8184" y="147782"/>
                  </a:lnTo>
                  <a:lnTo>
                    <a:pt x="5208" y="160928"/>
                  </a:lnTo>
                  <a:lnTo>
                    <a:pt x="2529" y="174179"/>
                  </a:lnTo>
                  <a:lnTo>
                    <a:pt x="708" y="187149"/>
                  </a:lnTo>
                  <a:lnTo>
                    <a:pt x="0" y="199653"/>
                  </a:lnTo>
                  <a:lnTo>
                    <a:pt x="355" y="211845"/>
                  </a:lnTo>
                  <a:lnTo>
                    <a:pt x="1589" y="224105"/>
                  </a:lnTo>
                  <a:lnTo>
                    <a:pt x="3501" y="236648"/>
                  </a:lnTo>
                  <a:lnTo>
                    <a:pt x="6073" y="249362"/>
                  </a:lnTo>
                  <a:lnTo>
                    <a:pt x="9469" y="261905"/>
                  </a:lnTo>
                  <a:lnTo>
                    <a:pt x="13714" y="274080"/>
                  </a:lnTo>
                  <a:lnTo>
                    <a:pt x="18699" y="285698"/>
                  </a:lnTo>
                  <a:lnTo>
                    <a:pt x="24269" y="296500"/>
                  </a:lnTo>
                  <a:lnTo>
                    <a:pt x="30280" y="306429"/>
                  </a:lnTo>
                  <a:lnTo>
                    <a:pt x="36775" y="315588"/>
                  </a:lnTo>
                  <a:lnTo>
                    <a:pt x="43966" y="324134"/>
                  </a:lnTo>
                  <a:lnTo>
                    <a:pt x="51924" y="332212"/>
                  </a:lnTo>
                  <a:lnTo>
                    <a:pt x="60897" y="339622"/>
                  </a:lnTo>
                  <a:lnTo>
                    <a:pt x="71362" y="345847"/>
                  </a:lnTo>
                  <a:lnTo>
                    <a:pt x="83436" y="350691"/>
                  </a:lnTo>
                  <a:lnTo>
                    <a:pt x="96613" y="353944"/>
                  </a:lnTo>
                  <a:lnTo>
                    <a:pt x="109989" y="355228"/>
                  </a:lnTo>
                  <a:lnTo>
                    <a:pt x="123013" y="354529"/>
                  </a:lnTo>
                  <a:lnTo>
                    <a:pt x="135348" y="351957"/>
                  </a:lnTo>
                  <a:lnTo>
                    <a:pt x="146706" y="347572"/>
                  </a:lnTo>
                  <a:lnTo>
                    <a:pt x="157040" y="341598"/>
                  </a:lnTo>
                  <a:lnTo>
                    <a:pt x="166376" y="334616"/>
                  </a:lnTo>
                  <a:lnTo>
                    <a:pt x="175725" y="326686"/>
                  </a:lnTo>
                  <a:lnTo>
                    <a:pt x="187027" y="316000"/>
                  </a:lnTo>
                  <a:lnTo>
                    <a:pt x="203592" y="2994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71947" y="1980798"/>
              <a:ext cx="110642" cy="116918"/>
            </a:xfrm>
            <a:custGeom>
              <a:avLst/>
              <a:gdLst/>
              <a:ahLst/>
              <a:cxnLst/>
              <a:rect l="0" t="0" r="0" b="0"/>
              <a:pathLst>
                <a:path w="110642" h="116918">
                  <a:moveTo>
                    <a:pt x="78339" y="40608"/>
                  </a:moveTo>
                  <a:lnTo>
                    <a:pt x="81071" y="31873"/>
                  </a:lnTo>
                  <a:lnTo>
                    <a:pt x="81933" y="24167"/>
                  </a:lnTo>
                  <a:lnTo>
                    <a:pt x="80938" y="16778"/>
                  </a:lnTo>
                  <a:lnTo>
                    <a:pt x="78227" y="10036"/>
                  </a:lnTo>
                  <a:lnTo>
                    <a:pt x="73794" y="4802"/>
                  </a:lnTo>
                  <a:lnTo>
                    <a:pt x="67806" y="1441"/>
                  </a:lnTo>
                  <a:lnTo>
                    <a:pt x="60547" y="0"/>
                  </a:lnTo>
                  <a:lnTo>
                    <a:pt x="52320" y="471"/>
                  </a:lnTo>
                  <a:lnTo>
                    <a:pt x="43396" y="2646"/>
                  </a:lnTo>
                  <a:lnTo>
                    <a:pt x="34306" y="6359"/>
                  </a:lnTo>
                  <a:lnTo>
                    <a:pt x="25818" y="11584"/>
                  </a:lnTo>
                  <a:lnTo>
                    <a:pt x="18303" y="18172"/>
                  </a:lnTo>
                  <a:lnTo>
                    <a:pt x="11937" y="26033"/>
                  </a:lnTo>
                  <a:lnTo>
                    <a:pt x="6878" y="35211"/>
                  </a:lnTo>
                  <a:lnTo>
                    <a:pt x="3077" y="45603"/>
                  </a:lnTo>
                  <a:lnTo>
                    <a:pt x="658" y="56836"/>
                  </a:lnTo>
                  <a:lnTo>
                    <a:pt x="0" y="68368"/>
                  </a:lnTo>
                  <a:lnTo>
                    <a:pt x="1157" y="79849"/>
                  </a:lnTo>
                  <a:lnTo>
                    <a:pt x="4220" y="90657"/>
                  </a:lnTo>
                  <a:lnTo>
                    <a:pt x="9474" y="99851"/>
                  </a:lnTo>
                  <a:lnTo>
                    <a:pt x="16858" y="107061"/>
                  </a:lnTo>
                  <a:lnTo>
                    <a:pt x="25883" y="112257"/>
                  </a:lnTo>
                  <a:lnTo>
                    <a:pt x="35841" y="115468"/>
                  </a:lnTo>
                  <a:lnTo>
                    <a:pt x="46233" y="116917"/>
                  </a:lnTo>
                  <a:lnTo>
                    <a:pt x="56630" y="116623"/>
                  </a:lnTo>
                  <a:lnTo>
                    <a:pt x="66604" y="114315"/>
                  </a:lnTo>
                  <a:lnTo>
                    <a:pt x="75969" y="110026"/>
                  </a:lnTo>
                  <a:lnTo>
                    <a:pt x="84579" y="104047"/>
                  </a:lnTo>
                  <a:lnTo>
                    <a:pt x="92224" y="96747"/>
                  </a:lnTo>
                  <a:lnTo>
                    <a:pt x="98878" y="88463"/>
                  </a:lnTo>
                  <a:lnTo>
                    <a:pt x="104349" y="79309"/>
                  </a:lnTo>
                  <a:lnTo>
                    <a:pt x="108202" y="69188"/>
                  </a:lnTo>
                  <a:lnTo>
                    <a:pt x="110340" y="58135"/>
                  </a:lnTo>
                  <a:lnTo>
                    <a:pt x="110641" y="46782"/>
                  </a:lnTo>
                  <a:lnTo>
                    <a:pt x="108798" y="36227"/>
                  </a:lnTo>
                  <a:lnTo>
                    <a:pt x="104863" y="27029"/>
                  </a:lnTo>
                  <a:lnTo>
                    <a:pt x="99420" y="19557"/>
                  </a:lnTo>
                  <a:lnTo>
                    <a:pt x="92773" y="13623"/>
                  </a:lnTo>
                  <a:lnTo>
                    <a:pt x="83222" y="9831"/>
                  </a:lnTo>
                  <a:lnTo>
                    <a:pt x="67810" y="90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23985" y="1990454"/>
              <a:ext cx="136872" cy="136238"/>
            </a:xfrm>
            <a:custGeom>
              <a:avLst/>
              <a:gdLst/>
              <a:ahLst/>
              <a:cxnLst/>
              <a:rect l="0" t="0" r="0" b="0"/>
              <a:pathLst>
                <a:path w="136872" h="136238">
                  <a:moveTo>
                    <a:pt x="0" y="30952"/>
                  </a:moveTo>
                  <a:lnTo>
                    <a:pt x="5868" y="36953"/>
                  </a:lnTo>
                  <a:lnTo>
                    <a:pt x="11432" y="43798"/>
                  </a:lnTo>
                  <a:lnTo>
                    <a:pt x="17222" y="52190"/>
                  </a:lnTo>
                  <a:lnTo>
                    <a:pt x="22957" y="61990"/>
                  </a:lnTo>
                  <a:lnTo>
                    <a:pt x="27991" y="72953"/>
                  </a:lnTo>
                  <a:lnTo>
                    <a:pt x="31991" y="84742"/>
                  </a:lnTo>
                  <a:lnTo>
                    <a:pt x="34239" y="94542"/>
                  </a:lnTo>
                  <a:lnTo>
                    <a:pt x="34491" y="98399"/>
                  </a:lnTo>
                  <a:lnTo>
                    <a:pt x="34006" y="96395"/>
                  </a:lnTo>
                  <a:lnTo>
                    <a:pt x="33416" y="90163"/>
                  </a:lnTo>
                  <a:lnTo>
                    <a:pt x="32908" y="81158"/>
                  </a:lnTo>
                  <a:lnTo>
                    <a:pt x="32521" y="70381"/>
                  </a:lnTo>
                  <a:lnTo>
                    <a:pt x="32407" y="58634"/>
                  </a:lnTo>
                  <a:lnTo>
                    <a:pt x="32853" y="46631"/>
                  </a:lnTo>
                  <a:lnTo>
                    <a:pt x="33978" y="34770"/>
                  </a:lnTo>
                  <a:lnTo>
                    <a:pt x="36225" y="23677"/>
                  </a:lnTo>
                  <a:lnTo>
                    <a:pt x="40400" y="14278"/>
                  </a:lnTo>
                  <a:lnTo>
                    <a:pt x="46767" y="6933"/>
                  </a:lnTo>
                  <a:lnTo>
                    <a:pt x="54958" y="1983"/>
                  </a:lnTo>
                  <a:lnTo>
                    <a:pt x="64284" y="0"/>
                  </a:lnTo>
                  <a:lnTo>
                    <a:pt x="74210" y="1006"/>
                  </a:lnTo>
                  <a:lnTo>
                    <a:pt x="84108" y="4747"/>
                  </a:lnTo>
                  <a:lnTo>
                    <a:pt x="93206" y="10978"/>
                  </a:lnTo>
                  <a:lnTo>
                    <a:pt x="101167" y="19312"/>
                  </a:lnTo>
                  <a:lnTo>
                    <a:pt x="108018" y="29292"/>
                  </a:lnTo>
                  <a:lnTo>
                    <a:pt x="113942" y="40498"/>
                  </a:lnTo>
                  <a:lnTo>
                    <a:pt x="119150" y="52580"/>
                  </a:lnTo>
                  <a:lnTo>
                    <a:pt x="123683" y="65247"/>
                  </a:lnTo>
                  <a:lnTo>
                    <a:pt x="127848" y="79801"/>
                  </a:lnTo>
                  <a:lnTo>
                    <a:pt x="132016" y="100870"/>
                  </a:lnTo>
                  <a:lnTo>
                    <a:pt x="136871" y="1362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14551" y="1768721"/>
              <a:ext cx="30534" cy="336913"/>
            </a:xfrm>
            <a:custGeom>
              <a:avLst/>
              <a:gdLst/>
              <a:ahLst/>
              <a:cxnLst/>
              <a:rect l="0" t="0" r="0" b="0"/>
              <a:pathLst>
                <a:path w="30534" h="336913">
                  <a:moveTo>
                    <a:pt x="9476" y="0"/>
                  </a:moveTo>
                  <a:lnTo>
                    <a:pt x="6609" y="9003"/>
                  </a:lnTo>
                  <a:lnTo>
                    <a:pt x="4467" y="19270"/>
                  </a:lnTo>
                  <a:lnTo>
                    <a:pt x="2864" y="31854"/>
                  </a:lnTo>
                  <a:lnTo>
                    <a:pt x="1683" y="46381"/>
                  </a:lnTo>
                  <a:lnTo>
                    <a:pt x="835" y="62177"/>
                  </a:lnTo>
                  <a:lnTo>
                    <a:pt x="242" y="78720"/>
                  </a:lnTo>
                  <a:lnTo>
                    <a:pt x="0" y="95852"/>
                  </a:lnTo>
                  <a:lnTo>
                    <a:pt x="364" y="113699"/>
                  </a:lnTo>
                  <a:lnTo>
                    <a:pt x="1420" y="132284"/>
                  </a:lnTo>
                  <a:lnTo>
                    <a:pt x="2942" y="151355"/>
                  </a:lnTo>
                  <a:lnTo>
                    <a:pt x="4502" y="170469"/>
                  </a:lnTo>
                  <a:lnTo>
                    <a:pt x="5850" y="189363"/>
                  </a:lnTo>
                  <a:lnTo>
                    <a:pt x="7075" y="207798"/>
                  </a:lnTo>
                  <a:lnTo>
                    <a:pt x="8505" y="225483"/>
                  </a:lnTo>
                  <a:lnTo>
                    <a:pt x="10319" y="242337"/>
                  </a:lnTo>
                  <a:lnTo>
                    <a:pt x="12537" y="258282"/>
                  </a:lnTo>
                  <a:lnTo>
                    <a:pt x="15106" y="273158"/>
                  </a:lnTo>
                  <a:lnTo>
                    <a:pt x="17943" y="286970"/>
                  </a:lnTo>
                  <a:lnTo>
                    <a:pt x="20826" y="299424"/>
                  </a:lnTo>
                  <a:lnTo>
                    <a:pt x="23680" y="311066"/>
                  </a:lnTo>
                  <a:lnTo>
                    <a:pt x="26754" y="322923"/>
                  </a:lnTo>
                  <a:lnTo>
                    <a:pt x="30533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97685" y="1874006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212297" y="5801"/>
                  </a:lnTo>
                  <a:lnTo>
                    <a:pt x="203950" y="10725"/>
                  </a:lnTo>
                  <a:lnTo>
                    <a:pt x="195247" y="15223"/>
                  </a:lnTo>
                  <a:lnTo>
                    <a:pt x="185953" y="19271"/>
                  </a:lnTo>
                  <a:lnTo>
                    <a:pt x="175810" y="22636"/>
                  </a:lnTo>
                  <a:lnTo>
                    <a:pt x="164764" y="25249"/>
                  </a:lnTo>
                  <a:lnTo>
                    <a:pt x="152925" y="27349"/>
                  </a:lnTo>
                  <a:lnTo>
                    <a:pt x="140455" y="29376"/>
                  </a:lnTo>
                  <a:lnTo>
                    <a:pt x="127512" y="31591"/>
                  </a:lnTo>
                  <a:lnTo>
                    <a:pt x="114230" y="33911"/>
                  </a:lnTo>
                  <a:lnTo>
                    <a:pt x="100708" y="36015"/>
                  </a:lnTo>
                  <a:lnTo>
                    <a:pt x="87024" y="37733"/>
                  </a:lnTo>
                  <a:lnTo>
                    <a:pt x="73395" y="39207"/>
                  </a:lnTo>
                  <a:lnTo>
                    <a:pt x="60165" y="40805"/>
                  </a:lnTo>
                  <a:lnTo>
                    <a:pt x="47500" y="42726"/>
                  </a:lnTo>
                  <a:lnTo>
                    <a:pt x="35838" y="44856"/>
                  </a:lnTo>
                  <a:lnTo>
                    <a:pt x="24821" y="47057"/>
                  </a:lnTo>
                  <a:lnTo>
                    <a:pt x="13483" y="4952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29312" y="197929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7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9" y="70256"/>
                  </a:lnTo>
                  <a:lnTo>
                    <a:pt x="3942" y="81706"/>
                  </a:lnTo>
                  <a:lnTo>
                    <a:pt x="6670" y="94034"/>
                  </a:lnTo>
                  <a:lnTo>
                    <a:pt x="11623" y="11055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39840" y="18845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24068" y="1925556"/>
              <a:ext cx="273742" cy="148480"/>
            </a:xfrm>
            <a:custGeom>
              <a:avLst/>
              <a:gdLst/>
              <a:ahLst/>
              <a:cxnLst/>
              <a:rect l="0" t="0" r="0" b="0"/>
              <a:pathLst>
                <a:path w="273742" h="148480">
                  <a:moveTo>
                    <a:pt x="0" y="53735"/>
                  </a:moveTo>
                  <a:lnTo>
                    <a:pt x="2867" y="62604"/>
                  </a:lnTo>
                  <a:lnTo>
                    <a:pt x="5009" y="71591"/>
                  </a:lnTo>
                  <a:lnTo>
                    <a:pt x="6616" y="81581"/>
                  </a:lnTo>
                  <a:lnTo>
                    <a:pt x="7970" y="92389"/>
                  </a:lnTo>
                  <a:lnTo>
                    <a:pt x="9467" y="103552"/>
                  </a:lnTo>
                  <a:lnTo>
                    <a:pt x="11295" y="114681"/>
                  </a:lnTo>
                  <a:lnTo>
                    <a:pt x="12688" y="122947"/>
                  </a:lnTo>
                  <a:lnTo>
                    <a:pt x="12878" y="124885"/>
                  </a:lnTo>
                  <a:lnTo>
                    <a:pt x="12521" y="121438"/>
                  </a:lnTo>
                  <a:lnTo>
                    <a:pt x="11889" y="114303"/>
                  </a:lnTo>
                  <a:lnTo>
                    <a:pt x="10828" y="104761"/>
                  </a:lnTo>
                  <a:lnTo>
                    <a:pt x="9257" y="93666"/>
                  </a:lnTo>
                  <a:lnTo>
                    <a:pt x="7535" y="81730"/>
                  </a:lnTo>
                  <a:lnTo>
                    <a:pt x="6362" y="69611"/>
                  </a:lnTo>
                  <a:lnTo>
                    <a:pt x="6095" y="57671"/>
                  </a:lnTo>
                  <a:lnTo>
                    <a:pt x="6916" y="46187"/>
                  </a:lnTo>
                  <a:lnTo>
                    <a:pt x="8996" y="35463"/>
                  </a:lnTo>
                  <a:lnTo>
                    <a:pt x="12288" y="25597"/>
                  </a:lnTo>
                  <a:lnTo>
                    <a:pt x="16626" y="17167"/>
                  </a:lnTo>
                  <a:lnTo>
                    <a:pt x="22656" y="11588"/>
                  </a:lnTo>
                  <a:lnTo>
                    <a:pt x="30400" y="9514"/>
                  </a:lnTo>
                  <a:lnTo>
                    <a:pt x="38180" y="10294"/>
                  </a:lnTo>
                  <a:lnTo>
                    <a:pt x="45598" y="13107"/>
                  </a:lnTo>
                  <a:lnTo>
                    <a:pt x="52599" y="17476"/>
                  </a:lnTo>
                  <a:lnTo>
                    <a:pt x="59002" y="23256"/>
                  </a:lnTo>
                  <a:lnTo>
                    <a:pt x="64752" y="30267"/>
                  </a:lnTo>
                  <a:lnTo>
                    <a:pt x="69914" y="38270"/>
                  </a:lnTo>
                  <a:lnTo>
                    <a:pt x="74607" y="47023"/>
                  </a:lnTo>
                  <a:lnTo>
                    <a:pt x="78945" y="56323"/>
                  </a:lnTo>
                  <a:lnTo>
                    <a:pt x="83026" y="66011"/>
                  </a:lnTo>
                  <a:lnTo>
                    <a:pt x="86927" y="75968"/>
                  </a:lnTo>
                  <a:lnTo>
                    <a:pt x="90697" y="86114"/>
                  </a:lnTo>
                  <a:lnTo>
                    <a:pt x="94214" y="96555"/>
                  </a:lnTo>
                  <a:lnTo>
                    <a:pt x="97196" y="107557"/>
                  </a:lnTo>
                  <a:lnTo>
                    <a:pt x="99547" y="119189"/>
                  </a:lnTo>
                  <a:lnTo>
                    <a:pt x="101818" y="130206"/>
                  </a:lnTo>
                  <a:lnTo>
                    <a:pt x="105121" y="137074"/>
                  </a:lnTo>
                  <a:lnTo>
                    <a:pt x="109608" y="137963"/>
                  </a:lnTo>
                  <a:lnTo>
                    <a:pt x="114646" y="134727"/>
                  </a:lnTo>
                  <a:lnTo>
                    <a:pt x="120239" y="129255"/>
                  </a:lnTo>
                  <a:lnTo>
                    <a:pt x="126673" y="123100"/>
                  </a:lnTo>
                  <a:lnTo>
                    <a:pt x="134037" y="117105"/>
                  </a:lnTo>
                  <a:lnTo>
                    <a:pt x="142400" y="111735"/>
                  </a:lnTo>
                  <a:lnTo>
                    <a:pt x="151904" y="107330"/>
                  </a:lnTo>
                  <a:lnTo>
                    <a:pt x="162505" y="103943"/>
                  </a:lnTo>
                  <a:lnTo>
                    <a:pt x="173705" y="101120"/>
                  </a:lnTo>
                  <a:lnTo>
                    <a:pt x="184680" y="98059"/>
                  </a:lnTo>
                  <a:lnTo>
                    <a:pt x="194982" y="94320"/>
                  </a:lnTo>
                  <a:lnTo>
                    <a:pt x="204525" y="89819"/>
                  </a:lnTo>
                  <a:lnTo>
                    <a:pt x="213394" y="84646"/>
                  </a:lnTo>
                  <a:lnTo>
                    <a:pt x="221716" y="78936"/>
                  </a:lnTo>
                  <a:lnTo>
                    <a:pt x="229136" y="72661"/>
                  </a:lnTo>
                  <a:lnTo>
                    <a:pt x="234843" y="65626"/>
                  </a:lnTo>
                  <a:lnTo>
                    <a:pt x="238530" y="57784"/>
                  </a:lnTo>
                  <a:lnTo>
                    <a:pt x="240193" y="49232"/>
                  </a:lnTo>
                  <a:lnTo>
                    <a:pt x="239872" y="40114"/>
                  </a:lnTo>
                  <a:lnTo>
                    <a:pt x="237794" y="30585"/>
                  </a:lnTo>
                  <a:lnTo>
                    <a:pt x="233975" y="21255"/>
                  </a:lnTo>
                  <a:lnTo>
                    <a:pt x="228148" y="13136"/>
                  </a:lnTo>
                  <a:lnTo>
                    <a:pt x="220347" y="6692"/>
                  </a:lnTo>
                  <a:lnTo>
                    <a:pt x="211026" y="2199"/>
                  </a:lnTo>
                  <a:lnTo>
                    <a:pt x="200861" y="0"/>
                  </a:lnTo>
                  <a:lnTo>
                    <a:pt x="190333" y="46"/>
                  </a:lnTo>
                  <a:lnTo>
                    <a:pt x="180012" y="2161"/>
                  </a:lnTo>
                  <a:lnTo>
                    <a:pt x="170622" y="6231"/>
                  </a:lnTo>
                  <a:lnTo>
                    <a:pt x="162465" y="12003"/>
                  </a:lnTo>
                  <a:lnTo>
                    <a:pt x="155651" y="19299"/>
                  </a:lnTo>
                  <a:lnTo>
                    <a:pt x="150284" y="28089"/>
                  </a:lnTo>
                  <a:lnTo>
                    <a:pt x="146267" y="38217"/>
                  </a:lnTo>
                  <a:lnTo>
                    <a:pt x="143533" y="49271"/>
                  </a:lnTo>
                  <a:lnTo>
                    <a:pt x="142130" y="60682"/>
                  </a:lnTo>
                  <a:lnTo>
                    <a:pt x="141965" y="72096"/>
                  </a:lnTo>
                  <a:lnTo>
                    <a:pt x="142986" y="83369"/>
                  </a:lnTo>
                  <a:lnTo>
                    <a:pt x="145267" y="94472"/>
                  </a:lnTo>
                  <a:lnTo>
                    <a:pt x="148731" y="105413"/>
                  </a:lnTo>
                  <a:lnTo>
                    <a:pt x="153344" y="115896"/>
                  </a:lnTo>
                  <a:lnTo>
                    <a:pt x="159190" y="125337"/>
                  </a:lnTo>
                  <a:lnTo>
                    <a:pt x="166201" y="133494"/>
                  </a:lnTo>
                  <a:lnTo>
                    <a:pt x="174350" y="140124"/>
                  </a:lnTo>
                  <a:lnTo>
                    <a:pt x="183721" y="144830"/>
                  </a:lnTo>
                  <a:lnTo>
                    <a:pt x="194240" y="147581"/>
                  </a:lnTo>
                  <a:lnTo>
                    <a:pt x="205387" y="148479"/>
                  </a:lnTo>
                  <a:lnTo>
                    <a:pt x="216329" y="147577"/>
                  </a:lnTo>
                  <a:lnTo>
                    <a:pt x="226605" y="145090"/>
                  </a:lnTo>
                  <a:lnTo>
                    <a:pt x="236019" y="141445"/>
                  </a:lnTo>
                  <a:lnTo>
                    <a:pt x="245487" y="136731"/>
                  </a:lnTo>
                  <a:lnTo>
                    <a:pt x="256952" y="129422"/>
                  </a:lnTo>
                  <a:lnTo>
                    <a:pt x="273741" y="1169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18866" y="1922934"/>
              <a:ext cx="105286" cy="161643"/>
            </a:xfrm>
            <a:custGeom>
              <a:avLst/>
              <a:gdLst/>
              <a:ahLst/>
              <a:cxnLst/>
              <a:rect l="0" t="0" r="0" b="0"/>
              <a:pathLst>
                <a:path w="105286" h="161643">
                  <a:moveTo>
                    <a:pt x="0" y="35300"/>
                  </a:moveTo>
                  <a:lnTo>
                    <a:pt x="67" y="47035"/>
                  </a:lnTo>
                  <a:lnTo>
                    <a:pt x="707" y="58164"/>
                  </a:lnTo>
                  <a:lnTo>
                    <a:pt x="1999" y="69762"/>
                  </a:lnTo>
                  <a:lnTo>
                    <a:pt x="3686" y="81924"/>
                  </a:lnTo>
                  <a:lnTo>
                    <a:pt x="5354" y="94584"/>
                  </a:lnTo>
                  <a:lnTo>
                    <a:pt x="6766" y="107540"/>
                  </a:lnTo>
                  <a:lnTo>
                    <a:pt x="7787" y="117200"/>
                  </a:lnTo>
                  <a:lnTo>
                    <a:pt x="8130" y="119327"/>
                  </a:lnTo>
                  <a:lnTo>
                    <a:pt x="7536" y="115528"/>
                  </a:lnTo>
                  <a:lnTo>
                    <a:pt x="6270" y="107934"/>
                  </a:lnTo>
                  <a:lnTo>
                    <a:pt x="4842" y="97979"/>
                  </a:lnTo>
                  <a:lnTo>
                    <a:pt x="3570" y="86558"/>
                  </a:lnTo>
                  <a:lnTo>
                    <a:pt x="2723" y="74380"/>
                  </a:lnTo>
                  <a:lnTo>
                    <a:pt x="2606" y="62087"/>
                  </a:lnTo>
                  <a:lnTo>
                    <a:pt x="3312" y="50025"/>
                  </a:lnTo>
                  <a:lnTo>
                    <a:pt x="4921" y="38457"/>
                  </a:lnTo>
                  <a:lnTo>
                    <a:pt x="7596" y="27676"/>
                  </a:lnTo>
                  <a:lnTo>
                    <a:pt x="11325" y="17771"/>
                  </a:lnTo>
                  <a:lnTo>
                    <a:pt x="16116" y="9305"/>
                  </a:lnTo>
                  <a:lnTo>
                    <a:pt x="22080" y="3352"/>
                  </a:lnTo>
                  <a:lnTo>
                    <a:pt x="29157" y="282"/>
                  </a:lnTo>
                  <a:lnTo>
                    <a:pt x="36840" y="0"/>
                  </a:lnTo>
                  <a:lnTo>
                    <a:pt x="44302" y="2312"/>
                  </a:lnTo>
                  <a:lnTo>
                    <a:pt x="51098" y="6828"/>
                  </a:lnTo>
                  <a:lnTo>
                    <a:pt x="57303" y="13077"/>
                  </a:lnTo>
                  <a:lnTo>
                    <a:pt x="63311" y="20617"/>
                  </a:lnTo>
                  <a:lnTo>
                    <a:pt x="69386" y="29091"/>
                  </a:lnTo>
                  <a:lnTo>
                    <a:pt x="75468" y="38386"/>
                  </a:lnTo>
                  <a:lnTo>
                    <a:pt x="81259" y="48609"/>
                  </a:lnTo>
                  <a:lnTo>
                    <a:pt x="86599" y="59747"/>
                  </a:lnTo>
                  <a:lnTo>
                    <a:pt x="91321" y="71668"/>
                  </a:lnTo>
                  <a:lnTo>
                    <a:pt x="95188" y="84202"/>
                  </a:lnTo>
                  <a:lnTo>
                    <a:pt x="98155" y="97178"/>
                  </a:lnTo>
                  <a:lnTo>
                    <a:pt x="100338" y="110053"/>
                  </a:lnTo>
                  <a:lnTo>
                    <a:pt x="102129" y="123282"/>
                  </a:lnTo>
                  <a:lnTo>
                    <a:pt x="103689" y="139144"/>
                  </a:lnTo>
                  <a:lnTo>
                    <a:pt x="105285" y="161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18908" y="1737136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41"/>
                  </a:lnTo>
                  <a:lnTo>
                    <a:pt x="0" y="70352"/>
                  </a:lnTo>
                  <a:lnTo>
                    <a:pt x="0" y="89130"/>
                  </a:lnTo>
                  <a:lnTo>
                    <a:pt x="0" y="108610"/>
                  </a:lnTo>
                  <a:lnTo>
                    <a:pt x="0" y="128587"/>
                  </a:lnTo>
                  <a:lnTo>
                    <a:pt x="0" y="148909"/>
                  </a:lnTo>
                  <a:lnTo>
                    <a:pt x="5" y="169456"/>
                  </a:lnTo>
                  <a:lnTo>
                    <a:pt x="178" y="189660"/>
                  </a:lnTo>
                  <a:lnTo>
                    <a:pt x="826" y="208547"/>
                  </a:lnTo>
                  <a:lnTo>
                    <a:pt x="2079" y="225698"/>
                  </a:lnTo>
                  <a:lnTo>
                    <a:pt x="3904" y="241350"/>
                  </a:lnTo>
                  <a:lnTo>
                    <a:pt x="6201" y="256099"/>
                  </a:lnTo>
                  <a:lnTo>
                    <a:pt x="8852" y="270396"/>
                  </a:lnTo>
                  <a:lnTo>
                    <a:pt x="11598" y="284494"/>
                  </a:lnTo>
                  <a:lnTo>
                    <a:pt x="14054" y="298513"/>
                  </a:lnTo>
                  <a:lnTo>
                    <a:pt x="16035" y="312492"/>
                  </a:lnTo>
                  <a:lnTo>
                    <a:pt x="17536" y="325846"/>
                  </a:lnTo>
                  <a:lnTo>
                    <a:pt x="18788" y="338707"/>
                  </a:lnTo>
                  <a:lnTo>
                    <a:pt x="19899" y="352205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39923" y="1853074"/>
              <a:ext cx="294799" cy="10405"/>
            </a:xfrm>
            <a:custGeom>
              <a:avLst/>
              <a:gdLst/>
              <a:ahLst/>
              <a:cxnLst/>
              <a:rect l="0" t="0" r="0" b="0"/>
              <a:pathLst>
                <a:path w="294799" h="10405">
                  <a:moveTo>
                    <a:pt x="294798" y="10404"/>
                  </a:moveTo>
                  <a:lnTo>
                    <a:pt x="280196" y="10337"/>
                  </a:lnTo>
                  <a:lnTo>
                    <a:pt x="266925" y="9697"/>
                  </a:lnTo>
                  <a:lnTo>
                    <a:pt x="253719" y="8405"/>
                  </a:lnTo>
                  <a:lnTo>
                    <a:pt x="240205" y="6718"/>
                  </a:lnTo>
                  <a:lnTo>
                    <a:pt x="226047" y="5050"/>
                  </a:lnTo>
                  <a:lnTo>
                    <a:pt x="211146" y="3636"/>
                  </a:lnTo>
                  <a:lnTo>
                    <a:pt x="195727" y="2538"/>
                  </a:lnTo>
                  <a:lnTo>
                    <a:pt x="180229" y="1728"/>
                  </a:lnTo>
                  <a:lnTo>
                    <a:pt x="164913" y="1148"/>
                  </a:lnTo>
                  <a:lnTo>
                    <a:pt x="149698" y="743"/>
                  </a:lnTo>
                  <a:lnTo>
                    <a:pt x="134263" y="463"/>
                  </a:lnTo>
                  <a:lnTo>
                    <a:pt x="118438" y="271"/>
                  </a:lnTo>
                  <a:lnTo>
                    <a:pt x="102370" y="142"/>
                  </a:lnTo>
                  <a:lnTo>
                    <a:pt x="86422" y="54"/>
                  </a:lnTo>
                  <a:lnTo>
                    <a:pt x="70816" y="0"/>
                  </a:lnTo>
                  <a:lnTo>
                    <a:pt x="56002" y="162"/>
                  </a:lnTo>
                  <a:lnTo>
                    <a:pt x="41177" y="1032"/>
                  </a:lnTo>
                  <a:lnTo>
                    <a:pt x="23925" y="3806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08083" y="1959500"/>
              <a:ext cx="184567" cy="113834"/>
            </a:xfrm>
            <a:custGeom>
              <a:avLst/>
              <a:gdLst/>
              <a:ahLst/>
              <a:cxnLst/>
              <a:rect l="0" t="0" r="0" b="0"/>
              <a:pathLst>
                <a:path w="184567" h="113834">
                  <a:moveTo>
                    <a:pt x="79281" y="30320"/>
                  </a:moveTo>
                  <a:lnTo>
                    <a:pt x="76213" y="21653"/>
                  </a:lnTo>
                  <a:lnTo>
                    <a:pt x="72150" y="14586"/>
                  </a:lnTo>
                  <a:lnTo>
                    <a:pt x="66657" y="8494"/>
                  </a:lnTo>
                  <a:lnTo>
                    <a:pt x="59898" y="3611"/>
                  </a:lnTo>
                  <a:lnTo>
                    <a:pt x="52100" y="695"/>
                  </a:lnTo>
                  <a:lnTo>
                    <a:pt x="43512" y="0"/>
                  </a:lnTo>
                  <a:lnTo>
                    <a:pt x="34673" y="1482"/>
                  </a:lnTo>
                  <a:lnTo>
                    <a:pt x="26364" y="5061"/>
                  </a:lnTo>
                  <a:lnTo>
                    <a:pt x="18975" y="10471"/>
                  </a:lnTo>
                  <a:lnTo>
                    <a:pt x="12696" y="17508"/>
                  </a:lnTo>
                  <a:lnTo>
                    <a:pt x="7696" y="26117"/>
                  </a:lnTo>
                  <a:lnTo>
                    <a:pt x="3931" y="36126"/>
                  </a:lnTo>
                  <a:lnTo>
                    <a:pt x="1367" y="47267"/>
                  </a:lnTo>
                  <a:lnTo>
                    <a:pt x="79" y="59269"/>
                  </a:lnTo>
                  <a:lnTo>
                    <a:pt x="0" y="71878"/>
                  </a:lnTo>
                  <a:lnTo>
                    <a:pt x="1419" y="84259"/>
                  </a:lnTo>
                  <a:lnTo>
                    <a:pt x="5030" y="95048"/>
                  </a:lnTo>
                  <a:lnTo>
                    <a:pt x="11015" y="103620"/>
                  </a:lnTo>
                  <a:lnTo>
                    <a:pt x="18949" y="109711"/>
                  </a:lnTo>
                  <a:lnTo>
                    <a:pt x="28102" y="113065"/>
                  </a:lnTo>
                  <a:lnTo>
                    <a:pt x="37911" y="113833"/>
                  </a:lnTo>
                  <a:lnTo>
                    <a:pt x="47731" y="112284"/>
                  </a:lnTo>
                  <a:lnTo>
                    <a:pt x="56777" y="108603"/>
                  </a:lnTo>
                  <a:lnTo>
                    <a:pt x="64704" y="103099"/>
                  </a:lnTo>
                  <a:lnTo>
                    <a:pt x="71532" y="96154"/>
                  </a:lnTo>
                  <a:lnTo>
                    <a:pt x="77440" y="88133"/>
                  </a:lnTo>
                  <a:lnTo>
                    <a:pt x="82657" y="79367"/>
                  </a:lnTo>
                  <a:lnTo>
                    <a:pt x="87894" y="71297"/>
                  </a:lnTo>
                  <a:lnTo>
                    <a:pt x="94056" y="67263"/>
                  </a:lnTo>
                  <a:lnTo>
                    <a:pt x="100778" y="68589"/>
                  </a:lnTo>
                  <a:lnTo>
                    <a:pt x="107293" y="73288"/>
                  </a:lnTo>
                  <a:lnTo>
                    <a:pt x="113799" y="79664"/>
                  </a:lnTo>
                  <a:lnTo>
                    <a:pt x="120790" y="86370"/>
                  </a:lnTo>
                  <a:lnTo>
                    <a:pt x="128487" y="92700"/>
                  </a:lnTo>
                  <a:lnTo>
                    <a:pt x="136807" y="98097"/>
                  </a:lnTo>
                  <a:lnTo>
                    <a:pt x="146513" y="102343"/>
                  </a:lnTo>
                  <a:lnTo>
                    <a:pt x="160695" y="104683"/>
                  </a:lnTo>
                  <a:lnTo>
                    <a:pt x="184566" y="10402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24234" y="1695022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5" y="81195"/>
                  </a:lnTo>
                  <a:lnTo>
                    <a:pt x="3727" y="97816"/>
                  </a:lnTo>
                  <a:lnTo>
                    <a:pt x="5376" y="115785"/>
                  </a:lnTo>
                  <a:lnTo>
                    <a:pt x="6783" y="135238"/>
                  </a:lnTo>
                  <a:lnTo>
                    <a:pt x="8048" y="155859"/>
                  </a:lnTo>
                  <a:lnTo>
                    <a:pt x="9504" y="177078"/>
                  </a:lnTo>
                  <a:lnTo>
                    <a:pt x="11331" y="198496"/>
                  </a:lnTo>
                  <a:lnTo>
                    <a:pt x="13389" y="219759"/>
                  </a:lnTo>
                  <a:lnTo>
                    <a:pt x="15317" y="240488"/>
                  </a:lnTo>
                  <a:lnTo>
                    <a:pt x="16911" y="260534"/>
                  </a:lnTo>
                  <a:lnTo>
                    <a:pt x="18133" y="279775"/>
                  </a:lnTo>
                  <a:lnTo>
                    <a:pt x="19029" y="298017"/>
                  </a:lnTo>
                  <a:lnTo>
                    <a:pt x="19671" y="315245"/>
                  </a:lnTo>
                  <a:lnTo>
                    <a:pt x="20318" y="331387"/>
                  </a:lnTo>
                  <a:lnTo>
                    <a:pt x="21574" y="348007"/>
                  </a:lnTo>
                  <a:lnTo>
                    <a:pt x="24670" y="368803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09598" y="1652908"/>
              <a:ext cx="250173" cy="438741"/>
            </a:xfrm>
            <a:custGeom>
              <a:avLst/>
              <a:gdLst/>
              <a:ahLst/>
              <a:cxnLst/>
              <a:rect l="0" t="0" r="0" b="0"/>
              <a:pathLst>
                <a:path w="250173" h="438741">
                  <a:moveTo>
                    <a:pt x="9475" y="73699"/>
                  </a:moveTo>
                  <a:lnTo>
                    <a:pt x="6608" y="85434"/>
                  </a:lnTo>
                  <a:lnTo>
                    <a:pt x="4466" y="96563"/>
                  </a:lnTo>
                  <a:lnTo>
                    <a:pt x="2863" y="108166"/>
                  </a:lnTo>
                  <a:lnTo>
                    <a:pt x="1683" y="120500"/>
                  </a:lnTo>
                  <a:lnTo>
                    <a:pt x="835" y="133808"/>
                  </a:lnTo>
                  <a:lnTo>
                    <a:pt x="241" y="148113"/>
                  </a:lnTo>
                  <a:lnTo>
                    <a:pt x="0" y="163118"/>
                  </a:lnTo>
                  <a:lnTo>
                    <a:pt x="364" y="178331"/>
                  </a:lnTo>
                  <a:lnTo>
                    <a:pt x="1424" y="193454"/>
                  </a:lnTo>
                  <a:lnTo>
                    <a:pt x="3119" y="208538"/>
                  </a:lnTo>
                  <a:lnTo>
                    <a:pt x="5327" y="223885"/>
                  </a:lnTo>
                  <a:lnTo>
                    <a:pt x="7924" y="239655"/>
                  </a:lnTo>
                  <a:lnTo>
                    <a:pt x="10802" y="255856"/>
                  </a:lnTo>
                  <a:lnTo>
                    <a:pt x="13880" y="272426"/>
                  </a:lnTo>
                  <a:lnTo>
                    <a:pt x="17096" y="289272"/>
                  </a:lnTo>
                  <a:lnTo>
                    <a:pt x="20408" y="305992"/>
                  </a:lnTo>
                  <a:lnTo>
                    <a:pt x="23784" y="321912"/>
                  </a:lnTo>
                  <a:lnTo>
                    <a:pt x="27208" y="336732"/>
                  </a:lnTo>
                  <a:lnTo>
                    <a:pt x="30831" y="350649"/>
                  </a:lnTo>
                  <a:lnTo>
                    <a:pt x="34948" y="364149"/>
                  </a:lnTo>
                  <a:lnTo>
                    <a:pt x="39688" y="377559"/>
                  </a:lnTo>
                  <a:lnTo>
                    <a:pt x="45178" y="390704"/>
                  </a:lnTo>
                  <a:lnTo>
                    <a:pt x="51621" y="403011"/>
                  </a:lnTo>
                  <a:lnTo>
                    <a:pt x="59036" y="414205"/>
                  </a:lnTo>
                  <a:lnTo>
                    <a:pt x="67457" y="423841"/>
                  </a:lnTo>
                  <a:lnTo>
                    <a:pt x="77013" y="431178"/>
                  </a:lnTo>
                  <a:lnTo>
                    <a:pt x="87654" y="436027"/>
                  </a:lnTo>
                  <a:lnTo>
                    <a:pt x="98883" y="438501"/>
                  </a:lnTo>
                  <a:lnTo>
                    <a:pt x="109880" y="438740"/>
                  </a:lnTo>
                  <a:lnTo>
                    <a:pt x="120197" y="437053"/>
                  </a:lnTo>
                  <a:lnTo>
                    <a:pt x="129750" y="433840"/>
                  </a:lnTo>
                  <a:lnTo>
                    <a:pt x="138627" y="429484"/>
                  </a:lnTo>
                  <a:lnTo>
                    <a:pt x="146967" y="424298"/>
                  </a:lnTo>
                  <a:lnTo>
                    <a:pt x="154909" y="418362"/>
                  </a:lnTo>
                  <a:lnTo>
                    <a:pt x="162563" y="411546"/>
                  </a:lnTo>
                  <a:lnTo>
                    <a:pt x="170016" y="403845"/>
                  </a:lnTo>
                  <a:lnTo>
                    <a:pt x="177329" y="395215"/>
                  </a:lnTo>
                  <a:lnTo>
                    <a:pt x="184546" y="385512"/>
                  </a:lnTo>
                  <a:lnTo>
                    <a:pt x="191694" y="374762"/>
                  </a:lnTo>
                  <a:lnTo>
                    <a:pt x="198630" y="363289"/>
                  </a:lnTo>
                  <a:lnTo>
                    <a:pt x="205061" y="351595"/>
                  </a:lnTo>
                  <a:lnTo>
                    <a:pt x="210867" y="339982"/>
                  </a:lnTo>
                  <a:lnTo>
                    <a:pt x="216087" y="328236"/>
                  </a:lnTo>
                  <a:lnTo>
                    <a:pt x="220827" y="315752"/>
                  </a:lnTo>
                  <a:lnTo>
                    <a:pt x="225202" y="302248"/>
                  </a:lnTo>
                  <a:lnTo>
                    <a:pt x="229311" y="288076"/>
                  </a:lnTo>
                  <a:lnTo>
                    <a:pt x="233231" y="274016"/>
                  </a:lnTo>
                  <a:lnTo>
                    <a:pt x="237015" y="260512"/>
                  </a:lnTo>
                  <a:lnTo>
                    <a:pt x="240540" y="247342"/>
                  </a:lnTo>
                  <a:lnTo>
                    <a:pt x="243528" y="233827"/>
                  </a:lnTo>
                  <a:lnTo>
                    <a:pt x="245870" y="219581"/>
                  </a:lnTo>
                  <a:lnTo>
                    <a:pt x="247611" y="204385"/>
                  </a:lnTo>
                  <a:lnTo>
                    <a:pt x="248862" y="188033"/>
                  </a:lnTo>
                  <a:lnTo>
                    <a:pt x="249736" y="170556"/>
                  </a:lnTo>
                  <a:lnTo>
                    <a:pt x="250172" y="152614"/>
                  </a:lnTo>
                  <a:lnTo>
                    <a:pt x="249940" y="135343"/>
                  </a:lnTo>
                  <a:lnTo>
                    <a:pt x="248969" y="119323"/>
                  </a:lnTo>
                  <a:lnTo>
                    <a:pt x="247335" y="104451"/>
                  </a:lnTo>
                  <a:lnTo>
                    <a:pt x="245168" y="90236"/>
                  </a:lnTo>
                  <a:lnTo>
                    <a:pt x="242599" y="76310"/>
                  </a:lnTo>
                  <a:lnTo>
                    <a:pt x="239698" y="62697"/>
                  </a:lnTo>
                  <a:lnTo>
                    <a:pt x="236088" y="48197"/>
                  </a:lnTo>
                  <a:lnTo>
                    <a:pt x="230333" y="29294"/>
                  </a:lnTo>
                  <a:lnTo>
                    <a:pt x="22004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03343" y="1932024"/>
              <a:ext cx="147400" cy="173610"/>
            </a:xfrm>
            <a:custGeom>
              <a:avLst/>
              <a:gdLst/>
              <a:ahLst/>
              <a:cxnLst/>
              <a:rect l="0" t="0" r="0" b="0"/>
              <a:pathLst>
                <a:path w="147400" h="173610">
                  <a:moveTo>
                    <a:pt x="0" y="15682"/>
                  </a:moveTo>
                  <a:lnTo>
                    <a:pt x="0" y="27417"/>
                  </a:lnTo>
                  <a:lnTo>
                    <a:pt x="0" y="38546"/>
                  </a:lnTo>
                  <a:lnTo>
                    <a:pt x="4" y="50149"/>
                  </a:lnTo>
                  <a:lnTo>
                    <a:pt x="177" y="62483"/>
                  </a:lnTo>
                  <a:lnTo>
                    <a:pt x="825" y="75791"/>
                  </a:lnTo>
                  <a:lnTo>
                    <a:pt x="2074" y="90096"/>
                  </a:lnTo>
                  <a:lnTo>
                    <a:pt x="3727" y="105100"/>
                  </a:lnTo>
                  <a:lnTo>
                    <a:pt x="5375" y="120314"/>
                  </a:lnTo>
                  <a:lnTo>
                    <a:pt x="6780" y="135347"/>
                  </a:lnTo>
                  <a:lnTo>
                    <a:pt x="7949" y="147090"/>
                  </a:lnTo>
                  <a:lnTo>
                    <a:pt x="8899" y="151492"/>
                  </a:lnTo>
                  <a:lnTo>
                    <a:pt x="9537" y="149380"/>
                  </a:lnTo>
                  <a:lnTo>
                    <a:pt x="9927" y="142844"/>
                  </a:lnTo>
                  <a:lnTo>
                    <a:pt x="10159" y="133523"/>
                  </a:lnTo>
                  <a:lnTo>
                    <a:pt x="10298" y="122476"/>
                  </a:lnTo>
                  <a:lnTo>
                    <a:pt x="10387" y="110353"/>
                  </a:lnTo>
                  <a:lnTo>
                    <a:pt x="10613" y="97552"/>
                  </a:lnTo>
                  <a:lnTo>
                    <a:pt x="11294" y="84319"/>
                  </a:lnTo>
                  <a:lnTo>
                    <a:pt x="12573" y="70813"/>
                  </a:lnTo>
                  <a:lnTo>
                    <a:pt x="14585" y="57294"/>
                  </a:lnTo>
                  <a:lnTo>
                    <a:pt x="17538" y="44133"/>
                  </a:lnTo>
                  <a:lnTo>
                    <a:pt x="21458" y="31518"/>
                  </a:lnTo>
                  <a:lnTo>
                    <a:pt x="26378" y="20097"/>
                  </a:lnTo>
                  <a:lnTo>
                    <a:pt x="32430" y="11015"/>
                  </a:lnTo>
                  <a:lnTo>
                    <a:pt x="39570" y="4695"/>
                  </a:lnTo>
                  <a:lnTo>
                    <a:pt x="47466" y="1080"/>
                  </a:lnTo>
                  <a:lnTo>
                    <a:pt x="55603" y="0"/>
                  </a:lnTo>
                  <a:lnTo>
                    <a:pt x="63661" y="1096"/>
                  </a:lnTo>
                  <a:lnTo>
                    <a:pt x="71358" y="4234"/>
                  </a:lnTo>
                  <a:lnTo>
                    <a:pt x="78373" y="9597"/>
                  </a:lnTo>
                  <a:lnTo>
                    <a:pt x="84612" y="17082"/>
                  </a:lnTo>
                  <a:lnTo>
                    <a:pt x="90310" y="26190"/>
                  </a:lnTo>
                  <a:lnTo>
                    <a:pt x="95911" y="36210"/>
                  </a:lnTo>
                  <a:lnTo>
                    <a:pt x="101681" y="46656"/>
                  </a:lnTo>
                  <a:lnTo>
                    <a:pt x="107543" y="57431"/>
                  </a:lnTo>
                  <a:lnTo>
                    <a:pt x="113178" y="68723"/>
                  </a:lnTo>
                  <a:lnTo>
                    <a:pt x="118415" y="80610"/>
                  </a:lnTo>
                  <a:lnTo>
                    <a:pt x="123237" y="92881"/>
                  </a:lnTo>
                  <a:lnTo>
                    <a:pt x="127702" y="105126"/>
                  </a:lnTo>
                  <a:lnTo>
                    <a:pt x="131884" y="117097"/>
                  </a:lnTo>
                  <a:lnTo>
                    <a:pt x="135705" y="128476"/>
                  </a:lnTo>
                  <a:lnTo>
                    <a:pt x="139306" y="140008"/>
                  </a:lnTo>
                  <a:lnTo>
                    <a:pt x="143005" y="153821"/>
                  </a:lnTo>
                  <a:lnTo>
                    <a:pt x="147399" y="1736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24442" y="196876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4" y="72326"/>
                  </a:lnTo>
                  <a:lnTo>
                    <a:pt x="3735" y="85236"/>
                  </a:lnTo>
                  <a:lnTo>
                    <a:pt x="5562" y="98489"/>
                  </a:lnTo>
                  <a:lnTo>
                    <a:pt x="7716" y="11436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24442" y="182136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82409" y="1789778"/>
              <a:ext cx="21018" cy="336913"/>
            </a:xfrm>
            <a:custGeom>
              <a:avLst/>
              <a:gdLst/>
              <a:ahLst/>
              <a:cxnLst/>
              <a:rect l="0" t="0" r="0" b="0"/>
              <a:pathLst>
                <a:path w="21018" h="336913">
                  <a:moveTo>
                    <a:pt x="10488" y="0"/>
                  </a:moveTo>
                  <a:lnTo>
                    <a:pt x="7622" y="9003"/>
                  </a:lnTo>
                  <a:lnTo>
                    <a:pt x="5480" y="19270"/>
                  </a:lnTo>
                  <a:lnTo>
                    <a:pt x="3877" y="31854"/>
                  </a:lnTo>
                  <a:lnTo>
                    <a:pt x="2696" y="46381"/>
                  </a:lnTo>
                  <a:lnTo>
                    <a:pt x="1847" y="62177"/>
                  </a:lnTo>
                  <a:lnTo>
                    <a:pt x="1250" y="78715"/>
                  </a:lnTo>
                  <a:lnTo>
                    <a:pt x="836" y="95675"/>
                  </a:lnTo>
                  <a:lnTo>
                    <a:pt x="552" y="112873"/>
                  </a:lnTo>
                  <a:lnTo>
                    <a:pt x="358" y="130210"/>
                  </a:lnTo>
                  <a:lnTo>
                    <a:pt x="227" y="147628"/>
                  </a:lnTo>
                  <a:lnTo>
                    <a:pt x="139" y="165094"/>
                  </a:lnTo>
                  <a:lnTo>
                    <a:pt x="79" y="182585"/>
                  </a:lnTo>
                  <a:lnTo>
                    <a:pt x="40" y="199927"/>
                  </a:lnTo>
                  <a:lnTo>
                    <a:pt x="14" y="216804"/>
                  </a:lnTo>
                  <a:lnTo>
                    <a:pt x="0" y="233085"/>
                  </a:lnTo>
                  <a:lnTo>
                    <a:pt x="161" y="248798"/>
                  </a:lnTo>
                  <a:lnTo>
                    <a:pt x="801" y="264043"/>
                  </a:lnTo>
                  <a:lnTo>
                    <a:pt x="2050" y="278912"/>
                  </a:lnTo>
                  <a:lnTo>
                    <a:pt x="3909" y="292897"/>
                  </a:lnTo>
                  <a:lnTo>
                    <a:pt x="6634" y="306264"/>
                  </a:lnTo>
                  <a:lnTo>
                    <a:pt x="11585" y="320192"/>
                  </a:lnTo>
                  <a:lnTo>
                    <a:pt x="21017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98141" y="192664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8531" y="2866"/>
                  </a:lnTo>
                  <a:lnTo>
                    <a:pt x="129544" y="5009"/>
                  </a:lnTo>
                  <a:lnTo>
                    <a:pt x="119544" y="6612"/>
                  </a:lnTo>
                  <a:lnTo>
                    <a:pt x="108391" y="7792"/>
                  </a:lnTo>
                  <a:lnTo>
                    <a:pt x="95931" y="8641"/>
                  </a:lnTo>
                  <a:lnTo>
                    <a:pt x="82233" y="9238"/>
                  </a:lnTo>
                  <a:lnTo>
                    <a:pt x="67875" y="9653"/>
                  </a:lnTo>
                  <a:lnTo>
                    <a:pt x="52223" y="9983"/>
                  </a:lnTo>
                  <a:lnTo>
                    <a:pt x="31670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35012" y="1940038"/>
              <a:ext cx="157928" cy="169326"/>
            </a:xfrm>
            <a:custGeom>
              <a:avLst/>
              <a:gdLst/>
              <a:ahLst/>
              <a:cxnLst/>
              <a:rect l="0" t="0" r="0" b="0"/>
              <a:pathLst>
                <a:path w="157928" h="169326">
                  <a:moveTo>
                    <a:pt x="0" y="60310"/>
                  </a:moveTo>
                  <a:lnTo>
                    <a:pt x="8868" y="63177"/>
                  </a:lnTo>
                  <a:lnTo>
                    <a:pt x="17855" y="65319"/>
                  </a:lnTo>
                  <a:lnTo>
                    <a:pt x="27850" y="66922"/>
                  </a:lnTo>
                  <a:lnTo>
                    <a:pt x="38831" y="68102"/>
                  </a:lnTo>
                  <a:lnTo>
                    <a:pt x="50642" y="68951"/>
                  </a:lnTo>
                  <a:lnTo>
                    <a:pt x="63091" y="69539"/>
                  </a:lnTo>
                  <a:lnTo>
                    <a:pt x="75683" y="69608"/>
                  </a:lnTo>
                  <a:lnTo>
                    <a:pt x="87668" y="68596"/>
                  </a:lnTo>
                  <a:lnTo>
                    <a:pt x="98669" y="66274"/>
                  </a:lnTo>
                  <a:lnTo>
                    <a:pt x="108188" y="62408"/>
                  </a:lnTo>
                  <a:lnTo>
                    <a:pt x="115452" y="56606"/>
                  </a:lnTo>
                  <a:lnTo>
                    <a:pt x="120250" y="48856"/>
                  </a:lnTo>
                  <a:lnTo>
                    <a:pt x="122523" y="39754"/>
                  </a:lnTo>
                  <a:lnTo>
                    <a:pt x="122095" y="30275"/>
                  </a:lnTo>
                  <a:lnTo>
                    <a:pt x="119137" y="21033"/>
                  </a:lnTo>
                  <a:lnTo>
                    <a:pt x="113918" y="12731"/>
                  </a:lnTo>
                  <a:lnTo>
                    <a:pt x="106612" y="6300"/>
                  </a:lnTo>
                  <a:lnTo>
                    <a:pt x="97527" y="2063"/>
                  </a:lnTo>
                  <a:lnTo>
                    <a:pt x="87363" y="0"/>
                  </a:lnTo>
                  <a:lnTo>
                    <a:pt x="77091" y="38"/>
                  </a:lnTo>
                  <a:lnTo>
                    <a:pt x="67267" y="1914"/>
                  </a:lnTo>
                  <a:lnTo>
                    <a:pt x="58217" y="5424"/>
                  </a:lnTo>
                  <a:lnTo>
                    <a:pt x="50210" y="10511"/>
                  </a:lnTo>
                  <a:lnTo>
                    <a:pt x="43276" y="17011"/>
                  </a:lnTo>
                  <a:lnTo>
                    <a:pt x="37432" y="24982"/>
                  </a:lnTo>
                  <a:lnTo>
                    <a:pt x="32789" y="34767"/>
                  </a:lnTo>
                  <a:lnTo>
                    <a:pt x="29299" y="46375"/>
                  </a:lnTo>
                  <a:lnTo>
                    <a:pt x="27105" y="59069"/>
                  </a:lnTo>
                  <a:lnTo>
                    <a:pt x="26605" y="71588"/>
                  </a:lnTo>
                  <a:lnTo>
                    <a:pt x="27863" y="83228"/>
                  </a:lnTo>
                  <a:lnTo>
                    <a:pt x="30656" y="93990"/>
                  </a:lnTo>
                  <a:lnTo>
                    <a:pt x="34664" y="104285"/>
                  </a:lnTo>
                  <a:lnTo>
                    <a:pt x="39584" y="114428"/>
                  </a:lnTo>
                  <a:lnTo>
                    <a:pt x="45327" y="124410"/>
                  </a:lnTo>
                  <a:lnTo>
                    <a:pt x="52005" y="133981"/>
                  </a:lnTo>
                  <a:lnTo>
                    <a:pt x="59611" y="143011"/>
                  </a:lnTo>
                  <a:lnTo>
                    <a:pt x="68175" y="151195"/>
                  </a:lnTo>
                  <a:lnTo>
                    <a:pt x="77834" y="158009"/>
                  </a:lnTo>
                  <a:lnTo>
                    <a:pt x="88548" y="163285"/>
                  </a:lnTo>
                  <a:lnTo>
                    <a:pt x="99930" y="166992"/>
                  </a:lnTo>
                  <a:lnTo>
                    <a:pt x="112658" y="169310"/>
                  </a:lnTo>
                  <a:lnTo>
                    <a:pt x="130084" y="169325"/>
                  </a:lnTo>
                  <a:lnTo>
                    <a:pt x="157927" y="1655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92938" y="21056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12069" y="1733053"/>
              <a:ext cx="159855" cy="384948"/>
            </a:xfrm>
            <a:custGeom>
              <a:avLst/>
              <a:gdLst/>
              <a:ahLst/>
              <a:cxnLst/>
              <a:rect l="0" t="0" r="0" b="0"/>
              <a:pathLst>
                <a:path w="159855" h="384948">
                  <a:moveTo>
                    <a:pt x="117741" y="319938"/>
                  </a:moveTo>
                  <a:lnTo>
                    <a:pt x="117673" y="308270"/>
                  </a:lnTo>
                  <a:lnTo>
                    <a:pt x="117033" y="297781"/>
                  </a:lnTo>
                  <a:lnTo>
                    <a:pt x="115732" y="287484"/>
                  </a:lnTo>
                  <a:lnTo>
                    <a:pt x="113700" y="277355"/>
                  </a:lnTo>
                  <a:lnTo>
                    <a:pt x="110735" y="267660"/>
                  </a:lnTo>
                  <a:lnTo>
                    <a:pt x="106806" y="258533"/>
                  </a:lnTo>
                  <a:lnTo>
                    <a:pt x="101711" y="250275"/>
                  </a:lnTo>
                  <a:lnTo>
                    <a:pt x="95011" y="243411"/>
                  </a:lnTo>
                  <a:lnTo>
                    <a:pt x="86617" y="238103"/>
                  </a:lnTo>
                  <a:lnTo>
                    <a:pt x="76897" y="234523"/>
                  </a:lnTo>
                  <a:lnTo>
                    <a:pt x="66463" y="233011"/>
                  </a:lnTo>
                  <a:lnTo>
                    <a:pt x="55754" y="233555"/>
                  </a:lnTo>
                  <a:lnTo>
                    <a:pt x="45312" y="236020"/>
                  </a:lnTo>
                  <a:lnTo>
                    <a:pt x="35841" y="240333"/>
                  </a:lnTo>
                  <a:lnTo>
                    <a:pt x="27626" y="246268"/>
                  </a:lnTo>
                  <a:lnTo>
                    <a:pt x="20603" y="253504"/>
                  </a:lnTo>
                  <a:lnTo>
                    <a:pt x="14563" y="261723"/>
                  </a:lnTo>
                  <a:lnTo>
                    <a:pt x="9282" y="270655"/>
                  </a:lnTo>
                  <a:lnTo>
                    <a:pt x="4884" y="280091"/>
                  </a:lnTo>
                  <a:lnTo>
                    <a:pt x="1826" y="289877"/>
                  </a:lnTo>
                  <a:lnTo>
                    <a:pt x="248" y="299904"/>
                  </a:lnTo>
                  <a:lnTo>
                    <a:pt x="0" y="310095"/>
                  </a:lnTo>
                  <a:lnTo>
                    <a:pt x="822" y="320396"/>
                  </a:lnTo>
                  <a:lnTo>
                    <a:pt x="2453" y="330768"/>
                  </a:lnTo>
                  <a:lnTo>
                    <a:pt x="4835" y="341022"/>
                  </a:lnTo>
                  <a:lnTo>
                    <a:pt x="8105" y="350834"/>
                  </a:lnTo>
                  <a:lnTo>
                    <a:pt x="12273" y="360055"/>
                  </a:lnTo>
                  <a:lnTo>
                    <a:pt x="17546" y="368382"/>
                  </a:lnTo>
                  <a:lnTo>
                    <a:pt x="24374" y="375297"/>
                  </a:lnTo>
                  <a:lnTo>
                    <a:pt x="32852" y="380636"/>
                  </a:lnTo>
                  <a:lnTo>
                    <a:pt x="42462" y="384067"/>
                  </a:lnTo>
                  <a:lnTo>
                    <a:pt x="52290" y="384947"/>
                  </a:lnTo>
                  <a:lnTo>
                    <a:pt x="61784" y="383166"/>
                  </a:lnTo>
                  <a:lnTo>
                    <a:pt x="70765" y="379055"/>
                  </a:lnTo>
                  <a:lnTo>
                    <a:pt x="79250" y="373100"/>
                  </a:lnTo>
                  <a:lnTo>
                    <a:pt x="87325" y="365761"/>
                  </a:lnTo>
                  <a:lnTo>
                    <a:pt x="95086" y="357261"/>
                  </a:lnTo>
                  <a:lnTo>
                    <a:pt x="102619" y="347588"/>
                  </a:lnTo>
                  <a:lnTo>
                    <a:pt x="109986" y="336821"/>
                  </a:lnTo>
                  <a:lnTo>
                    <a:pt x="117071" y="324983"/>
                  </a:lnTo>
                  <a:lnTo>
                    <a:pt x="123603" y="311972"/>
                  </a:lnTo>
                  <a:lnTo>
                    <a:pt x="129474" y="297841"/>
                  </a:lnTo>
                  <a:lnTo>
                    <a:pt x="134567" y="282604"/>
                  </a:lnTo>
                  <a:lnTo>
                    <a:pt x="138691" y="266166"/>
                  </a:lnTo>
                  <a:lnTo>
                    <a:pt x="141833" y="248587"/>
                  </a:lnTo>
                  <a:lnTo>
                    <a:pt x="144131" y="230053"/>
                  </a:lnTo>
                  <a:lnTo>
                    <a:pt x="145763" y="210781"/>
                  </a:lnTo>
                  <a:lnTo>
                    <a:pt x="146902" y="190965"/>
                  </a:lnTo>
                  <a:lnTo>
                    <a:pt x="147686" y="170761"/>
                  </a:lnTo>
                  <a:lnTo>
                    <a:pt x="148221" y="150285"/>
                  </a:lnTo>
                  <a:lnTo>
                    <a:pt x="148579" y="129634"/>
                  </a:lnTo>
                  <a:lnTo>
                    <a:pt x="148650" y="109361"/>
                  </a:lnTo>
                  <a:lnTo>
                    <a:pt x="148167" y="90427"/>
                  </a:lnTo>
                  <a:lnTo>
                    <a:pt x="147024" y="73245"/>
                  </a:lnTo>
                  <a:lnTo>
                    <a:pt x="145272" y="57572"/>
                  </a:lnTo>
                  <a:lnTo>
                    <a:pt x="143025" y="42809"/>
                  </a:lnTo>
                  <a:lnTo>
                    <a:pt x="140398" y="28530"/>
                  </a:lnTo>
                  <a:lnTo>
                    <a:pt x="137306" y="15467"/>
                  </a:lnTo>
                  <a:lnTo>
                    <a:pt x="132745" y="5470"/>
                  </a:lnTo>
                  <a:lnTo>
                    <a:pt x="126731" y="59"/>
                  </a:lnTo>
                  <a:lnTo>
                    <a:pt x="121283" y="0"/>
                  </a:lnTo>
                  <a:lnTo>
                    <a:pt x="117068" y="4721"/>
                  </a:lnTo>
                  <a:lnTo>
                    <a:pt x="114005" y="13195"/>
                  </a:lnTo>
                  <a:lnTo>
                    <a:pt x="111848" y="24440"/>
                  </a:lnTo>
                  <a:lnTo>
                    <a:pt x="110354" y="37666"/>
                  </a:lnTo>
                  <a:lnTo>
                    <a:pt x="109333" y="52441"/>
                  </a:lnTo>
                  <a:lnTo>
                    <a:pt x="108638" y="68644"/>
                  </a:lnTo>
                  <a:lnTo>
                    <a:pt x="108173" y="86101"/>
                  </a:lnTo>
                  <a:lnTo>
                    <a:pt x="108030" y="104571"/>
                  </a:lnTo>
                  <a:lnTo>
                    <a:pt x="108467" y="123809"/>
                  </a:lnTo>
                  <a:lnTo>
                    <a:pt x="109577" y="143598"/>
                  </a:lnTo>
                  <a:lnTo>
                    <a:pt x="111308" y="163447"/>
                  </a:lnTo>
                  <a:lnTo>
                    <a:pt x="113540" y="182621"/>
                  </a:lnTo>
                  <a:lnTo>
                    <a:pt x="116154" y="200771"/>
                  </a:lnTo>
                  <a:lnTo>
                    <a:pt x="119044" y="217737"/>
                  </a:lnTo>
                  <a:lnTo>
                    <a:pt x="122129" y="233373"/>
                  </a:lnTo>
                  <a:lnTo>
                    <a:pt x="125352" y="247745"/>
                  </a:lnTo>
                  <a:lnTo>
                    <a:pt x="128666" y="261059"/>
                  </a:lnTo>
                  <a:lnTo>
                    <a:pt x="132045" y="273557"/>
                  </a:lnTo>
                  <a:lnTo>
                    <a:pt x="135466" y="285449"/>
                  </a:lnTo>
                  <a:lnTo>
                    <a:pt x="138957" y="296840"/>
                  </a:lnTo>
                  <a:lnTo>
                    <a:pt x="143037" y="309061"/>
                  </a:lnTo>
                  <a:lnTo>
                    <a:pt x="149183" y="325426"/>
                  </a:lnTo>
                  <a:lnTo>
                    <a:pt x="159854" y="3515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40421" y="1748117"/>
              <a:ext cx="236182" cy="400960"/>
            </a:xfrm>
            <a:custGeom>
              <a:avLst/>
              <a:gdLst/>
              <a:ahLst/>
              <a:cxnLst/>
              <a:rect l="0" t="0" r="0" b="0"/>
              <a:pathLst>
                <a:path w="236182" h="400960">
                  <a:moveTo>
                    <a:pt x="168456" y="31133"/>
                  </a:moveTo>
                  <a:lnTo>
                    <a:pt x="162521" y="25265"/>
                  </a:lnTo>
                  <a:lnTo>
                    <a:pt x="156316" y="19701"/>
                  </a:lnTo>
                  <a:lnTo>
                    <a:pt x="149220" y="13915"/>
                  </a:lnTo>
                  <a:lnTo>
                    <a:pt x="141280" y="8353"/>
                  </a:lnTo>
                  <a:lnTo>
                    <a:pt x="132634" y="3968"/>
                  </a:lnTo>
                  <a:lnTo>
                    <a:pt x="123439" y="1200"/>
                  </a:lnTo>
                  <a:lnTo>
                    <a:pt x="113839" y="0"/>
                  </a:lnTo>
                  <a:lnTo>
                    <a:pt x="103950" y="108"/>
                  </a:lnTo>
                  <a:lnTo>
                    <a:pt x="93857" y="1218"/>
                  </a:lnTo>
                  <a:lnTo>
                    <a:pt x="83623" y="3063"/>
                  </a:lnTo>
                  <a:lnTo>
                    <a:pt x="73294" y="5432"/>
                  </a:lnTo>
                  <a:lnTo>
                    <a:pt x="62904" y="8174"/>
                  </a:lnTo>
                  <a:lnTo>
                    <a:pt x="52638" y="11504"/>
                  </a:lnTo>
                  <a:lnTo>
                    <a:pt x="42818" y="15956"/>
                  </a:lnTo>
                  <a:lnTo>
                    <a:pt x="33592" y="21738"/>
                  </a:lnTo>
                  <a:lnTo>
                    <a:pt x="25262" y="28912"/>
                  </a:lnTo>
                  <a:lnTo>
                    <a:pt x="18344" y="37556"/>
                  </a:lnTo>
                  <a:lnTo>
                    <a:pt x="12995" y="47560"/>
                  </a:lnTo>
                  <a:lnTo>
                    <a:pt x="9216" y="58683"/>
                  </a:lnTo>
                  <a:lnTo>
                    <a:pt x="7040" y="70667"/>
                  </a:lnTo>
                  <a:lnTo>
                    <a:pt x="6323" y="83270"/>
                  </a:lnTo>
                  <a:lnTo>
                    <a:pt x="7128" y="95984"/>
                  </a:lnTo>
                  <a:lnTo>
                    <a:pt x="9788" y="108060"/>
                  </a:lnTo>
                  <a:lnTo>
                    <a:pt x="14321" y="119133"/>
                  </a:lnTo>
                  <a:lnTo>
                    <a:pt x="20634" y="128871"/>
                  </a:lnTo>
                  <a:lnTo>
                    <a:pt x="28692" y="136815"/>
                  </a:lnTo>
                  <a:lnTo>
                    <a:pt x="38297" y="142898"/>
                  </a:lnTo>
                  <a:lnTo>
                    <a:pt x="49153" y="147356"/>
                  </a:lnTo>
                  <a:lnTo>
                    <a:pt x="60955" y="150531"/>
                  </a:lnTo>
                  <a:lnTo>
                    <a:pt x="73447" y="152753"/>
                  </a:lnTo>
                  <a:lnTo>
                    <a:pt x="86426" y="154453"/>
                  </a:lnTo>
                  <a:lnTo>
                    <a:pt x="99744" y="156144"/>
                  </a:lnTo>
                  <a:lnTo>
                    <a:pt x="113291" y="158109"/>
                  </a:lnTo>
                  <a:lnTo>
                    <a:pt x="126829" y="160585"/>
                  </a:lnTo>
                  <a:lnTo>
                    <a:pt x="139999" y="163851"/>
                  </a:lnTo>
                  <a:lnTo>
                    <a:pt x="152631" y="167975"/>
                  </a:lnTo>
                  <a:lnTo>
                    <a:pt x="164572" y="172864"/>
                  </a:lnTo>
                  <a:lnTo>
                    <a:pt x="175599" y="178361"/>
                  </a:lnTo>
                  <a:lnTo>
                    <a:pt x="185684" y="184320"/>
                  </a:lnTo>
                  <a:lnTo>
                    <a:pt x="194949" y="190778"/>
                  </a:lnTo>
                  <a:lnTo>
                    <a:pt x="203566" y="197944"/>
                  </a:lnTo>
                  <a:lnTo>
                    <a:pt x="211692" y="205880"/>
                  </a:lnTo>
                  <a:lnTo>
                    <a:pt x="219133" y="214668"/>
                  </a:lnTo>
                  <a:lnTo>
                    <a:pt x="225380" y="224477"/>
                  </a:lnTo>
                  <a:lnTo>
                    <a:pt x="230244" y="235301"/>
                  </a:lnTo>
                  <a:lnTo>
                    <a:pt x="233680" y="246994"/>
                  </a:lnTo>
                  <a:lnTo>
                    <a:pt x="235618" y="259368"/>
                  </a:lnTo>
                  <a:lnTo>
                    <a:pt x="236181" y="272241"/>
                  </a:lnTo>
                  <a:lnTo>
                    <a:pt x="235610" y="285308"/>
                  </a:lnTo>
                  <a:lnTo>
                    <a:pt x="234172" y="298153"/>
                  </a:lnTo>
                  <a:lnTo>
                    <a:pt x="232092" y="310565"/>
                  </a:lnTo>
                  <a:lnTo>
                    <a:pt x="229222" y="322355"/>
                  </a:lnTo>
                  <a:lnTo>
                    <a:pt x="225085" y="333281"/>
                  </a:lnTo>
                  <a:lnTo>
                    <a:pt x="219523" y="343297"/>
                  </a:lnTo>
                  <a:lnTo>
                    <a:pt x="212668" y="352516"/>
                  </a:lnTo>
                  <a:lnTo>
                    <a:pt x="204771" y="361103"/>
                  </a:lnTo>
                  <a:lnTo>
                    <a:pt x="196083" y="369213"/>
                  </a:lnTo>
                  <a:lnTo>
                    <a:pt x="186656" y="376814"/>
                  </a:lnTo>
                  <a:lnTo>
                    <a:pt x="176351" y="383700"/>
                  </a:lnTo>
                  <a:lnTo>
                    <a:pt x="165156" y="389806"/>
                  </a:lnTo>
                  <a:lnTo>
                    <a:pt x="153030" y="394890"/>
                  </a:lnTo>
                  <a:lnTo>
                    <a:pt x="139825" y="398475"/>
                  </a:lnTo>
                  <a:lnTo>
                    <a:pt x="125578" y="400438"/>
                  </a:lnTo>
                  <a:lnTo>
                    <a:pt x="110772" y="400959"/>
                  </a:lnTo>
                  <a:lnTo>
                    <a:pt x="96220" y="400328"/>
                  </a:lnTo>
                  <a:lnTo>
                    <a:pt x="82367" y="398829"/>
                  </a:lnTo>
                  <a:lnTo>
                    <a:pt x="69457" y="396536"/>
                  </a:lnTo>
                  <a:lnTo>
                    <a:pt x="57705" y="393328"/>
                  </a:lnTo>
                  <a:lnTo>
                    <a:pt x="47103" y="389210"/>
                  </a:lnTo>
                  <a:lnTo>
                    <a:pt x="37586" y="384232"/>
                  </a:lnTo>
                  <a:lnTo>
                    <a:pt x="28095" y="377718"/>
                  </a:lnTo>
                  <a:lnTo>
                    <a:pt x="16676" y="366861"/>
                  </a:lnTo>
                  <a:lnTo>
                    <a:pt x="0" y="3469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09971" y="1800307"/>
              <a:ext cx="20005" cy="336913"/>
            </a:xfrm>
            <a:custGeom>
              <a:avLst/>
              <a:gdLst/>
              <a:ahLst/>
              <a:cxnLst/>
              <a:rect l="0" t="0" r="0" b="0"/>
              <a:pathLst>
                <a:path w="20005" h="336913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9"/>
                  </a:lnTo>
                  <a:lnTo>
                    <a:pt x="1683" y="39186"/>
                  </a:lnTo>
                  <a:lnTo>
                    <a:pt x="835" y="52294"/>
                  </a:lnTo>
                  <a:lnTo>
                    <a:pt x="242" y="67259"/>
                  </a:lnTo>
                  <a:lnTo>
                    <a:pt x="0" y="83847"/>
                  </a:lnTo>
                  <a:lnTo>
                    <a:pt x="364" y="101721"/>
                  </a:lnTo>
                  <a:lnTo>
                    <a:pt x="1420" y="120551"/>
                  </a:lnTo>
                  <a:lnTo>
                    <a:pt x="2942" y="139903"/>
                  </a:lnTo>
                  <a:lnTo>
                    <a:pt x="4502" y="159265"/>
                  </a:lnTo>
                  <a:lnTo>
                    <a:pt x="5850" y="178355"/>
                  </a:lnTo>
                  <a:lnTo>
                    <a:pt x="7075" y="196935"/>
                  </a:lnTo>
                  <a:lnTo>
                    <a:pt x="8505" y="214724"/>
                  </a:lnTo>
                  <a:lnTo>
                    <a:pt x="10314" y="231656"/>
                  </a:lnTo>
                  <a:lnTo>
                    <a:pt x="12360" y="247824"/>
                  </a:lnTo>
                  <a:lnTo>
                    <a:pt x="14280" y="263383"/>
                  </a:lnTo>
                  <a:lnTo>
                    <a:pt x="15869" y="278467"/>
                  </a:lnTo>
                  <a:lnTo>
                    <a:pt x="17091" y="292598"/>
                  </a:lnTo>
                  <a:lnTo>
                    <a:pt x="18117" y="306080"/>
                  </a:lnTo>
                  <a:lnTo>
                    <a:pt x="19037" y="320101"/>
                  </a:lnTo>
                  <a:lnTo>
                    <a:pt x="20004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93104" y="1916120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31586"/>
                  </a:moveTo>
                  <a:lnTo>
                    <a:pt x="212230" y="28719"/>
                  </a:lnTo>
                  <a:lnTo>
                    <a:pt x="203244" y="26577"/>
                  </a:lnTo>
                  <a:lnTo>
                    <a:pt x="193249" y="24969"/>
                  </a:lnTo>
                  <a:lnTo>
                    <a:pt x="182268" y="23616"/>
                  </a:lnTo>
                  <a:lnTo>
                    <a:pt x="170456" y="22119"/>
                  </a:lnTo>
                  <a:lnTo>
                    <a:pt x="157998" y="20273"/>
                  </a:lnTo>
                  <a:lnTo>
                    <a:pt x="145060" y="18206"/>
                  </a:lnTo>
                  <a:lnTo>
                    <a:pt x="131779" y="16273"/>
                  </a:lnTo>
                  <a:lnTo>
                    <a:pt x="118253" y="14673"/>
                  </a:lnTo>
                  <a:lnTo>
                    <a:pt x="104392" y="13276"/>
                  </a:lnTo>
                  <a:lnTo>
                    <a:pt x="89942" y="11732"/>
                  </a:lnTo>
                  <a:lnTo>
                    <a:pt x="74827" y="9846"/>
                  </a:lnTo>
                  <a:lnTo>
                    <a:pt x="59675" y="7739"/>
                  </a:lnTo>
                  <a:lnTo>
                    <a:pt x="44131" y="5557"/>
                  </a:lnTo>
                  <a:lnTo>
                    <a:pt x="25708" y="3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19412" y="1971554"/>
              <a:ext cx="236948" cy="153240"/>
            </a:xfrm>
            <a:custGeom>
              <a:avLst/>
              <a:gdLst/>
              <a:ahLst/>
              <a:cxnLst/>
              <a:rect l="0" t="0" r="0" b="0"/>
              <a:pathLst>
                <a:path w="236948" h="153240">
                  <a:moveTo>
                    <a:pt x="89548" y="70909"/>
                  </a:moveTo>
                  <a:lnTo>
                    <a:pt x="89481" y="59241"/>
                  </a:lnTo>
                  <a:lnTo>
                    <a:pt x="88841" y="48752"/>
                  </a:lnTo>
                  <a:lnTo>
                    <a:pt x="87535" y="38459"/>
                  </a:lnTo>
                  <a:lnTo>
                    <a:pt x="85330" y="28503"/>
                  </a:lnTo>
                  <a:lnTo>
                    <a:pt x="81717" y="19457"/>
                  </a:lnTo>
                  <a:lnTo>
                    <a:pt x="76548" y="11587"/>
                  </a:lnTo>
                  <a:lnTo>
                    <a:pt x="70146" y="5328"/>
                  </a:lnTo>
                  <a:lnTo>
                    <a:pt x="63094" y="1408"/>
                  </a:lnTo>
                  <a:lnTo>
                    <a:pt x="55800" y="0"/>
                  </a:lnTo>
                  <a:lnTo>
                    <a:pt x="48465" y="818"/>
                  </a:lnTo>
                  <a:lnTo>
                    <a:pt x="41168" y="3411"/>
                  </a:lnTo>
                  <a:lnTo>
                    <a:pt x="33935" y="7339"/>
                  </a:lnTo>
                  <a:lnTo>
                    <a:pt x="26927" y="12395"/>
                  </a:lnTo>
                  <a:lnTo>
                    <a:pt x="20440" y="18603"/>
                  </a:lnTo>
                  <a:lnTo>
                    <a:pt x="14597" y="25890"/>
                  </a:lnTo>
                  <a:lnTo>
                    <a:pt x="9520" y="34239"/>
                  </a:lnTo>
                  <a:lnTo>
                    <a:pt x="5408" y="43753"/>
                  </a:lnTo>
                  <a:lnTo>
                    <a:pt x="2281" y="54370"/>
                  </a:lnTo>
                  <a:lnTo>
                    <a:pt x="333" y="65584"/>
                  </a:lnTo>
                  <a:lnTo>
                    <a:pt x="0" y="76572"/>
                  </a:lnTo>
                  <a:lnTo>
                    <a:pt x="1370" y="86885"/>
                  </a:lnTo>
                  <a:lnTo>
                    <a:pt x="4238" y="96434"/>
                  </a:lnTo>
                  <a:lnTo>
                    <a:pt x="8297" y="105307"/>
                  </a:lnTo>
                  <a:lnTo>
                    <a:pt x="13247" y="113647"/>
                  </a:lnTo>
                  <a:lnTo>
                    <a:pt x="18839" y="121588"/>
                  </a:lnTo>
                  <a:lnTo>
                    <a:pt x="24884" y="129241"/>
                  </a:lnTo>
                  <a:lnTo>
                    <a:pt x="31247" y="136680"/>
                  </a:lnTo>
                  <a:lnTo>
                    <a:pt x="37992" y="143474"/>
                  </a:lnTo>
                  <a:lnTo>
                    <a:pt x="45359" y="148746"/>
                  </a:lnTo>
                  <a:lnTo>
                    <a:pt x="53425" y="152125"/>
                  </a:lnTo>
                  <a:lnTo>
                    <a:pt x="61962" y="153239"/>
                  </a:lnTo>
                  <a:lnTo>
                    <a:pt x="70539" y="151483"/>
                  </a:lnTo>
                  <a:lnTo>
                    <a:pt x="78895" y="146819"/>
                  </a:lnTo>
                  <a:lnTo>
                    <a:pt x="86794" y="139806"/>
                  </a:lnTo>
                  <a:lnTo>
                    <a:pt x="93946" y="131288"/>
                  </a:lnTo>
                  <a:lnTo>
                    <a:pt x="100267" y="121898"/>
                  </a:lnTo>
                  <a:lnTo>
                    <a:pt x="105680" y="111852"/>
                  </a:lnTo>
                  <a:lnTo>
                    <a:pt x="110025" y="101060"/>
                  </a:lnTo>
                  <a:lnTo>
                    <a:pt x="113347" y="89575"/>
                  </a:lnTo>
                  <a:lnTo>
                    <a:pt x="116700" y="79906"/>
                  </a:lnTo>
                  <a:lnTo>
                    <a:pt x="120996" y="75651"/>
                  </a:lnTo>
                  <a:lnTo>
                    <a:pt x="125639" y="76597"/>
                  </a:lnTo>
                  <a:lnTo>
                    <a:pt x="130591" y="81145"/>
                  </a:lnTo>
                  <a:lnTo>
                    <a:pt x="135941" y="87786"/>
                  </a:lnTo>
                  <a:lnTo>
                    <a:pt x="141692" y="95339"/>
                  </a:lnTo>
                  <a:lnTo>
                    <a:pt x="147790" y="103134"/>
                  </a:lnTo>
                  <a:lnTo>
                    <a:pt x="154325" y="110719"/>
                  </a:lnTo>
                  <a:lnTo>
                    <a:pt x="161535" y="117691"/>
                  </a:lnTo>
                  <a:lnTo>
                    <a:pt x="169493" y="123899"/>
                  </a:lnTo>
                  <a:lnTo>
                    <a:pt x="178123" y="128904"/>
                  </a:lnTo>
                  <a:lnTo>
                    <a:pt x="187293" y="131915"/>
                  </a:lnTo>
                  <a:lnTo>
                    <a:pt x="196856" y="132690"/>
                  </a:lnTo>
                  <a:lnTo>
                    <a:pt x="206244" y="131758"/>
                  </a:lnTo>
                  <a:lnTo>
                    <a:pt x="215398" y="130061"/>
                  </a:lnTo>
                  <a:lnTo>
                    <a:pt x="225117" y="127447"/>
                  </a:lnTo>
                  <a:lnTo>
                    <a:pt x="236947" y="1235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77416" y="1747664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87"/>
                  </a:lnTo>
                  <a:lnTo>
                    <a:pt x="1" y="58635"/>
                  </a:lnTo>
                  <a:lnTo>
                    <a:pt x="1" y="75756"/>
                  </a:lnTo>
                  <a:lnTo>
                    <a:pt x="5" y="94565"/>
                  </a:lnTo>
                  <a:lnTo>
                    <a:pt x="177" y="114214"/>
                  </a:lnTo>
                  <a:lnTo>
                    <a:pt x="825" y="133170"/>
                  </a:lnTo>
                  <a:lnTo>
                    <a:pt x="2074" y="150622"/>
                  </a:lnTo>
                  <a:lnTo>
                    <a:pt x="3727" y="166776"/>
                  </a:lnTo>
                  <a:lnTo>
                    <a:pt x="5375" y="182459"/>
                  </a:lnTo>
                  <a:lnTo>
                    <a:pt x="6782" y="198223"/>
                  </a:lnTo>
                  <a:lnTo>
                    <a:pt x="8048" y="213966"/>
                  </a:lnTo>
                  <a:lnTo>
                    <a:pt x="9504" y="229104"/>
                  </a:lnTo>
                  <a:lnTo>
                    <a:pt x="11336" y="243338"/>
                  </a:lnTo>
                  <a:lnTo>
                    <a:pt x="13566" y="256832"/>
                  </a:lnTo>
                  <a:lnTo>
                    <a:pt x="16142" y="270034"/>
                  </a:lnTo>
                  <a:lnTo>
                    <a:pt x="18989" y="283243"/>
                  </a:lnTo>
                  <a:lnTo>
                    <a:pt x="22037" y="296419"/>
                  </a:lnTo>
                  <a:lnTo>
                    <a:pt x="25229" y="309279"/>
                  </a:lnTo>
                  <a:lnTo>
                    <a:pt x="28518" y="321661"/>
                  </a:lnTo>
                  <a:lnTo>
                    <a:pt x="31720" y="333119"/>
                  </a:lnTo>
                  <a:lnTo>
                    <a:pt x="34830" y="343968"/>
                  </a:lnTo>
                  <a:lnTo>
                    <a:pt x="38119" y="355161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82659" y="190559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201634" y="7661"/>
                  </a:lnTo>
                  <a:lnTo>
                    <a:pt x="192008" y="5520"/>
                  </a:lnTo>
                  <a:lnTo>
                    <a:pt x="180715" y="3917"/>
                  </a:lnTo>
                  <a:lnTo>
                    <a:pt x="167874" y="2736"/>
                  </a:lnTo>
                  <a:lnTo>
                    <a:pt x="153747" y="1887"/>
                  </a:lnTo>
                  <a:lnTo>
                    <a:pt x="138622" y="1290"/>
                  </a:lnTo>
                  <a:lnTo>
                    <a:pt x="122761" y="875"/>
                  </a:lnTo>
                  <a:lnTo>
                    <a:pt x="106372" y="591"/>
                  </a:lnTo>
                  <a:lnTo>
                    <a:pt x="89629" y="398"/>
                  </a:lnTo>
                  <a:lnTo>
                    <a:pt x="73018" y="267"/>
                  </a:lnTo>
                  <a:lnTo>
                    <a:pt x="55510" y="164"/>
                  </a:lnTo>
                  <a:lnTo>
                    <a:pt x="33336" y="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82700" y="1905483"/>
              <a:ext cx="147400" cy="181205"/>
            </a:xfrm>
            <a:custGeom>
              <a:avLst/>
              <a:gdLst/>
              <a:ahLst/>
              <a:cxnLst/>
              <a:rect l="0" t="0" r="0" b="0"/>
              <a:pathLst>
                <a:path w="147400" h="181205">
                  <a:moveTo>
                    <a:pt x="0" y="84337"/>
                  </a:moveTo>
                  <a:lnTo>
                    <a:pt x="11736" y="84270"/>
                  </a:lnTo>
                  <a:lnTo>
                    <a:pt x="22864" y="83630"/>
                  </a:lnTo>
                  <a:lnTo>
                    <a:pt x="34458" y="82333"/>
                  </a:lnTo>
                  <a:lnTo>
                    <a:pt x="46446" y="80473"/>
                  </a:lnTo>
                  <a:lnTo>
                    <a:pt x="58459" y="78157"/>
                  </a:lnTo>
                  <a:lnTo>
                    <a:pt x="70252" y="75481"/>
                  </a:lnTo>
                  <a:lnTo>
                    <a:pt x="81432" y="72212"/>
                  </a:lnTo>
                  <a:lnTo>
                    <a:pt x="91404" y="67808"/>
                  </a:lnTo>
                  <a:lnTo>
                    <a:pt x="99944" y="62066"/>
                  </a:lnTo>
                  <a:lnTo>
                    <a:pt x="106675" y="55091"/>
                  </a:lnTo>
                  <a:lnTo>
                    <a:pt x="110922" y="47114"/>
                  </a:lnTo>
                  <a:lnTo>
                    <a:pt x="112551" y="38386"/>
                  </a:lnTo>
                  <a:lnTo>
                    <a:pt x="111713" y="29441"/>
                  </a:lnTo>
                  <a:lnTo>
                    <a:pt x="108575" y="21057"/>
                  </a:lnTo>
                  <a:lnTo>
                    <a:pt x="103464" y="13621"/>
                  </a:lnTo>
                  <a:lnTo>
                    <a:pt x="96629" y="7478"/>
                  </a:lnTo>
                  <a:lnTo>
                    <a:pt x="88156" y="3102"/>
                  </a:lnTo>
                  <a:lnTo>
                    <a:pt x="78248" y="577"/>
                  </a:lnTo>
                  <a:lnTo>
                    <a:pt x="67513" y="0"/>
                  </a:lnTo>
                  <a:lnTo>
                    <a:pt x="56849" y="1649"/>
                  </a:lnTo>
                  <a:lnTo>
                    <a:pt x="46759" y="5460"/>
                  </a:lnTo>
                  <a:lnTo>
                    <a:pt x="37530" y="11101"/>
                  </a:lnTo>
                  <a:lnTo>
                    <a:pt x="29401" y="18166"/>
                  </a:lnTo>
                  <a:lnTo>
                    <a:pt x="22385" y="26289"/>
                  </a:lnTo>
                  <a:lnTo>
                    <a:pt x="16486" y="35333"/>
                  </a:lnTo>
                  <a:lnTo>
                    <a:pt x="11807" y="45380"/>
                  </a:lnTo>
                  <a:lnTo>
                    <a:pt x="8293" y="56392"/>
                  </a:lnTo>
                  <a:lnTo>
                    <a:pt x="6082" y="68057"/>
                  </a:lnTo>
                  <a:lnTo>
                    <a:pt x="5571" y="79886"/>
                  </a:lnTo>
                  <a:lnTo>
                    <a:pt x="6821" y="91585"/>
                  </a:lnTo>
                  <a:lnTo>
                    <a:pt x="9609" y="103050"/>
                  </a:lnTo>
                  <a:lnTo>
                    <a:pt x="13614" y="114282"/>
                  </a:lnTo>
                  <a:lnTo>
                    <a:pt x="18533" y="125310"/>
                  </a:lnTo>
                  <a:lnTo>
                    <a:pt x="24274" y="135851"/>
                  </a:lnTo>
                  <a:lnTo>
                    <a:pt x="30950" y="145332"/>
                  </a:lnTo>
                  <a:lnTo>
                    <a:pt x="38556" y="153524"/>
                  </a:lnTo>
                  <a:lnTo>
                    <a:pt x="47120" y="160517"/>
                  </a:lnTo>
                  <a:lnTo>
                    <a:pt x="56778" y="166531"/>
                  </a:lnTo>
                  <a:lnTo>
                    <a:pt x="67497" y="171791"/>
                  </a:lnTo>
                  <a:lnTo>
                    <a:pt x="78950" y="176173"/>
                  </a:lnTo>
                  <a:lnTo>
                    <a:pt x="90630" y="179220"/>
                  </a:lnTo>
                  <a:lnTo>
                    <a:pt x="102211" y="180794"/>
                  </a:lnTo>
                  <a:lnTo>
                    <a:pt x="113125" y="181204"/>
                  </a:lnTo>
                  <a:lnTo>
                    <a:pt x="123549" y="181076"/>
                  </a:lnTo>
                  <a:lnTo>
                    <a:pt x="134397" y="180397"/>
                  </a:lnTo>
                  <a:lnTo>
                    <a:pt x="147399" y="1790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24079" y="1898154"/>
              <a:ext cx="167492" cy="249594"/>
            </a:xfrm>
            <a:custGeom>
              <a:avLst/>
              <a:gdLst/>
              <a:ahLst/>
              <a:cxnLst/>
              <a:rect l="0" t="0" r="0" b="0"/>
              <a:pathLst>
                <a:path w="167492" h="249594">
                  <a:moveTo>
                    <a:pt x="116591" y="7438"/>
                  </a:moveTo>
                  <a:lnTo>
                    <a:pt x="107722" y="4571"/>
                  </a:lnTo>
                  <a:lnTo>
                    <a:pt x="98735" y="2429"/>
                  </a:lnTo>
                  <a:lnTo>
                    <a:pt x="88749" y="835"/>
                  </a:lnTo>
                  <a:lnTo>
                    <a:pt x="78114" y="0"/>
                  </a:lnTo>
                  <a:lnTo>
                    <a:pt x="67599" y="448"/>
                  </a:lnTo>
                  <a:lnTo>
                    <a:pt x="57648" y="2357"/>
                  </a:lnTo>
                  <a:lnTo>
                    <a:pt x="48360" y="5594"/>
                  </a:lnTo>
                  <a:lnTo>
                    <a:pt x="39672" y="9903"/>
                  </a:lnTo>
                  <a:lnTo>
                    <a:pt x="31467" y="15026"/>
                  </a:lnTo>
                  <a:lnTo>
                    <a:pt x="23788" y="20905"/>
                  </a:lnTo>
                  <a:lnTo>
                    <a:pt x="16844" y="27674"/>
                  </a:lnTo>
                  <a:lnTo>
                    <a:pt x="10696" y="35336"/>
                  </a:lnTo>
                  <a:lnTo>
                    <a:pt x="5581" y="43768"/>
                  </a:lnTo>
                  <a:lnTo>
                    <a:pt x="1976" y="52806"/>
                  </a:lnTo>
                  <a:lnTo>
                    <a:pt x="13" y="62281"/>
                  </a:lnTo>
                  <a:lnTo>
                    <a:pt x="0" y="71575"/>
                  </a:lnTo>
                  <a:lnTo>
                    <a:pt x="2569" y="79670"/>
                  </a:lnTo>
                  <a:lnTo>
                    <a:pt x="7815" y="86112"/>
                  </a:lnTo>
                  <a:lnTo>
                    <a:pt x="15235" y="91113"/>
                  </a:lnTo>
                  <a:lnTo>
                    <a:pt x="24034" y="95250"/>
                  </a:lnTo>
                  <a:lnTo>
                    <a:pt x="33613" y="98963"/>
                  </a:lnTo>
                  <a:lnTo>
                    <a:pt x="43616" y="102494"/>
                  </a:lnTo>
                  <a:lnTo>
                    <a:pt x="53849" y="105961"/>
                  </a:lnTo>
                  <a:lnTo>
                    <a:pt x="64207" y="109413"/>
                  </a:lnTo>
                  <a:lnTo>
                    <a:pt x="74637" y="112869"/>
                  </a:lnTo>
                  <a:lnTo>
                    <a:pt x="85105" y="116337"/>
                  </a:lnTo>
                  <a:lnTo>
                    <a:pt x="95593" y="119820"/>
                  </a:lnTo>
                  <a:lnTo>
                    <a:pt x="105926" y="123479"/>
                  </a:lnTo>
                  <a:lnTo>
                    <a:pt x="115792" y="127621"/>
                  </a:lnTo>
                  <a:lnTo>
                    <a:pt x="125057" y="132377"/>
                  </a:lnTo>
                  <a:lnTo>
                    <a:pt x="133754" y="137877"/>
                  </a:lnTo>
                  <a:lnTo>
                    <a:pt x="141982" y="144326"/>
                  </a:lnTo>
                  <a:lnTo>
                    <a:pt x="149839" y="151746"/>
                  </a:lnTo>
                  <a:lnTo>
                    <a:pt x="156929" y="160170"/>
                  </a:lnTo>
                  <a:lnTo>
                    <a:pt x="162407" y="169727"/>
                  </a:lnTo>
                  <a:lnTo>
                    <a:pt x="165936" y="180370"/>
                  </a:lnTo>
                  <a:lnTo>
                    <a:pt x="167491" y="191601"/>
                  </a:lnTo>
                  <a:lnTo>
                    <a:pt x="167097" y="202598"/>
                  </a:lnTo>
                  <a:lnTo>
                    <a:pt x="164970" y="212907"/>
                  </a:lnTo>
                  <a:lnTo>
                    <a:pt x="161119" y="222114"/>
                  </a:lnTo>
                  <a:lnTo>
                    <a:pt x="155270" y="229694"/>
                  </a:lnTo>
                  <a:lnTo>
                    <a:pt x="147449" y="235528"/>
                  </a:lnTo>
                  <a:lnTo>
                    <a:pt x="137945" y="239819"/>
                  </a:lnTo>
                  <a:lnTo>
                    <a:pt x="127127" y="242880"/>
                  </a:lnTo>
                  <a:lnTo>
                    <a:pt x="115345" y="245021"/>
                  </a:lnTo>
                  <a:lnTo>
                    <a:pt x="103293" y="246500"/>
                  </a:lnTo>
                  <a:lnTo>
                    <a:pt x="90715" y="247671"/>
                  </a:lnTo>
                  <a:lnTo>
                    <a:pt x="75392" y="248643"/>
                  </a:lnTo>
                  <a:lnTo>
                    <a:pt x="53419" y="2495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442334" y="3739443"/>
            <a:ext cx="2276123" cy="570336"/>
            <a:chOff x="3442334" y="3739443"/>
            <a:chExt cx="2276123" cy="570336"/>
          </a:xfrm>
        </p:grpSpPr>
        <p:sp>
          <p:nvSpPr>
            <p:cNvPr id="79" name="Freeform 78"/>
            <p:cNvSpPr/>
            <p:nvPr/>
          </p:nvSpPr>
          <p:spPr>
            <a:xfrm>
              <a:off x="3650296" y="3797958"/>
              <a:ext cx="20013" cy="473783"/>
            </a:xfrm>
            <a:custGeom>
              <a:avLst/>
              <a:gdLst/>
              <a:ahLst/>
              <a:cxnLst/>
              <a:rect l="0" t="0" r="0" b="0"/>
              <a:pathLst>
                <a:path w="20013" h="473783">
                  <a:moveTo>
                    <a:pt x="0" y="0"/>
                  </a:moveTo>
                  <a:lnTo>
                    <a:pt x="2867" y="11735"/>
                  </a:lnTo>
                  <a:lnTo>
                    <a:pt x="5008" y="22864"/>
                  </a:lnTo>
                  <a:lnTo>
                    <a:pt x="6611" y="34480"/>
                  </a:lnTo>
                  <a:lnTo>
                    <a:pt x="7792" y="47333"/>
                  </a:lnTo>
                  <a:lnTo>
                    <a:pt x="8641" y="62586"/>
                  </a:lnTo>
                  <a:lnTo>
                    <a:pt x="9238" y="80637"/>
                  </a:lnTo>
                  <a:lnTo>
                    <a:pt x="9653" y="100599"/>
                  </a:lnTo>
                  <a:lnTo>
                    <a:pt x="9937" y="120757"/>
                  </a:lnTo>
                  <a:lnTo>
                    <a:pt x="10130" y="140083"/>
                  </a:lnTo>
                  <a:lnTo>
                    <a:pt x="10261" y="158274"/>
                  </a:lnTo>
                  <a:lnTo>
                    <a:pt x="10349" y="175396"/>
                  </a:lnTo>
                  <a:lnTo>
                    <a:pt x="10408" y="191647"/>
                  </a:lnTo>
                  <a:lnTo>
                    <a:pt x="10448" y="207238"/>
                  </a:lnTo>
                  <a:lnTo>
                    <a:pt x="10474" y="222349"/>
                  </a:lnTo>
                  <a:lnTo>
                    <a:pt x="10497" y="237122"/>
                  </a:lnTo>
                  <a:lnTo>
                    <a:pt x="10682" y="251659"/>
                  </a:lnTo>
                  <a:lnTo>
                    <a:pt x="11338" y="266034"/>
                  </a:lnTo>
                  <a:lnTo>
                    <a:pt x="12592" y="280308"/>
                  </a:lnTo>
                  <a:lnTo>
                    <a:pt x="14248" y="294844"/>
                  </a:lnTo>
                  <a:lnTo>
                    <a:pt x="15899" y="310281"/>
                  </a:lnTo>
                  <a:lnTo>
                    <a:pt x="17303" y="326885"/>
                  </a:lnTo>
                  <a:lnTo>
                    <a:pt x="18397" y="344274"/>
                  </a:lnTo>
                  <a:lnTo>
                    <a:pt x="19205" y="361639"/>
                  </a:lnTo>
                  <a:lnTo>
                    <a:pt x="19780" y="378498"/>
                  </a:lnTo>
                  <a:lnTo>
                    <a:pt x="20012" y="394562"/>
                  </a:lnTo>
                  <a:lnTo>
                    <a:pt x="19644" y="409577"/>
                  </a:lnTo>
                  <a:lnTo>
                    <a:pt x="18587" y="423511"/>
                  </a:lnTo>
                  <a:lnTo>
                    <a:pt x="17055" y="436060"/>
                  </a:lnTo>
                  <a:lnTo>
                    <a:pt x="15330" y="447784"/>
                  </a:lnTo>
                  <a:lnTo>
                    <a:pt x="13259" y="459714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42334" y="3808486"/>
              <a:ext cx="207963" cy="269815"/>
            </a:xfrm>
            <a:custGeom>
              <a:avLst/>
              <a:gdLst/>
              <a:ahLst/>
              <a:cxnLst/>
              <a:rect l="0" t="0" r="0" b="0"/>
              <a:pathLst>
                <a:path w="207963" h="269815">
                  <a:moveTo>
                    <a:pt x="207962" y="157928"/>
                  </a:moveTo>
                  <a:lnTo>
                    <a:pt x="196293" y="163795"/>
                  </a:lnTo>
                  <a:lnTo>
                    <a:pt x="185805" y="169360"/>
                  </a:lnTo>
                  <a:lnTo>
                    <a:pt x="175503" y="175159"/>
                  </a:lnTo>
                  <a:lnTo>
                    <a:pt x="165202" y="181239"/>
                  </a:lnTo>
                  <a:lnTo>
                    <a:pt x="154858" y="187570"/>
                  </a:lnTo>
                  <a:lnTo>
                    <a:pt x="144468" y="194102"/>
                  </a:lnTo>
                  <a:lnTo>
                    <a:pt x="134040" y="200951"/>
                  </a:lnTo>
                  <a:lnTo>
                    <a:pt x="123582" y="208381"/>
                  </a:lnTo>
                  <a:lnTo>
                    <a:pt x="113103" y="216483"/>
                  </a:lnTo>
                  <a:lnTo>
                    <a:pt x="102607" y="224873"/>
                  </a:lnTo>
                  <a:lnTo>
                    <a:pt x="92101" y="232818"/>
                  </a:lnTo>
                  <a:lnTo>
                    <a:pt x="81588" y="239941"/>
                  </a:lnTo>
                  <a:lnTo>
                    <a:pt x="71070" y="246367"/>
                  </a:lnTo>
                  <a:lnTo>
                    <a:pt x="60548" y="252523"/>
                  </a:lnTo>
                  <a:lnTo>
                    <a:pt x="50029" y="258685"/>
                  </a:lnTo>
                  <a:lnTo>
                    <a:pt x="39677" y="264314"/>
                  </a:lnTo>
                  <a:lnTo>
                    <a:pt x="29799" y="268205"/>
                  </a:lnTo>
                  <a:lnTo>
                    <a:pt x="20539" y="269814"/>
                  </a:lnTo>
                  <a:lnTo>
                    <a:pt x="12355" y="269081"/>
                  </a:lnTo>
                  <a:lnTo>
                    <a:pt x="6069" y="266071"/>
                  </a:lnTo>
                  <a:lnTo>
                    <a:pt x="1961" y="261075"/>
                  </a:lnTo>
                  <a:lnTo>
                    <a:pt x="0" y="254331"/>
                  </a:lnTo>
                  <a:lnTo>
                    <a:pt x="114" y="245926"/>
                  </a:lnTo>
                  <a:lnTo>
                    <a:pt x="2041" y="236057"/>
                  </a:lnTo>
                  <a:lnTo>
                    <a:pt x="5417" y="225011"/>
                  </a:lnTo>
                  <a:lnTo>
                    <a:pt x="9882" y="213075"/>
                  </a:lnTo>
                  <a:lnTo>
                    <a:pt x="15137" y="200491"/>
                  </a:lnTo>
                  <a:lnTo>
                    <a:pt x="20949" y="187447"/>
                  </a:lnTo>
                  <a:lnTo>
                    <a:pt x="27149" y="174086"/>
                  </a:lnTo>
                  <a:lnTo>
                    <a:pt x="33611" y="160505"/>
                  </a:lnTo>
                  <a:lnTo>
                    <a:pt x="40084" y="146774"/>
                  </a:lnTo>
                  <a:lnTo>
                    <a:pt x="46205" y="132943"/>
                  </a:lnTo>
                  <a:lnTo>
                    <a:pt x="51802" y="119044"/>
                  </a:lnTo>
                  <a:lnTo>
                    <a:pt x="56883" y="105099"/>
                  </a:lnTo>
                  <a:lnTo>
                    <a:pt x="61531" y="91123"/>
                  </a:lnTo>
                  <a:lnTo>
                    <a:pt x="65849" y="77135"/>
                  </a:lnTo>
                  <a:lnTo>
                    <a:pt x="70088" y="63470"/>
                  </a:lnTo>
                  <a:lnTo>
                    <a:pt x="74629" y="50748"/>
                  </a:lnTo>
                  <a:lnTo>
                    <a:pt x="79643" y="39238"/>
                  </a:lnTo>
                  <a:lnTo>
                    <a:pt x="84830" y="29173"/>
                  </a:lnTo>
                  <a:lnTo>
                    <a:pt x="90020" y="19933"/>
                  </a:lnTo>
                  <a:lnTo>
                    <a:pt x="95672" y="10709"/>
                  </a:lnTo>
                  <a:lnTo>
                    <a:pt x="10267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42392" y="3739443"/>
              <a:ext cx="218516" cy="570336"/>
            </a:xfrm>
            <a:custGeom>
              <a:avLst/>
              <a:gdLst/>
              <a:ahLst/>
              <a:cxnLst/>
              <a:rect l="0" t="0" r="0" b="0"/>
              <a:pathLst>
                <a:path w="218516" h="570336">
                  <a:moveTo>
                    <a:pt x="218515" y="153271"/>
                  </a:moveTo>
                  <a:lnTo>
                    <a:pt x="212648" y="159205"/>
                  </a:lnTo>
                  <a:lnTo>
                    <a:pt x="207083" y="165410"/>
                  </a:lnTo>
                  <a:lnTo>
                    <a:pt x="201284" y="172506"/>
                  </a:lnTo>
                  <a:lnTo>
                    <a:pt x="195203" y="180446"/>
                  </a:lnTo>
                  <a:lnTo>
                    <a:pt x="188873" y="189093"/>
                  </a:lnTo>
                  <a:lnTo>
                    <a:pt x="182345" y="198283"/>
                  </a:lnTo>
                  <a:lnTo>
                    <a:pt x="175669" y="207709"/>
                  </a:lnTo>
                  <a:lnTo>
                    <a:pt x="168886" y="216951"/>
                  </a:lnTo>
                  <a:lnTo>
                    <a:pt x="162034" y="225795"/>
                  </a:lnTo>
                  <a:lnTo>
                    <a:pt x="155297" y="234376"/>
                  </a:lnTo>
                  <a:lnTo>
                    <a:pt x="149000" y="243057"/>
                  </a:lnTo>
                  <a:lnTo>
                    <a:pt x="143284" y="252049"/>
                  </a:lnTo>
                  <a:lnTo>
                    <a:pt x="138124" y="261395"/>
                  </a:lnTo>
                  <a:lnTo>
                    <a:pt x="133424" y="271055"/>
                  </a:lnTo>
                  <a:lnTo>
                    <a:pt x="129071" y="280975"/>
                  </a:lnTo>
                  <a:lnTo>
                    <a:pt x="124808" y="291417"/>
                  </a:lnTo>
                  <a:lnTo>
                    <a:pt x="120252" y="302945"/>
                  </a:lnTo>
                  <a:lnTo>
                    <a:pt x="115218" y="315762"/>
                  </a:lnTo>
                  <a:lnTo>
                    <a:pt x="109700" y="329286"/>
                  </a:lnTo>
                  <a:lnTo>
                    <a:pt x="103770" y="342369"/>
                  </a:lnTo>
                  <a:lnTo>
                    <a:pt x="97527" y="354393"/>
                  </a:lnTo>
                  <a:lnTo>
                    <a:pt x="91216" y="365412"/>
                  </a:lnTo>
                  <a:lnTo>
                    <a:pt x="85213" y="375880"/>
                  </a:lnTo>
                  <a:lnTo>
                    <a:pt x="79698" y="386152"/>
                  </a:lnTo>
                  <a:lnTo>
                    <a:pt x="74674" y="396731"/>
                  </a:lnTo>
                  <a:lnTo>
                    <a:pt x="70066" y="408299"/>
                  </a:lnTo>
                  <a:lnTo>
                    <a:pt x="65784" y="421127"/>
                  </a:lnTo>
                  <a:lnTo>
                    <a:pt x="61908" y="434985"/>
                  </a:lnTo>
                  <a:lnTo>
                    <a:pt x="58676" y="449352"/>
                  </a:lnTo>
                  <a:lnTo>
                    <a:pt x="56172" y="463864"/>
                  </a:lnTo>
                  <a:lnTo>
                    <a:pt x="54490" y="478352"/>
                  </a:lnTo>
                  <a:lnTo>
                    <a:pt x="53810" y="492758"/>
                  </a:lnTo>
                  <a:lnTo>
                    <a:pt x="54137" y="507066"/>
                  </a:lnTo>
                  <a:lnTo>
                    <a:pt x="55492" y="520960"/>
                  </a:lnTo>
                  <a:lnTo>
                    <a:pt x="57998" y="533845"/>
                  </a:lnTo>
                  <a:lnTo>
                    <a:pt x="61617" y="545462"/>
                  </a:lnTo>
                  <a:lnTo>
                    <a:pt x="66505" y="555399"/>
                  </a:lnTo>
                  <a:lnTo>
                    <a:pt x="73067" y="562945"/>
                  </a:lnTo>
                  <a:lnTo>
                    <a:pt x="81372" y="567934"/>
                  </a:lnTo>
                  <a:lnTo>
                    <a:pt x="91203" y="570335"/>
                  </a:lnTo>
                  <a:lnTo>
                    <a:pt x="102244" y="569992"/>
                  </a:lnTo>
                  <a:lnTo>
                    <a:pt x="114179" y="567097"/>
                  </a:lnTo>
                  <a:lnTo>
                    <a:pt x="126428" y="562089"/>
                  </a:lnTo>
                  <a:lnTo>
                    <a:pt x="138184" y="555456"/>
                  </a:lnTo>
                  <a:lnTo>
                    <a:pt x="149047" y="547632"/>
                  </a:lnTo>
                  <a:lnTo>
                    <a:pt x="158983" y="538960"/>
                  </a:lnTo>
                  <a:lnTo>
                    <a:pt x="168124" y="529694"/>
                  </a:lnTo>
                  <a:lnTo>
                    <a:pt x="176637" y="520012"/>
                  </a:lnTo>
                  <a:lnTo>
                    <a:pt x="184356" y="509714"/>
                  </a:lnTo>
                  <a:lnTo>
                    <a:pt x="190797" y="498277"/>
                  </a:lnTo>
                  <a:lnTo>
                    <a:pt x="195799" y="485506"/>
                  </a:lnTo>
                  <a:lnTo>
                    <a:pt x="199499" y="471673"/>
                  </a:lnTo>
                  <a:lnTo>
                    <a:pt x="202149" y="457316"/>
                  </a:lnTo>
                  <a:lnTo>
                    <a:pt x="203997" y="442811"/>
                  </a:lnTo>
                  <a:lnTo>
                    <a:pt x="204934" y="428496"/>
                  </a:lnTo>
                  <a:lnTo>
                    <a:pt x="204516" y="414738"/>
                  </a:lnTo>
                  <a:lnTo>
                    <a:pt x="202601" y="401679"/>
                  </a:lnTo>
                  <a:lnTo>
                    <a:pt x="199179" y="389435"/>
                  </a:lnTo>
                  <a:lnTo>
                    <a:pt x="194209" y="378198"/>
                  </a:lnTo>
                  <a:lnTo>
                    <a:pt x="187830" y="367970"/>
                  </a:lnTo>
                  <a:lnTo>
                    <a:pt x="180463" y="358607"/>
                  </a:lnTo>
                  <a:lnTo>
                    <a:pt x="172687" y="349923"/>
                  </a:lnTo>
                  <a:lnTo>
                    <a:pt x="164867" y="341748"/>
                  </a:lnTo>
                  <a:lnTo>
                    <a:pt x="156991" y="334104"/>
                  </a:lnTo>
                  <a:lnTo>
                    <a:pt x="148791" y="327188"/>
                  </a:lnTo>
                  <a:lnTo>
                    <a:pt x="140125" y="321048"/>
                  </a:lnTo>
                  <a:lnTo>
                    <a:pt x="130999" y="315433"/>
                  </a:lnTo>
                  <a:lnTo>
                    <a:pt x="121487" y="309894"/>
                  </a:lnTo>
                  <a:lnTo>
                    <a:pt x="111677" y="304165"/>
                  </a:lnTo>
                  <a:lnTo>
                    <a:pt x="101647" y="298164"/>
                  </a:lnTo>
                  <a:lnTo>
                    <a:pt x="91461" y="291903"/>
                  </a:lnTo>
                  <a:lnTo>
                    <a:pt x="81170" y="285428"/>
                  </a:lnTo>
                  <a:lnTo>
                    <a:pt x="70971" y="278792"/>
                  </a:lnTo>
                  <a:lnTo>
                    <a:pt x="61198" y="272037"/>
                  </a:lnTo>
                  <a:lnTo>
                    <a:pt x="51993" y="265190"/>
                  </a:lnTo>
                  <a:lnTo>
                    <a:pt x="43338" y="257948"/>
                  </a:lnTo>
                  <a:lnTo>
                    <a:pt x="35138" y="249716"/>
                  </a:lnTo>
                  <a:lnTo>
                    <a:pt x="27297" y="240241"/>
                  </a:lnTo>
                  <a:lnTo>
                    <a:pt x="20047" y="229437"/>
                  </a:lnTo>
                  <a:lnTo>
                    <a:pt x="13928" y="217202"/>
                  </a:lnTo>
                  <a:lnTo>
                    <a:pt x="9147" y="203634"/>
                  </a:lnTo>
                  <a:lnTo>
                    <a:pt x="5597" y="188964"/>
                  </a:lnTo>
                  <a:lnTo>
                    <a:pt x="3048" y="173447"/>
                  </a:lnTo>
                  <a:lnTo>
                    <a:pt x="1264" y="157318"/>
                  </a:lnTo>
                  <a:lnTo>
                    <a:pt x="199" y="141083"/>
                  </a:lnTo>
                  <a:lnTo>
                    <a:pt x="0" y="125491"/>
                  </a:lnTo>
                  <a:lnTo>
                    <a:pt x="678" y="110895"/>
                  </a:lnTo>
                  <a:lnTo>
                    <a:pt x="2115" y="97299"/>
                  </a:lnTo>
                  <a:lnTo>
                    <a:pt x="4149" y="84546"/>
                  </a:lnTo>
                  <a:lnTo>
                    <a:pt x="6634" y="72451"/>
                  </a:lnTo>
                  <a:lnTo>
                    <a:pt x="9607" y="61004"/>
                  </a:lnTo>
                  <a:lnTo>
                    <a:pt x="13281" y="50374"/>
                  </a:lnTo>
                  <a:lnTo>
                    <a:pt x="17720" y="40593"/>
                  </a:lnTo>
                  <a:lnTo>
                    <a:pt x="23006" y="31717"/>
                  </a:lnTo>
                  <a:lnTo>
                    <a:pt x="29312" y="23900"/>
                  </a:lnTo>
                  <a:lnTo>
                    <a:pt x="36635" y="17130"/>
                  </a:lnTo>
                  <a:lnTo>
                    <a:pt x="44994" y="11413"/>
                  </a:lnTo>
                  <a:lnTo>
                    <a:pt x="54508" y="6863"/>
                  </a:lnTo>
                  <a:lnTo>
                    <a:pt x="65127" y="3436"/>
                  </a:lnTo>
                  <a:lnTo>
                    <a:pt x="76511" y="1116"/>
                  </a:lnTo>
                  <a:lnTo>
                    <a:pt x="88143" y="0"/>
                  </a:lnTo>
                  <a:lnTo>
                    <a:pt x="99706" y="30"/>
                  </a:lnTo>
                  <a:lnTo>
                    <a:pt x="111079" y="1185"/>
                  </a:lnTo>
                  <a:lnTo>
                    <a:pt x="122248" y="3555"/>
                  </a:lnTo>
                  <a:lnTo>
                    <a:pt x="133237" y="7080"/>
                  </a:lnTo>
                  <a:lnTo>
                    <a:pt x="143922" y="11735"/>
                  </a:lnTo>
                  <a:lnTo>
                    <a:pt x="154032" y="17607"/>
                  </a:lnTo>
                  <a:lnTo>
                    <a:pt x="163460" y="24632"/>
                  </a:lnTo>
                  <a:lnTo>
                    <a:pt x="172098" y="32620"/>
                  </a:lnTo>
                  <a:lnTo>
                    <a:pt x="179753" y="41352"/>
                  </a:lnTo>
                  <a:lnTo>
                    <a:pt x="186422" y="50632"/>
                  </a:lnTo>
                  <a:lnTo>
                    <a:pt x="192240" y="60303"/>
                  </a:lnTo>
                  <a:lnTo>
                    <a:pt x="197389" y="70247"/>
                  </a:lnTo>
                  <a:lnTo>
                    <a:pt x="202038" y="80371"/>
                  </a:lnTo>
                  <a:lnTo>
                    <a:pt x="206176" y="90352"/>
                  </a:lnTo>
                  <a:lnTo>
                    <a:pt x="210025" y="100720"/>
                  </a:lnTo>
                  <a:lnTo>
                    <a:pt x="213926" y="113501"/>
                  </a:lnTo>
                  <a:lnTo>
                    <a:pt x="218515" y="1322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34689" y="4040113"/>
              <a:ext cx="179607" cy="240518"/>
            </a:xfrm>
            <a:custGeom>
              <a:avLst/>
              <a:gdLst/>
              <a:ahLst/>
              <a:cxnLst/>
              <a:rect l="0" t="0" r="0" b="0"/>
              <a:pathLst>
                <a:path w="179607" h="240518">
                  <a:moveTo>
                    <a:pt x="136871" y="0"/>
                  </a:moveTo>
                  <a:lnTo>
                    <a:pt x="125136" y="134"/>
                  </a:lnTo>
                  <a:lnTo>
                    <a:pt x="114007" y="1414"/>
                  </a:lnTo>
                  <a:lnTo>
                    <a:pt x="102413" y="4007"/>
                  </a:lnTo>
                  <a:lnTo>
                    <a:pt x="90425" y="7727"/>
                  </a:lnTo>
                  <a:lnTo>
                    <a:pt x="78413" y="12360"/>
                  </a:lnTo>
                  <a:lnTo>
                    <a:pt x="66615" y="17693"/>
                  </a:lnTo>
                  <a:lnTo>
                    <a:pt x="55261" y="23540"/>
                  </a:lnTo>
                  <a:lnTo>
                    <a:pt x="44640" y="29754"/>
                  </a:lnTo>
                  <a:lnTo>
                    <a:pt x="34844" y="36235"/>
                  </a:lnTo>
                  <a:lnTo>
                    <a:pt x="26114" y="43228"/>
                  </a:lnTo>
                  <a:lnTo>
                    <a:pt x="18921" y="51293"/>
                  </a:lnTo>
                  <a:lnTo>
                    <a:pt x="13393" y="60637"/>
                  </a:lnTo>
                  <a:lnTo>
                    <a:pt x="9834" y="70676"/>
                  </a:lnTo>
                  <a:lnTo>
                    <a:pt x="8867" y="80267"/>
                  </a:lnTo>
                  <a:lnTo>
                    <a:pt x="10599" y="88783"/>
                  </a:lnTo>
                  <a:lnTo>
                    <a:pt x="15017" y="95956"/>
                  </a:lnTo>
                  <a:lnTo>
                    <a:pt x="22243" y="101623"/>
                  </a:lnTo>
                  <a:lnTo>
                    <a:pt x="32061" y="105878"/>
                  </a:lnTo>
                  <a:lnTo>
                    <a:pt x="43854" y="109126"/>
                  </a:lnTo>
                  <a:lnTo>
                    <a:pt x="56816" y="111945"/>
                  </a:lnTo>
                  <a:lnTo>
                    <a:pt x="70374" y="114705"/>
                  </a:lnTo>
                  <a:lnTo>
                    <a:pt x="84049" y="117565"/>
                  </a:lnTo>
                  <a:lnTo>
                    <a:pt x="97375" y="120564"/>
                  </a:lnTo>
                  <a:lnTo>
                    <a:pt x="110146" y="123701"/>
                  </a:lnTo>
                  <a:lnTo>
                    <a:pt x="122195" y="127114"/>
                  </a:lnTo>
                  <a:lnTo>
                    <a:pt x="133302" y="131082"/>
                  </a:lnTo>
                  <a:lnTo>
                    <a:pt x="143440" y="135719"/>
                  </a:lnTo>
                  <a:lnTo>
                    <a:pt x="152572" y="141137"/>
                  </a:lnTo>
                  <a:lnTo>
                    <a:pt x="160569" y="147531"/>
                  </a:lnTo>
                  <a:lnTo>
                    <a:pt x="167461" y="154909"/>
                  </a:lnTo>
                  <a:lnTo>
                    <a:pt x="173089" y="163135"/>
                  </a:lnTo>
                  <a:lnTo>
                    <a:pt x="177049" y="172027"/>
                  </a:lnTo>
                  <a:lnTo>
                    <a:pt x="179258" y="181405"/>
                  </a:lnTo>
                  <a:lnTo>
                    <a:pt x="179606" y="190802"/>
                  </a:lnTo>
                  <a:lnTo>
                    <a:pt x="177795" y="199498"/>
                  </a:lnTo>
                  <a:lnTo>
                    <a:pt x="173872" y="207156"/>
                  </a:lnTo>
                  <a:lnTo>
                    <a:pt x="168154" y="213788"/>
                  </a:lnTo>
                  <a:lnTo>
                    <a:pt x="161036" y="219559"/>
                  </a:lnTo>
                  <a:lnTo>
                    <a:pt x="152877" y="224660"/>
                  </a:lnTo>
                  <a:lnTo>
                    <a:pt x="143809" y="229105"/>
                  </a:lnTo>
                  <a:lnTo>
                    <a:pt x="133746" y="232727"/>
                  </a:lnTo>
                  <a:lnTo>
                    <a:pt x="122719" y="235501"/>
                  </a:lnTo>
                  <a:lnTo>
                    <a:pt x="110873" y="237535"/>
                  </a:lnTo>
                  <a:lnTo>
                    <a:pt x="98391" y="238984"/>
                  </a:lnTo>
                  <a:lnTo>
                    <a:pt x="85441" y="239992"/>
                  </a:lnTo>
                  <a:lnTo>
                    <a:pt x="72320" y="240517"/>
                  </a:lnTo>
                  <a:lnTo>
                    <a:pt x="59439" y="240345"/>
                  </a:lnTo>
                  <a:lnTo>
                    <a:pt x="47012" y="239419"/>
                  </a:lnTo>
                  <a:lnTo>
                    <a:pt x="35511" y="237976"/>
                  </a:lnTo>
                  <a:lnTo>
                    <a:pt x="24619" y="236320"/>
                  </a:lnTo>
                  <a:lnTo>
                    <a:pt x="13385" y="23430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08430" y="3776901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2867" y="11936"/>
                  </a:lnTo>
                  <a:lnTo>
                    <a:pt x="5009" y="24985"/>
                  </a:lnTo>
                  <a:lnTo>
                    <a:pt x="6613" y="40460"/>
                  </a:lnTo>
                  <a:lnTo>
                    <a:pt x="7793" y="57682"/>
                  </a:lnTo>
                  <a:lnTo>
                    <a:pt x="8642" y="75346"/>
                  </a:lnTo>
                  <a:lnTo>
                    <a:pt x="9244" y="92642"/>
                  </a:lnTo>
                  <a:lnTo>
                    <a:pt x="9831" y="109288"/>
                  </a:lnTo>
                  <a:lnTo>
                    <a:pt x="10763" y="125285"/>
                  </a:lnTo>
                  <a:lnTo>
                    <a:pt x="12205" y="140738"/>
                  </a:lnTo>
                  <a:lnTo>
                    <a:pt x="13989" y="155774"/>
                  </a:lnTo>
                  <a:lnTo>
                    <a:pt x="15725" y="170504"/>
                  </a:lnTo>
                  <a:lnTo>
                    <a:pt x="17187" y="185016"/>
                  </a:lnTo>
                  <a:lnTo>
                    <a:pt x="18319" y="199377"/>
                  </a:lnTo>
                  <a:lnTo>
                    <a:pt x="19154" y="213633"/>
                  </a:lnTo>
                  <a:lnTo>
                    <a:pt x="19755" y="227823"/>
                  </a:lnTo>
                  <a:lnTo>
                    <a:pt x="20344" y="242133"/>
                  </a:lnTo>
                  <a:lnTo>
                    <a:pt x="21280" y="256886"/>
                  </a:lnTo>
                  <a:lnTo>
                    <a:pt x="22725" y="272230"/>
                  </a:lnTo>
                  <a:lnTo>
                    <a:pt x="24511" y="288469"/>
                  </a:lnTo>
                  <a:lnTo>
                    <a:pt x="26249" y="306120"/>
                  </a:lnTo>
                  <a:lnTo>
                    <a:pt x="27717" y="325324"/>
                  </a:lnTo>
                  <a:lnTo>
                    <a:pt x="29023" y="345595"/>
                  </a:lnTo>
                  <a:lnTo>
                    <a:pt x="30507" y="366040"/>
                  </a:lnTo>
                  <a:lnTo>
                    <a:pt x="32352" y="386117"/>
                  </a:lnTo>
                  <a:lnTo>
                    <a:pt x="34421" y="405494"/>
                  </a:lnTo>
                  <a:lnTo>
                    <a:pt x="36358" y="423885"/>
                  </a:lnTo>
                  <a:lnTo>
                    <a:pt x="37957" y="441234"/>
                  </a:lnTo>
                  <a:lnTo>
                    <a:pt x="39186" y="457073"/>
                  </a:lnTo>
                  <a:lnTo>
                    <a:pt x="40219" y="471975"/>
                  </a:lnTo>
                  <a:lnTo>
                    <a:pt x="41143" y="487251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71560" y="4029585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10528"/>
                  </a:moveTo>
                  <a:lnTo>
                    <a:pt x="285929" y="7661"/>
                  </a:lnTo>
                  <a:lnTo>
                    <a:pt x="276942" y="5519"/>
                  </a:lnTo>
                  <a:lnTo>
                    <a:pt x="266942" y="3916"/>
                  </a:lnTo>
                  <a:lnTo>
                    <a:pt x="255790" y="2736"/>
                  </a:lnTo>
                  <a:lnTo>
                    <a:pt x="243329" y="1887"/>
                  </a:lnTo>
                  <a:lnTo>
                    <a:pt x="229617" y="1289"/>
                  </a:lnTo>
                  <a:lnTo>
                    <a:pt x="214854" y="875"/>
                  </a:lnTo>
                  <a:lnTo>
                    <a:pt x="199277" y="591"/>
                  </a:lnTo>
                  <a:lnTo>
                    <a:pt x="183099" y="398"/>
                  </a:lnTo>
                  <a:lnTo>
                    <a:pt x="166492" y="267"/>
                  </a:lnTo>
                  <a:lnTo>
                    <a:pt x="149586" y="179"/>
                  </a:lnTo>
                  <a:lnTo>
                    <a:pt x="132478" y="120"/>
                  </a:lnTo>
                  <a:lnTo>
                    <a:pt x="115395" y="80"/>
                  </a:lnTo>
                  <a:lnTo>
                    <a:pt x="98693" y="53"/>
                  </a:lnTo>
                  <a:lnTo>
                    <a:pt x="82540" y="35"/>
                  </a:lnTo>
                  <a:lnTo>
                    <a:pt x="67142" y="23"/>
                  </a:lnTo>
                  <a:lnTo>
                    <a:pt x="51110" y="14"/>
                  </a:lnTo>
                  <a:lnTo>
                    <a:pt x="30802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22028" y="4134150"/>
              <a:ext cx="233844" cy="156051"/>
            </a:xfrm>
            <a:custGeom>
              <a:avLst/>
              <a:gdLst/>
              <a:ahLst/>
              <a:cxnLst/>
              <a:rect l="0" t="0" r="0" b="0"/>
              <a:pathLst>
                <a:path w="233844" h="156051">
                  <a:moveTo>
                    <a:pt x="96972" y="53362"/>
                  </a:moveTo>
                  <a:lnTo>
                    <a:pt x="94039" y="44561"/>
                  </a:lnTo>
                  <a:lnTo>
                    <a:pt x="91257" y="36214"/>
                  </a:lnTo>
                  <a:lnTo>
                    <a:pt x="88343" y="27529"/>
                  </a:lnTo>
                  <a:lnTo>
                    <a:pt x="84784" y="18926"/>
                  </a:lnTo>
                  <a:lnTo>
                    <a:pt x="79674" y="11377"/>
                  </a:lnTo>
                  <a:lnTo>
                    <a:pt x="72659" y="5358"/>
                  </a:lnTo>
                  <a:lnTo>
                    <a:pt x="64191" y="1340"/>
                  </a:lnTo>
                  <a:lnTo>
                    <a:pt x="55207" y="0"/>
                  </a:lnTo>
                  <a:lnTo>
                    <a:pt x="46321" y="1441"/>
                  </a:lnTo>
                  <a:lnTo>
                    <a:pt x="37935" y="5308"/>
                  </a:lnTo>
                  <a:lnTo>
                    <a:pt x="30390" y="11094"/>
                  </a:lnTo>
                  <a:lnTo>
                    <a:pt x="23768" y="18310"/>
                  </a:lnTo>
                  <a:lnTo>
                    <a:pt x="17968" y="26557"/>
                  </a:lnTo>
                  <a:lnTo>
                    <a:pt x="12823" y="35527"/>
                  </a:lnTo>
                  <a:lnTo>
                    <a:pt x="8179" y="44999"/>
                  </a:lnTo>
                  <a:lnTo>
                    <a:pt x="4226" y="54814"/>
                  </a:lnTo>
                  <a:lnTo>
                    <a:pt x="1474" y="64863"/>
                  </a:lnTo>
                  <a:lnTo>
                    <a:pt x="106" y="75069"/>
                  </a:lnTo>
                  <a:lnTo>
                    <a:pt x="0" y="85382"/>
                  </a:lnTo>
                  <a:lnTo>
                    <a:pt x="917" y="95767"/>
                  </a:lnTo>
                  <a:lnTo>
                    <a:pt x="2612" y="106194"/>
                  </a:lnTo>
                  <a:lnTo>
                    <a:pt x="5038" y="116485"/>
                  </a:lnTo>
                  <a:lnTo>
                    <a:pt x="8335" y="126322"/>
                  </a:lnTo>
                  <a:lnTo>
                    <a:pt x="12523" y="135555"/>
                  </a:lnTo>
                  <a:lnTo>
                    <a:pt x="17808" y="143720"/>
                  </a:lnTo>
                  <a:lnTo>
                    <a:pt x="24646" y="149995"/>
                  </a:lnTo>
                  <a:lnTo>
                    <a:pt x="33130" y="154095"/>
                  </a:lnTo>
                  <a:lnTo>
                    <a:pt x="42744" y="156050"/>
                  </a:lnTo>
                  <a:lnTo>
                    <a:pt x="52574" y="155932"/>
                  </a:lnTo>
                  <a:lnTo>
                    <a:pt x="62065" y="153993"/>
                  </a:lnTo>
                  <a:lnTo>
                    <a:pt x="70875" y="150271"/>
                  </a:lnTo>
                  <a:lnTo>
                    <a:pt x="78712" y="144507"/>
                  </a:lnTo>
                  <a:lnTo>
                    <a:pt x="85534" y="136745"/>
                  </a:lnTo>
                  <a:lnTo>
                    <a:pt x="91469" y="127281"/>
                  </a:lnTo>
                  <a:lnTo>
                    <a:pt x="96706" y="116488"/>
                  </a:lnTo>
                  <a:lnTo>
                    <a:pt x="101417" y="104710"/>
                  </a:lnTo>
                  <a:lnTo>
                    <a:pt x="105584" y="92226"/>
                  </a:lnTo>
                  <a:lnTo>
                    <a:pt x="109012" y="79249"/>
                  </a:lnTo>
                  <a:lnTo>
                    <a:pt x="111656" y="66017"/>
                  </a:lnTo>
                  <a:lnTo>
                    <a:pt x="113725" y="55717"/>
                  </a:lnTo>
                  <a:lnTo>
                    <a:pt x="115512" y="52295"/>
                  </a:lnTo>
                  <a:lnTo>
                    <a:pt x="117227" y="54527"/>
                  </a:lnTo>
                  <a:lnTo>
                    <a:pt x="119130" y="60276"/>
                  </a:lnTo>
                  <a:lnTo>
                    <a:pt x="121511" y="68049"/>
                  </a:lnTo>
                  <a:lnTo>
                    <a:pt x="124685" y="76966"/>
                  </a:lnTo>
                  <a:lnTo>
                    <a:pt x="128732" y="86529"/>
                  </a:lnTo>
                  <a:lnTo>
                    <a:pt x="133561" y="96301"/>
                  </a:lnTo>
                  <a:lnTo>
                    <a:pt x="139015" y="105819"/>
                  </a:lnTo>
                  <a:lnTo>
                    <a:pt x="144947" y="114859"/>
                  </a:lnTo>
                  <a:lnTo>
                    <a:pt x="151556" y="123071"/>
                  </a:lnTo>
                  <a:lnTo>
                    <a:pt x="159355" y="129914"/>
                  </a:lnTo>
                  <a:lnTo>
                    <a:pt x="168521" y="135211"/>
                  </a:lnTo>
                  <a:lnTo>
                    <a:pt x="178609" y="138785"/>
                  </a:lnTo>
                  <a:lnTo>
                    <a:pt x="188764" y="140293"/>
                  </a:lnTo>
                  <a:lnTo>
                    <a:pt x="198517" y="139739"/>
                  </a:lnTo>
                  <a:lnTo>
                    <a:pt x="208357" y="137746"/>
                  </a:lnTo>
                  <a:lnTo>
                    <a:pt x="219462" y="133794"/>
                  </a:lnTo>
                  <a:lnTo>
                    <a:pt x="233843" y="1270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72316" y="3797958"/>
              <a:ext cx="36198" cy="463254"/>
            </a:xfrm>
            <a:custGeom>
              <a:avLst/>
              <a:gdLst/>
              <a:ahLst/>
              <a:cxnLst/>
              <a:rect l="0" t="0" r="0" b="0"/>
              <a:pathLst>
                <a:path w="36198" h="463254">
                  <a:moveTo>
                    <a:pt x="4612" y="0"/>
                  </a:moveTo>
                  <a:lnTo>
                    <a:pt x="1811" y="11802"/>
                  </a:lnTo>
                  <a:lnTo>
                    <a:pt x="310" y="23571"/>
                  </a:lnTo>
                  <a:lnTo>
                    <a:pt x="0" y="36461"/>
                  </a:lnTo>
                  <a:lnTo>
                    <a:pt x="506" y="50309"/>
                  </a:lnTo>
                  <a:lnTo>
                    <a:pt x="1325" y="64638"/>
                  </a:lnTo>
                  <a:lnTo>
                    <a:pt x="2141" y="79125"/>
                  </a:lnTo>
                  <a:lnTo>
                    <a:pt x="2825" y="94266"/>
                  </a:lnTo>
                  <a:lnTo>
                    <a:pt x="3351" y="111235"/>
                  </a:lnTo>
                  <a:lnTo>
                    <a:pt x="3742" y="130520"/>
                  </a:lnTo>
                  <a:lnTo>
                    <a:pt x="4190" y="151183"/>
                  </a:lnTo>
                  <a:lnTo>
                    <a:pt x="5029" y="171297"/>
                  </a:lnTo>
                  <a:lnTo>
                    <a:pt x="6410" y="189790"/>
                  </a:lnTo>
                  <a:lnTo>
                    <a:pt x="8153" y="206609"/>
                  </a:lnTo>
                  <a:lnTo>
                    <a:pt x="9863" y="222274"/>
                  </a:lnTo>
                  <a:lnTo>
                    <a:pt x="11306" y="237260"/>
                  </a:lnTo>
                  <a:lnTo>
                    <a:pt x="12426" y="252190"/>
                  </a:lnTo>
                  <a:lnTo>
                    <a:pt x="13253" y="267848"/>
                  </a:lnTo>
                  <a:lnTo>
                    <a:pt x="13848" y="284574"/>
                  </a:lnTo>
                  <a:lnTo>
                    <a:pt x="14434" y="301864"/>
                  </a:lnTo>
                  <a:lnTo>
                    <a:pt x="15368" y="318625"/>
                  </a:lnTo>
                  <a:lnTo>
                    <a:pt x="16812" y="334272"/>
                  </a:lnTo>
                  <a:lnTo>
                    <a:pt x="18596" y="349046"/>
                  </a:lnTo>
                  <a:lnTo>
                    <a:pt x="20334" y="363720"/>
                  </a:lnTo>
                  <a:lnTo>
                    <a:pt x="21801" y="378763"/>
                  </a:lnTo>
                  <a:lnTo>
                    <a:pt x="23138" y="393948"/>
                  </a:lnTo>
                  <a:lnTo>
                    <a:pt x="25000" y="410204"/>
                  </a:lnTo>
                  <a:lnTo>
                    <a:pt x="28662" y="431204"/>
                  </a:lnTo>
                  <a:lnTo>
                    <a:pt x="36197" y="4632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29529" y="4008528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230353" y="0"/>
                  </a:lnTo>
                  <a:lnTo>
                    <a:pt x="218585" y="0"/>
                  </a:lnTo>
                  <a:lnTo>
                    <a:pt x="205694" y="0"/>
                  </a:lnTo>
                  <a:lnTo>
                    <a:pt x="191846" y="0"/>
                  </a:lnTo>
                  <a:lnTo>
                    <a:pt x="177518" y="0"/>
                  </a:lnTo>
                  <a:lnTo>
                    <a:pt x="163044" y="0"/>
                  </a:lnTo>
                  <a:lnTo>
                    <a:pt x="148421" y="0"/>
                  </a:lnTo>
                  <a:lnTo>
                    <a:pt x="133397" y="0"/>
                  </a:lnTo>
                  <a:lnTo>
                    <a:pt x="117858" y="4"/>
                  </a:lnTo>
                  <a:lnTo>
                    <a:pt x="102153" y="177"/>
                  </a:lnTo>
                  <a:lnTo>
                    <a:pt x="86983" y="825"/>
                  </a:lnTo>
                  <a:lnTo>
                    <a:pt x="72709" y="2074"/>
                  </a:lnTo>
                  <a:lnTo>
                    <a:pt x="59413" y="3736"/>
                  </a:lnTo>
                  <a:lnTo>
                    <a:pt x="45559" y="5562"/>
                  </a:lnTo>
                  <a:lnTo>
                    <a:pt x="27699" y="771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61156" y="4027671"/>
              <a:ext cx="168456" cy="185812"/>
            </a:xfrm>
            <a:custGeom>
              <a:avLst/>
              <a:gdLst/>
              <a:ahLst/>
              <a:cxnLst/>
              <a:rect l="0" t="0" r="0" b="0"/>
              <a:pathLst>
                <a:path w="168456" h="185812">
                  <a:moveTo>
                    <a:pt x="0" y="96670"/>
                  </a:moveTo>
                  <a:lnTo>
                    <a:pt x="11735" y="96670"/>
                  </a:lnTo>
                  <a:lnTo>
                    <a:pt x="22864" y="96670"/>
                  </a:lnTo>
                  <a:lnTo>
                    <a:pt x="34457" y="96666"/>
                  </a:lnTo>
                  <a:lnTo>
                    <a:pt x="46445" y="96492"/>
                  </a:lnTo>
                  <a:lnTo>
                    <a:pt x="58457" y="95844"/>
                  </a:lnTo>
                  <a:lnTo>
                    <a:pt x="70256" y="94586"/>
                  </a:lnTo>
                  <a:lnTo>
                    <a:pt x="81610" y="92588"/>
                  </a:lnTo>
                  <a:lnTo>
                    <a:pt x="92230" y="89643"/>
                  </a:lnTo>
                  <a:lnTo>
                    <a:pt x="102036" y="85734"/>
                  </a:lnTo>
                  <a:lnTo>
                    <a:pt x="111111" y="80990"/>
                  </a:lnTo>
                  <a:lnTo>
                    <a:pt x="119600" y="75589"/>
                  </a:lnTo>
                  <a:lnTo>
                    <a:pt x="127634" y="69695"/>
                  </a:lnTo>
                  <a:lnTo>
                    <a:pt x="134846" y="63280"/>
                  </a:lnTo>
                  <a:lnTo>
                    <a:pt x="140406" y="56143"/>
                  </a:lnTo>
                  <a:lnTo>
                    <a:pt x="143986" y="48240"/>
                  </a:lnTo>
                  <a:lnTo>
                    <a:pt x="145405" y="39984"/>
                  </a:lnTo>
                  <a:lnTo>
                    <a:pt x="144388" y="32128"/>
                  </a:lnTo>
                  <a:lnTo>
                    <a:pt x="141033" y="25069"/>
                  </a:lnTo>
                  <a:lnTo>
                    <a:pt x="135713" y="18856"/>
                  </a:lnTo>
                  <a:lnTo>
                    <a:pt x="128871" y="13375"/>
                  </a:lnTo>
                  <a:lnTo>
                    <a:pt x="120906" y="8476"/>
                  </a:lnTo>
                  <a:lnTo>
                    <a:pt x="112138" y="4337"/>
                  </a:lnTo>
                  <a:lnTo>
                    <a:pt x="102810" y="1455"/>
                  </a:lnTo>
                  <a:lnTo>
                    <a:pt x="93099" y="0"/>
                  </a:lnTo>
                  <a:lnTo>
                    <a:pt x="83291" y="5"/>
                  </a:lnTo>
                  <a:lnTo>
                    <a:pt x="73779" y="1528"/>
                  </a:lnTo>
                  <a:lnTo>
                    <a:pt x="64756" y="4448"/>
                  </a:lnTo>
                  <a:lnTo>
                    <a:pt x="56391" y="8679"/>
                  </a:lnTo>
                  <a:lnTo>
                    <a:pt x="48918" y="14260"/>
                  </a:lnTo>
                  <a:lnTo>
                    <a:pt x="42372" y="21086"/>
                  </a:lnTo>
                  <a:lnTo>
                    <a:pt x="36638" y="28939"/>
                  </a:lnTo>
                  <a:lnTo>
                    <a:pt x="31543" y="37580"/>
                  </a:lnTo>
                  <a:lnTo>
                    <a:pt x="26936" y="46798"/>
                  </a:lnTo>
                  <a:lnTo>
                    <a:pt x="23009" y="56428"/>
                  </a:lnTo>
                  <a:lnTo>
                    <a:pt x="20276" y="66344"/>
                  </a:lnTo>
                  <a:lnTo>
                    <a:pt x="18920" y="76464"/>
                  </a:lnTo>
                  <a:lnTo>
                    <a:pt x="18823" y="86886"/>
                  </a:lnTo>
                  <a:lnTo>
                    <a:pt x="19746" y="97875"/>
                  </a:lnTo>
                  <a:lnTo>
                    <a:pt x="21445" y="109522"/>
                  </a:lnTo>
                  <a:lnTo>
                    <a:pt x="23873" y="121446"/>
                  </a:lnTo>
                  <a:lnTo>
                    <a:pt x="27173" y="132918"/>
                  </a:lnTo>
                  <a:lnTo>
                    <a:pt x="31357" y="143554"/>
                  </a:lnTo>
                  <a:lnTo>
                    <a:pt x="36470" y="153152"/>
                  </a:lnTo>
                  <a:lnTo>
                    <a:pt x="42660" y="161527"/>
                  </a:lnTo>
                  <a:lnTo>
                    <a:pt x="49905" y="168708"/>
                  </a:lnTo>
                  <a:lnTo>
                    <a:pt x="58212" y="174718"/>
                  </a:lnTo>
                  <a:lnTo>
                    <a:pt x="67691" y="179471"/>
                  </a:lnTo>
                  <a:lnTo>
                    <a:pt x="78285" y="183035"/>
                  </a:lnTo>
                  <a:lnTo>
                    <a:pt x="89653" y="185278"/>
                  </a:lnTo>
                  <a:lnTo>
                    <a:pt x="101276" y="185811"/>
                  </a:lnTo>
                  <a:lnTo>
                    <a:pt x="112822" y="184581"/>
                  </a:lnTo>
                  <a:lnTo>
                    <a:pt x="123912" y="181930"/>
                  </a:lnTo>
                  <a:lnTo>
                    <a:pt x="135218" y="178066"/>
                  </a:lnTo>
                  <a:lnTo>
                    <a:pt x="148846" y="171531"/>
                  </a:lnTo>
                  <a:lnTo>
                    <a:pt x="168455" y="1598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92783" y="4027481"/>
              <a:ext cx="225674" cy="276542"/>
            </a:xfrm>
            <a:custGeom>
              <a:avLst/>
              <a:gdLst/>
              <a:ahLst/>
              <a:cxnLst/>
              <a:rect l="0" t="0" r="0" b="0"/>
              <a:pathLst>
                <a:path w="225674" h="276542">
                  <a:moveTo>
                    <a:pt x="147399" y="23160"/>
                  </a:moveTo>
                  <a:lnTo>
                    <a:pt x="141464" y="17360"/>
                  </a:lnTo>
                  <a:lnTo>
                    <a:pt x="135260" y="12435"/>
                  </a:lnTo>
                  <a:lnTo>
                    <a:pt x="128159" y="7942"/>
                  </a:lnTo>
                  <a:lnTo>
                    <a:pt x="120047" y="4067"/>
                  </a:lnTo>
                  <a:lnTo>
                    <a:pt x="110753" y="1350"/>
                  </a:lnTo>
                  <a:lnTo>
                    <a:pt x="100308" y="0"/>
                  </a:lnTo>
                  <a:lnTo>
                    <a:pt x="89056" y="71"/>
                  </a:lnTo>
                  <a:lnTo>
                    <a:pt x="77518" y="1637"/>
                  </a:lnTo>
                  <a:lnTo>
                    <a:pt x="66027" y="4584"/>
                  </a:lnTo>
                  <a:lnTo>
                    <a:pt x="54873" y="8834"/>
                  </a:lnTo>
                  <a:lnTo>
                    <a:pt x="44384" y="14427"/>
                  </a:lnTo>
                  <a:lnTo>
                    <a:pt x="34674" y="21265"/>
                  </a:lnTo>
                  <a:lnTo>
                    <a:pt x="26002" y="29296"/>
                  </a:lnTo>
                  <a:lnTo>
                    <a:pt x="18847" y="38588"/>
                  </a:lnTo>
                  <a:lnTo>
                    <a:pt x="13343" y="49049"/>
                  </a:lnTo>
                  <a:lnTo>
                    <a:pt x="9800" y="59987"/>
                  </a:lnTo>
                  <a:lnTo>
                    <a:pt x="8844" y="70256"/>
                  </a:lnTo>
                  <a:lnTo>
                    <a:pt x="10584" y="79263"/>
                  </a:lnTo>
                  <a:lnTo>
                    <a:pt x="15005" y="86782"/>
                  </a:lnTo>
                  <a:lnTo>
                    <a:pt x="22236" y="92690"/>
                  </a:lnTo>
                  <a:lnTo>
                    <a:pt x="32056" y="97110"/>
                  </a:lnTo>
                  <a:lnTo>
                    <a:pt x="43851" y="100470"/>
                  </a:lnTo>
                  <a:lnTo>
                    <a:pt x="56813" y="103365"/>
                  </a:lnTo>
                  <a:lnTo>
                    <a:pt x="70372" y="106175"/>
                  </a:lnTo>
                  <a:lnTo>
                    <a:pt x="84048" y="109070"/>
                  </a:lnTo>
                  <a:lnTo>
                    <a:pt x="97375" y="112093"/>
                  </a:lnTo>
                  <a:lnTo>
                    <a:pt x="110150" y="115245"/>
                  </a:lnTo>
                  <a:lnTo>
                    <a:pt x="122372" y="118668"/>
                  </a:lnTo>
                  <a:lnTo>
                    <a:pt x="134128" y="122643"/>
                  </a:lnTo>
                  <a:lnTo>
                    <a:pt x="145518" y="127284"/>
                  </a:lnTo>
                  <a:lnTo>
                    <a:pt x="156476" y="132706"/>
                  </a:lnTo>
                  <a:lnTo>
                    <a:pt x="166769" y="139102"/>
                  </a:lnTo>
                  <a:lnTo>
                    <a:pt x="176326" y="146476"/>
                  </a:lnTo>
                  <a:lnTo>
                    <a:pt x="185219" y="154530"/>
                  </a:lnTo>
                  <a:lnTo>
                    <a:pt x="193579" y="162774"/>
                  </a:lnTo>
                  <a:lnTo>
                    <a:pt x="201529" y="170918"/>
                  </a:lnTo>
                  <a:lnTo>
                    <a:pt x="208851" y="179181"/>
                  </a:lnTo>
                  <a:lnTo>
                    <a:pt x="215018" y="188174"/>
                  </a:lnTo>
                  <a:lnTo>
                    <a:pt x="219827" y="198185"/>
                  </a:lnTo>
                  <a:lnTo>
                    <a:pt x="223226" y="209029"/>
                  </a:lnTo>
                  <a:lnTo>
                    <a:pt x="225141" y="220232"/>
                  </a:lnTo>
                  <a:lnTo>
                    <a:pt x="225673" y="231466"/>
                  </a:lnTo>
                  <a:lnTo>
                    <a:pt x="224573" y="242263"/>
                  </a:lnTo>
                  <a:lnTo>
                    <a:pt x="221182" y="251973"/>
                  </a:lnTo>
                  <a:lnTo>
                    <a:pt x="215349" y="260340"/>
                  </a:lnTo>
                  <a:lnTo>
                    <a:pt x="207518" y="267125"/>
                  </a:lnTo>
                  <a:lnTo>
                    <a:pt x="198436" y="271941"/>
                  </a:lnTo>
                  <a:lnTo>
                    <a:pt x="188660" y="274778"/>
                  </a:lnTo>
                  <a:lnTo>
                    <a:pt x="178353" y="276074"/>
                  </a:lnTo>
                  <a:lnTo>
                    <a:pt x="167383" y="276506"/>
                  </a:lnTo>
                  <a:lnTo>
                    <a:pt x="155710" y="276541"/>
                  </a:lnTo>
                  <a:lnTo>
                    <a:pt x="143416" y="276265"/>
                  </a:lnTo>
                  <a:lnTo>
                    <a:pt x="130624" y="275482"/>
                  </a:lnTo>
                  <a:lnTo>
                    <a:pt x="117453" y="274111"/>
                  </a:lnTo>
                  <a:lnTo>
                    <a:pt x="103844" y="272360"/>
                  </a:lnTo>
                  <a:lnTo>
                    <a:pt x="89569" y="270639"/>
                  </a:lnTo>
                  <a:lnTo>
                    <a:pt x="74575" y="269183"/>
                  </a:lnTo>
                  <a:lnTo>
                    <a:pt x="59506" y="268050"/>
                  </a:lnTo>
                  <a:lnTo>
                    <a:pt x="44026" y="267093"/>
                  </a:lnTo>
                  <a:lnTo>
                    <a:pt x="25656" y="266229"/>
                  </a:lnTo>
                  <a:lnTo>
                    <a:pt x="0" y="2653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6956442" y="1621322"/>
            <a:ext cx="258318" cy="652768"/>
          </a:xfrm>
          <a:custGeom>
            <a:avLst/>
            <a:gdLst/>
            <a:ahLst/>
            <a:cxnLst/>
            <a:rect l="0" t="0" r="0" b="0"/>
            <a:pathLst>
              <a:path w="258318" h="652768">
                <a:moveTo>
                  <a:pt x="0" y="0"/>
                </a:moveTo>
                <a:lnTo>
                  <a:pt x="8868" y="3001"/>
                </a:lnTo>
                <a:lnTo>
                  <a:pt x="17855" y="6423"/>
                </a:lnTo>
                <a:lnTo>
                  <a:pt x="27855" y="10629"/>
                </a:lnTo>
                <a:lnTo>
                  <a:pt x="39008" y="15874"/>
                </a:lnTo>
                <a:lnTo>
                  <a:pt x="51468" y="22653"/>
                </a:lnTo>
                <a:lnTo>
                  <a:pt x="65166" y="31081"/>
                </a:lnTo>
                <a:lnTo>
                  <a:pt x="79410" y="40647"/>
                </a:lnTo>
                <a:lnTo>
                  <a:pt x="93043" y="50442"/>
                </a:lnTo>
                <a:lnTo>
                  <a:pt x="105466" y="59912"/>
                </a:lnTo>
                <a:lnTo>
                  <a:pt x="116769" y="68876"/>
                </a:lnTo>
                <a:lnTo>
                  <a:pt x="127434" y="77349"/>
                </a:lnTo>
                <a:lnTo>
                  <a:pt x="137828" y="85420"/>
                </a:lnTo>
                <a:lnTo>
                  <a:pt x="147980" y="93348"/>
                </a:lnTo>
                <a:lnTo>
                  <a:pt x="157666" y="101526"/>
                </a:lnTo>
                <a:lnTo>
                  <a:pt x="166782" y="110147"/>
                </a:lnTo>
                <a:lnTo>
                  <a:pt x="175364" y="119230"/>
                </a:lnTo>
                <a:lnTo>
                  <a:pt x="183508" y="128706"/>
                </a:lnTo>
                <a:lnTo>
                  <a:pt x="191323" y="138498"/>
                </a:lnTo>
                <a:lnTo>
                  <a:pt x="199062" y="148854"/>
                </a:lnTo>
                <a:lnTo>
                  <a:pt x="207105" y="160323"/>
                </a:lnTo>
                <a:lnTo>
                  <a:pt x="215624" y="173115"/>
                </a:lnTo>
                <a:lnTo>
                  <a:pt x="224296" y="187130"/>
                </a:lnTo>
                <a:lnTo>
                  <a:pt x="232430" y="202141"/>
                </a:lnTo>
                <a:lnTo>
                  <a:pt x="239672" y="217911"/>
                </a:lnTo>
                <a:lnTo>
                  <a:pt x="245839" y="234399"/>
                </a:lnTo>
                <a:lnTo>
                  <a:pt x="250755" y="251752"/>
                </a:lnTo>
                <a:lnTo>
                  <a:pt x="254462" y="269965"/>
                </a:lnTo>
                <a:lnTo>
                  <a:pt x="256985" y="288432"/>
                </a:lnTo>
                <a:lnTo>
                  <a:pt x="258244" y="306071"/>
                </a:lnTo>
                <a:lnTo>
                  <a:pt x="258317" y="322344"/>
                </a:lnTo>
                <a:lnTo>
                  <a:pt x="257404" y="337388"/>
                </a:lnTo>
                <a:lnTo>
                  <a:pt x="255728" y="351720"/>
                </a:lnTo>
                <a:lnTo>
                  <a:pt x="253493" y="365730"/>
                </a:lnTo>
                <a:lnTo>
                  <a:pt x="250859" y="379464"/>
                </a:lnTo>
                <a:lnTo>
                  <a:pt x="247944" y="392706"/>
                </a:lnTo>
                <a:lnTo>
                  <a:pt x="244834" y="405364"/>
                </a:lnTo>
                <a:lnTo>
                  <a:pt x="241425" y="417477"/>
                </a:lnTo>
                <a:lnTo>
                  <a:pt x="237450" y="429145"/>
                </a:lnTo>
                <a:lnTo>
                  <a:pt x="232815" y="440474"/>
                </a:lnTo>
                <a:lnTo>
                  <a:pt x="227734" y="451557"/>
                </a:lnTo>
                <a:lnTo>
                  <a:pt x="222631" y="462465"/>
                </a:lnTo>
                <a:lnTo>
                  <a:pt x="217751" y="473252"/>
                </a:lnTo>
                <a:lnTo>
                  <a:pt x="213001" y="483955"/>
                </a:lnTo>
                <a:lnTo>
                  <a:pt x="208050" y="494601"/>
                </a:lnTo>
                <a:lnTo>
                  <a:pt x="202721" y="505209"/>
                </a:lnTo>
                <a:lnTo>
                  <a:pt x="196989" y="515790"/>
                </a:lnTo>
                <a:lnTo>
                  <a:pt x="190907" y="526354"/>
                </a:lnTo>
                <a:lnTo>
                  <a:pt x="184554" y="536906"/>
                </a:lnTo>
                <a:lnTo>
                  <a:pt x="178000" y="547450"/>
                </a:lnTo>
                <a:lnTo>
                  <a:pt x="171299" y="557989"/>
                </a:lnTo>
                <a:lnTo>
                  <a:pt x="164497" y="568520"/>
                </a:lnTo>
                <a:lnTo>
                  <a:pt x="157626" y="578881"/>
                </a:lnTo>
                <a:lnTo>
                  <a:pt x="150706" y="588764"/>
                </a:lnTo>
                <a:lnTo>
                  <a:pt x="143754" y="598041"/>
                </a:lnTo>
                <a:lnTo>
                  <a:pt x="136780" y="606746"/>
                </a:lnTo>
                <a:lnTo>
                  <a:pt x="129791" y="614979"/>
                </a:lnTo>
                <a:lnTo>
                  <a:pt x="122801" y="622843"/>
                </a:lnTo>
                <a:lnTo>
                  <a:pt x="116116" y="630133"/>
                </a:lnTo>
                <a:lnTo>
                  <a:pt x="109677" y="637053"/>
                </a:lnTo>
                <a:lnTo>
                  <a:pt x="102917" y="644214"/>
                </a:lnTo>
                <a:lnTo>
                  <a:pt x="94757" y="652767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47440" y="157927"/>
            <a:ext cx="2358403" cy="518185"/>
            <a:chOff x="347440" y="157927"/>
            <a:chExt cx="2358403" cy="518185"/>
          </a:xfrm>
        </p:grpSpPr>
        <p:sp>
          <p:nvSpPr>
            <p:cNvPr id="2" name="Freeform 1"/>
            <p:cNvSpPr/>
            <p:nvPr/>
          </p:nvSpPr>
          <p:spPr>
            <a:xfrm>
              <a:off x="347440" y="400082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6" y="0"/>
                  </a:lnTo>
                  <a:lnTo>
                    <a:pt x="69236" y="0"/>
                  </a:lnTo>
                  <a:lnTo>
                    <a:pt x="55216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9067" y="157927"/>
              <a:ext cx="311364" cy="518185"/>
            </a:xfrm>
            <a:custGeom>
              <a:avLst/>
              <a:gdLst/>
              <a:ahLst/>
              <a:cxnLst/>
              <a:rect l="0" t="0" r="0" b="0"/>
              <a:pathLst>
                <a:path w="311364" h="518185">
                  <a:moveTo>
                    <a:pt x="189513" y="0"/>
                  </a:moveTo>
                  <a:lnTo>
                    <a:pt x="183511" y="8600"/>
                  </a:lnTo>
                  <a:lnTo>
                    <a:pt x="176666" y="15026"/>
                  </a:lnTo>
                  <a:lnTo>
                    <a:pt x="168274" y="19835"/>
                  </a:lnTo>
                  <a:lnTo>
                    <a:pt x="158474" y="23377"/>
                  </a:lnTo>
                  <a:lnTo>
                    <a:pt x="147511" y="25923"/>
                  </a:lnTo>
                  <a:lnTo>
                    <a:pt x="135650" y="27715"/>
                  </a:lnTo>
                  <a:lnTo>
                    <a:pt x="123127" y="28958"/>
                  </a:lnTo>
                  <a:lnTo>
                    <a:pt x="110130" y="29811"/>
                  </a:lnTo>
                  <a:lnTo>
                    <a:pt x="96802" y="30391"/>
                  </a:lnTo>
                  <a:lnTo>
                    <a:pt x="83244" y="30783"/>
                  </a:lnTo>
                  <a:lnTo>
                    <a:pt x="69531" y="31048"/>
                  </a:lnTo>
                  <a:lnTo>
                    <a:pt x="55724" y="31240"/>
                  </a:lnTo>
                  <a:lnTo>
                    <a:pt x="42351" y="31877"/>
                  </a:lnTo>
                  <a:lnTo>
                    <a:pt x="30356" y="33902"/>
                  </a:lnTo>
                  <a:lnTo>
                    <a:pt x="20152" y="37715"/>
                  </a:lnTo>
                  <a:lnTo>
                    <a:pt x="11980" y="43227"/>
                  </a:lnTo>
                  <a:lnTo>
                    <a:pt x="6158" y="50141"/>
                  </a:lnTo>
                  <a:lnTo>
                    <a:pt x="2614" y="58125"/>
                  </a:lnTo>
                  <a:lnTo>
                    <a:pt x="995" y="66890"/>
                  </a:lnTo>
                  <a:lnTo>
                    <a:pt x="872" y="76211"/>
                  </a:lnTo>
                  <a:lnTo>
                    <a:pt x="1854" y="85927"/>
                  </a:lnTo>
                  <a:lnTo>
                    <a:pt x="3626" y="96245"/>
                  </a:lnTo>
                  <a:lnTo>
                    <a:pt x="5952" y="107696"/>
                  </a:lnTo>
                  <a:lnTo>
                    <a:pt x="8655" y="120480"/>
                  </a:lnTo>
                  <a:lnTo>
                    <a:pt x="11451" y="134491"/>
                  </a:lnTo>
                  <a:lnTo>
                    <a:pt x="13948" y="149500"/>
                  </a:lnTo>
                  <a:lnTo>
                    <a:pt x="15965" y="165255"/>
                  </a:lnTo>
                  <a:lnTo>
                    <a:pt x="17659" y="181224"/>
                  </a:lnTo>
                  <a:lnTo>
                    <a:pt x="19411" y="196632"/>
                  </a:lnTo>
                  <a:lnTo>
                    <a:pt x="21470" y="211034"/>
                  </a:lnTo>
                  <a:lnTo>
                    <a:pt x="24760" y="222120"/>
                  </a:lnTo>
                  <a:lnTo>
                    <a:pt x="29807" y="227048"/>
                  </a:lnTo>
                  <a:lnTo>
                    <a:pt x="35679" y="226890"/>
                  </a:lnTo>
                  <a:lnTo>
                    <a:pt x="42306" y="223613"/>
                  </a:lnTo>
                  <a:lnTo>
                    <a:pt x="49762" y="218777"/>
                  </a:lnTo>
                  <a:lnTo>
                    <a:pt x="57993" y="213493"/>
                  </a:lnTo>
                  <a:lnTo>
                    <a:pt x="66873" y="208329"/>
                  </a:lnTo>
                  <a:lnTo>
                    <a:pt x="76578" y="203642"/>
                  </a:lnTo>
                  <a:lnTo>
                    <a:pt x="87592" y="199759"/>
                  </a:lnTo>
                  <a:lnTo>
                    <a:pt x="100062" y="196766"/>
                  </a:lnTo>
                  <a:lnTo>
                    <a:pt x="113518" y="194730"/>
                  </a:lnTo>
                  <a:lnTo>
                    <a:pt x="127087" y="193801"/>
                  </a:lnTo>
                  <a:lnTo>
                    <a:pt x="140248" y="193951"/>
                  </a:lnTo>
                  <a:lnTo>
                    <a:pt x="152846" y="195015"/>
                  </a:lnTo>
                  <a:lnTo>
                    <a:pt x="164913" y="196791"/>
                  </a:lnTo>
                  <a:lnTo>
                    <a:pt x="176550" y="199099"/>
                  </a:lnTo>
                  <a:lnTo>
                    <a:pt x="188027" y="201952"/>
                  </a:lnTo>
                  <a:lnTo>
                    <a:pt x="199739" y="205544"/>
                  </a:lnTo>
                  <a:lnTo>
                    <a:pt x="211879" y="209928"/>
                  </a:lnTo>
                  <a:lnTo>
                    <a:pt x="224136" y="215177"/>
                  </a:lnTo>
                  <a:lnTo>
                    <a:pt x="235833" y="221458"/>
                  </a:lnTo>
                  <a:lnTo>
                    <a:pt x="246624" y="228760"/>
                  </a:lnTo>
                  <a:lnTo>
                    <a:pt x="256496" y="236935"/>
                  </a:lnTo>
                  <a:lnTo>
                    <a:pt x="265587" y="245794"/>
                  </a:lnTo>
                  <a:lnTo>
                    <a:pt x="274067" y="255158"/>
                  </a:lnTo>
                  <a:lnTo>
                    <a:pt x="281932" y="264886"/>
                  </a:lnTo>
                  <a:lnTo>
                    <a:pt x="289003" y="274869"/>
                  </a:lnTo>
                  <a:lnTo>
                    <a:pt x="295241" y="285036"/>
                  </a:lnTo>
                  <a:lnTo>
                    <a:pt x="300584" y="295661"/>
                  </a:lnTo>
                  <a:lnTo>
                    <a:pt x="304876" y="307318"/>
                  </a:lnTo>
                  <a:lnTo>
                    <a:pt x="308128" y="320240"/>
                  </a:lnTo>
                  <a:lnTo>
                    <a:pt x="310328" y="334344"/>
                  </a:lnTo>
                  <a:lnTo>
                    <a:pt x="311363" y="349415"/>
                  </a:lnTo>
                  <a:lnTo>
                    <a:pt x="311283" y="365213"/>
                  </a:lnTo>
                  <a:lnTo>
                    <a:pt x="310264" y="381210"/>
                  </a:lnTo>
                  <a:lnTo>
                    <a:pt x="308518" y="396636"/>
                  </a:lnTo>
                  <a:lnTo>
                    <a:pt x="306230" y="411111"/>
                  </a:lnTo>
                  <a:lnTo>
                    <a:pt x="303390" y="424456"/>
                  </a:lnTo>
                  <a:lnTo>
                    <a:pt x="299807" y="436507"/>
                  </a:lnTo>
                  <a:lnTo>
                    <a:pt x="295428" y="447317"/>
                  </a:lnTo>
                  <a:lnTo>
                    <a:pt x="290183" y="457088"/>
                  </a:lnTo>
                  <a:lnTo>
                    <a:pt x="283905" y="466053"/>
                  </a:lnTo>
                  <a:lnTo>
                    <a:pt x="276604" y="474420"/>
                  </a:lnTo>
                  <a:lnTo>
                    <a:pt x="268430" y="482195"/>
                  </a:lnTo>
                  <a:lnTo>
                    <a:pt x="259572" y="489199"/>
                  </a:lnTo>
                  <a:lnTo>
                    <a:pt x="250204" y="495393"/>
                  </a:lnTo>
                  <a:lnTo>
                    <a:pt x="240304" y="500876"/>
                  </a:lnTo>
                  <a:lnTo>
                    <a:pt x="229673" y="505793"/>
                  </a:lnTo>
                  <a:lnTo>
                    <a:pt x="218257" y="510277"/>
                  </a:lnTo>
                  <a:lnTo>
                    <a:pt x="205980" y="514119"/>
                  </a:lnTo>
                  <a:lnTo>
                    <a:pt x="192674" y="516795"/>
                  </a:lnTo>
                  <a:lnTo>
                    <a:pt x="178359" y="518113"/>
                  </a:lnTo>
                  <a:lnTo>
                    <a:pt x="163507" y="518184"/>
                  </a:lnTo>
                  <a:lnTo>
                    <a:pt x="148925" y="517243"/>
                  </a:lnTo>
                  <a:lnTo>
                    <a:pt x="135042" y="515536"/>
                  </a:lnTo>
                  <a:lnTo>
                    <a:pt x="121773" y="513273"/>
                  </a:lnTo>
                  <a:lnTo>
                    <a:pt x="108715" y="510617"/>
                  </a:lnTo>
                  <a:lnTo>
                    <a:pt x="95601" y="507687"/>
                  </a:lnTo>
                  <a:lnTo>
                    <a:pt x="82487" y="504569"/>
                  </a:lnTo>
                  <a:lnTo>
                    <a:pt x="69668" y="501323"/>
                  </a:lnTo>
                  <a:lnTo>
                    <a:pt x="57308" y="497995"/>
                  </a:lnTo>
                  <a:lnTo>
                    <a:pt x="45666" y="494766"/>
                  </a:lnTo>
                  <a:lnTo>
                    <a:pt x="33929" y="491633"/>
                  </a:lnTo>
                  <a:lnTo>
                    <a:pt x="19948" y="48832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03844" y="368497"/>
              <a:ext cx="230638" cy="232944"/>
            </a:xfrm>
            <a:custGeom>
              <a:avLst/>
              <a:gdLst/>
              <a:ahLst/>
              <a:cxnLst/>
              <a:rect l="0" t="0" r="0" b="0"/>
              <a:pathLst>
                <a:path w="230638" h="232944">
                  <a:moveTo>
                    <a:pt x="175430" y="0"/>
                  </a:moveTo>
                  <a:lnTo>
                    <a:pt x="163695" y="67"/>
                  </a:lnTo>
                  <a:lnTo>
                    <a:pt x="152566" y="707"/>
                  </a:lnTo>
                  <a:lnTo>
                    <a:pt x="140968" y="1999"/>
                  </a:lnTo>
                  <a:lnTo>
                    <a:pt x="128807" y="3686"/>
                  </a:lnTo>
                  <a:lnTo>
                    <a:pt x="116147" y="5354"/>
                  </a:lnTo>
                  <a:lnTo>
                    <a:pt x="103095" y="6777"/>
                  </a:lnTo>
                  <a:lnTo>
                    <a:pt x="89916" y="8220"/>
                  </a:lnTo>
                  <a:lnTo>
                    <a:pt x="76999" y="10328"/>
                  </a:lnTo>
                  <a:lnTo>
                    <a:pt x="64542" y="13413"/>
                  </a:lnTo>
                  <a:lnTo>
                    <a:pt x="52721" y="17470"/>
                  </a:lnTo>
                  <a:lnTo>
                    <a:pt x="41776" y="22343"/>
                  </a:lnTo>
                  <a:lnTo>
                    <a:pt x="31751" y="27851"/>
                  </a:lnTo>
                  <a:lnTo>
                    <a:pt x="22697" y="33990"/>
                  </a:lnTo>
                  <a:lnTo>
                    <a:pt x="14753" y="40935"/>
                  </a:lnTo>
                  <a:lnTo>
                    <a:pt x="7906" y="48706"/>
                  </a:lnTo>
                  <a:lnTo>
                    <a:pt x="2646" y="56872"/>
                  </a:lnTo>
                  <a:lnTo>
                    <a:pt x="0" y="64667"/>
                  </a:lnTo>
                  <a:lnTo>
                    <a:pt x="304" y="71680"/>
                  </a:lnTo>
                  <a:lnTo>
                    <a:pt x="3442" y="77692"/>
                  </a:lnTo>
                  <a:lnTo>
                    <a:pt x="9202" y="82507"/>
                  </a:lnTo>
                  <a:lnTo>
                    <a:pt x="17192" y="86149"/>
                  </a:lnTo>
                  <a:lnTo>
                    <a:pt x="27096" y="88799"/>
                  </a:lnTo>
                  <a:lnTo>
                    <a:pt x="38776" y="90676"/>
                  </a:lnTo>
                  <a:lnTo>
                    <a:pt x="51992" y="91983"/>
                  </a:lnTo>
                  <a:lnTo>
                    <a:pt x="66268" y="92881"/>
                  </a:lnTo>
                  <a:lnTo>
                    <a:pt x="80995" y="93493"/>
                  </a:lnTo>
                  <a:lnTo>
                    <a:pt x="95784" y="93913"/>
                  </a:lnTo>
                  <a:lnTo>
                    <a:pt x="110307" y="94365"/>
                  </a:lnTo>
                  <a:lnTo>
                    <a:pt x="124212" y="95201"/>
                  </a:lnTo>
                  <a:lnTo>
                    <a:pt x="137379" y="96585"/>
                  </a:lnTo>
                  <a:lnTo>
                    <a:pt x="149865" y="98668"/>
                  </a:lnTo>
                  <a:lnTo>
                    <a:pt x="161799" y="101669"/>
                  </a:lnTo>
                  <a:lnTo>
                    <a:pt x="173309" y="105617"/>
                  </a:lnTo>
                  <a:lnTo>
                    <a:pt x="184347" y="110386"/>
                  </a:lnTo>
                  <a:lnTo>
                    <a:pt x="194693" y="115804"/>
                  </a:lnTo>
                  <a:lnTo>
                    <a:pt x="204276" y="121714"/>
                  </a:lnTo>
                  <a:lnTo>
                    <a:pt x="212848" y="128309"/>
                  </a:lnTo>
                  <a:lnTo>
                    <a:pt x="219928" y="136099"/>
                  </a:lnTo>
                  <a:lnTo>
                    <a:pt x="225381" y="145259"/>
                  </a:lnTo>
                  <a:lnTo>
                    <a:pt x="229060" y="155343"/>
                  </a:lnTo>
                  <a:lnTo>
                    <a:pt x="230637" y="165496"/>
                  </a:lnTo>
                  <a:lnTo>
                    <a:pt x="230133" y="175212"/>
                  </a:lnTo>
                  <a:lnTo>
                    <a:pt x="227525" y="184344"/>
                  </a:lnTo>
                  <a:lnTo>
                    <a:pt x="222583" y="192930"/>
                  </a:lnTo>
                  <a:lnTo>
                    <a:pt x="215409" y="201068"/>
                  </a:lnTo>
                  <a:lnTo>
                    <a:pt x="206356" y="208703"/>
                  </a:lnTo>
                  <a:lnTo>
                    <a:pt x="195846" y="215618"/>
                  </a:lnTo>
                  <a:lnTo>
                    <a:pt x="184258" y="221747"/>
                  </a:lnTo>
                  <a:lnTo>
                    <a:pt x="171734" y="226848"/>
                  </a:lnTo>
                  <a:lnTo>
                    <a:pt x="158196" y="230445"/>
                  </a:lnTo>
                  <a:lnTo>
                    <a:pt x="143693" y="232416"/>
                  </a:lnTo>
                  <a:lnTo>
                    <a:pt x="128699" y="232943"/>
                  </a:lnTo>
                  <a:lnTo>
                    <a:pt x="114014" y="232317"/>
                  </a:lnTo>
                  <a:lnTo>
                    <a:pt x="100068" y="230824"/>
                  </a:lnTo>
                  <a:lnTo>
                    <a:pt x="86994" y="228668"/>
                  </a:lnTo>
                  <a:lnTo>
                    <a:pt x="73313" y="225646"/>
                  </a:lnTo>
                  <a:lnTo>
                    <a:pt x="55595" y="220380"/>
                  </a:lnTo>
                  <a:lnTo>
                    <a:pt x="28031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93114" y="210569"/>
              <a:ext cx="17788" cy="389556"/>
            </a:xfrm>
            <a:custGeom>
              <a:avLst/>
              <a:gdLst/>
              <a:ahLst/>
              <a:cxnLst/>
              <a:rect l="0" t="0" r="0" b="0"/>
              <a:pathLst>
                <a:path w="17788" h="389556">
                  <a:moveTo>
                    <a:pt x="17787" y="0"/>
                  </a:moveTo>
                  <a:lnTo>
                    <a:pt x="14853" y="8802"/>
                  </a:lnTo>
                  <a:lnTo>
                    <a:pt x="12071" y="17148"/>
                  </a:lnTo>
                  <a:lnTo>
                    <a:pt x="9176" y="25856"/>
                  </a:lnTo>
                  <a:lnTo>
                    <a:pt x="6309" y="35323"/>
                  </a:lnTo>
                  <a:lnTo>
                    <a:pt x="3792" y="46115"/>
                  </a:lnTo>
                  <a:lnTo>
                    <a:pt x="1786" y="58418"/>
                  </a:lnTo>
                  <a:lnTo>
                    <a:pt x="446" y="72255"/>
                  </a:lnTo>
                  <a:lnTo>
                    <a:pt x="0" y="87671"/>
                  </a:lnTo>
                  <a:lnTo>
                    <a:pt x="475" y="104522"/>
                  </a:lnTo>
                  <a:lnTo>
                    <a:pt x="1592" y="122549"/>
                  </a:lnTo>
                  <a:lnTo>
                    <a:pt x="2872" y="141472"/>
                  </a:lnTo>
                  <a:lnTo>
                    <a:pt x="4024" y="161045"/>
                  </a:lnTo>
                  <a:lnTo>
                    <a:pt x="4948" y="180916"/>
                  </a:lnTo>
                  <a:lnTo>
                    <a:pt x="5641" y="200635"/>
                  </a:lnTo>
                  <a:lnTo>
                    <a:pt x="6143" y="219968"/>
                  </a:lnTo>
                  <a:lnTo>
                    <a:pt x="6496" y="238712"/>
                  </a:lnTo>
                  <a:lnTo>
                    <a:pt x="6741" y="256613"/>
                  </a:lnTo>
                  <a:lnTo>
                    <a:pt x="6909" y="273619"/>
                  </a:lnTo>
                  <a:lnTo>
                    <a:pt x="7023" y="289838"/>
                  </a:lnTo>
                  <a:lnTo>
                    <a:pt x="7101" y="305430"/>
                  </a:lnTo>
                  <a:lnTo>
                    <a:pt x="7153" y="320541"/>
                  </a:lnTo>
                  <a:lnTo>
                    <a:pt x="7188" y="334889"/>
                  </a:lnTo>
                  <a:lnTo>
                    <a:pt x="7215" y="349284"/>
                  </a:lnTo>
                  <a:lnTo>
                    <a:pt x="7237" y="366113"/>
                  </a:lnTo>
                  <a:lnTo>
                    <a:pt x="7259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1917" y="347440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0196" y="67"/>
                  </a:lnTo>
                  <a:lnTo>
                    <a:pt x="266925" y="707"/>
                  </a:lnTo>
                  <a:lnTo>
                    <a:pt x="253719" y="2004"/>
                  </a:lnTo>
                  <a:lnTo>
                    <a:pt x="240204" y="3863"/>
                  </a:lnTo>
                  <a:lnTo>
                    <a:pt x="226047" y="6180"/>
                  </a:lnTo>
                  <a:lnTo>
                    <a:pt x="211145" y="8842"/>
                  </a:lnTo>
                  <a:lnTo>
                    <a:pt x="195726" y="11593"/>
                  </a:lnTo>
                  <a:lnTo>
                    <a:pt x="180228" y="14051"/>
                  </a:lnTo>
                  <a:lnTo>
                    <a:pt x="164913" y="16034"/>
                  </a:lnTo>
                  <a:lnTo>
                    <a:pt x="149697" y="17532"/>
                  </a:lnTo>
                  <a:lnTo>
                    <a:pt x="134263" y="18620"/>
                  </a:lnTo>
                  <a:lnTo>
                    <a:pt x="118443" y="19394"/>
                  </a:lnTo>
                  <a:lnTo>
                    <a:pt x="102547" y="20101"/>
                  </a:lnTo>
                  <a:lnTo>
                    <a:pt x="87248" y="21117"/>
                  </a:lnTo>
                  <a:lnTo>
                    <a:pt x="72886" y="22620"/>
                  </a:lnTo>
                  <a:lnTo>
                    <a:pt x="59531" y="24653"/>
                  </a:lnTo>
                  <a:lnTo>
                    <a:pt x="45631" y="27514"/>
                  </a:lnTo>
                  <a:lnTo>
                    <a:pt x="27735" y="32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80038" y="452122"/>
              <a:ext cx="194077" cy="143240"/>
            </a:xfrm>
            <a:custGeom>
              <a:avLst/>
              <a:gdLst/>
              <a:ahLst/>
              <a:cxnLst/>
              <a:rect l="0" t="0" r="0" b="0"/>
              <a:pathLst>
                <a:path w="194077" h="143240">
                  <a:moveTo>
                    <a:pt x="88791" y="95359"/>
                  </a:moveTo>
                  <a:lnTo>
                    <a:pt x="91657" y="86491"/>
                  </a:lnTo>
                  <a:lnTo>
                    <a:pt x="93799" y="77504"/>
                  </a:lnTo>
                  <a:lnTo>
                    <a:pt x="95393" y="67513"/>
                  </a:lnTo>
                  <a:lnTo>
                    <a:pt x="96228" y="56706"/>
                  </a:lnTo>
                  <a:lnTo>
                    <a:pt x="95780" y="45543"/>
                  </a:lnTo>
                  <a:lnTo>
                    <a:pt x="93862" y="34351"/>
                  </a:lnTo>
                  <a:lnTo>
                    <a:pt x="90280" y="23757"/>
                  </a:lnTo>
                  <a:lnTo>
                    <a:pt x="84674" y="14718"/>
                  </a:lnTo>
                  <a:lnTo>
                    <a:pt x="77058" y="7621"/>
                  </a:lnTo>
                  <a:lnTo>
                    <a:pt x="68047" y="2673"/>
                  </a:lnTo>
                  <a:lnTo>
                    <a:pt x="58630" y="162"/>
                  </a:lnTo>
                  <a:lnTo>
                    <a:pt x="49415" y="0"/>
                  </a:lnTo>
                  <a:lnTo>
                    <a:pt x="40623" y="2144"/>
                  </a:lnTo>
                  <a:lnTo>
                    <a:pt x="32266" y="6764"/>
                  </a:lnTo>
                  <a:lnTo>
                    <a:pt x="24286" y="13720"/>
                  </a:lnTo>
                  <a:lnTo>
                    <a:pt x="16927" y="22624"/>
                  </a:lnTo>
                  <a:lnTo>
                    <a:pt x="10730" y="33034"/>
                  </a:lnTo>
                  <a:lnTo>
                    <a:pt x="5896" y="44545"/>
                  </a:lnTo>
                  <a:lnTo>
                    <a:pt x="2478" y="56679"/>
                  </a:lnTo>
                  <a:lnTo>
                    <a:pt x="550" y="68889"/>
                  </a:lnTo>
                  <a:lnTo>
                    <a:pt x="0" y="80875"/>
                  </a:lnTo>
                  <a:lnTo>
                    <a:pt x="748" y="92549"/>
                  </a:lnTo>
                  <a:lnTo>
                    <a:pt x="2836" y="103929"/>
                  </a:lnTo>
                  <a:lnTo>
                    <a:pt x="6169" y="115050"/>
                  </a:lnTo>
                  <a:lnTo>
                    <a:pt x="10693" y="125316"/>
                  </a:lnTo>
                  <a:lnTo>
                    <a:pt x="16478" y="133547"/>
                  </a:lnTo>
                  <a:lnTo>
                    <a:pt x="23439" y="139261"/>
                  </a:lnTo>
                  <a:lnTo>
                    <a:pt x="31214" y="142452"/>
                  </a:lnTo>
                  <a:lnTo>
                    <a:pt x="39271" y="143239"/>
                  </a:lnTo>
                  <a:lnTo>
                    <a:pt x="47275" y="141944"/>
                  </a:lnTo>
                  <a:lnTo>
                    <a:pt x="54936" y="138670"/>
                  </a:lnTo>
                  <a:lnTo>
                    <a:pt x="61927" y="133216"/>
                  </a:lnTo>
                  <a:lnTo>
                    <a:pt x="68145" y="125669"/>
                  </a:lnTo>
                  <a:lnTo>
                    <a:pt x="73660" y="116520"/>
                  </a:lnTo>
                  <a:lnTo>
                    <a:pt x="78606" y="106472"/>
                  </a:lnTo>
                  <a:lnTo>
                    <a:pt x="83137" y="96056"/>
                  </a:lnTo>
                  <a:lnTo>
                    <a:pt x="87860" y="87093"/>
                  </a:lnTo>
                  <a:lnTo>
                    <a:pt x="92982" y="82436"/>
                  </a:lnTo>
                  <a:lnTo>
                    <a:pt x="97869" y="82455"/>
                  </a:lnTo>
                  <a:lnTo>
                    <a:pt x="102748" y="85651"/>
                  </a:lnTo>
                  <a:lnTo>
                    <a:pt x="107912" y="90649"/>
                  </a:lnTo>
                  <a:lnTo>
                    <a:pt x="113468" y="96606"/>
                  </a:lnTo>
                  <a:lnTo>
                    <a:pt x="119394" y="103064"/>
                  </a:lnTo>
                  <a:lnTo>
                    <a:pt x="125637" y="109774"/>
                  </a:lnTo>
                  <a:lnTo>
                    <a:pt x="132448" y="116283"/>
                  </a:lnTo>
                  <a:lnTo>
                    <a:pt x="140381" y="121914"/>
                  </a:lnTo>
                  <a:lnTo>
                    <a:pt x="149627" y="126375"/>
                  </a:lnTo>
                  <a:lnTo>
                    <a:pt x="159468" y="129720"/>
                  </a:lnTo>
                  <a:lnTo>
                    <a:pt x="169432" y="132494"/>
                  </a:lnTo>
                  <a:lnTo>
                    <a:pt x="180394" y="134940"/>
                  </a:lnTo>
                  <a:lnTo>
                    <a:pt x="194076" y="137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231626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10524" y="8665"/>
                  </a:lnTo>
                  <a:lnTo>
                    <a:pt x="10351" y="20667"/>
                  </a:lnTo>
                  <a:lnTo>
                    <a:pt x="9703" y="33549"/>
                  </a:lnTo>
                  <a:lnTo>
                    <a:pt x="8459" y="46319"/>
                  </a:lnTo>
                  <a:lnTo>
                    <a:pt x="6979" y="59172"/>
                  </a:lnTo>
                  <a:lnTo>
                    <a:pt x="5979" y="73005"/>
                  </a:lnTo>
                  <a:lnTo>
                    <a:pt x="5825" y="88277"/>
                  </a:lnTo>
                  <a:lnTo>
                    <a:pt x="6385" y="104975"/>
                  </a:lnTo>
                  <a:lnTo>
                    <a:pt x="7225" y="122873"/>
                  </a:lnTo>
                  <a:lnTo>
                    <a:pt x="8050" y="141700"/>
                  </a:lnTo>
                  <a:lnTo>
                    <a:pt x="8738" y="161207"/>
                  </a:lnTo>
                  <a:lnTo>
                    <a:pt x="9266" y="181201"/>
                  </a:lnTo>
                  <a:lnTo>
                    <a:pt x="9653" y="201525"/>
                  </a:lnTo>
                  <a:lnTo>
                    <a:pt x="9928" y="221746"/>
                  </a:lnTo>
                  <a:lnTo>
                    <a:pt x="10120" y="241176"/>
                  </a:lnTo>
                  <a:lnTo>
                    <a:pt x="10248" y="259509"/>
                  </a:lnTo>
                  <a:lnTo>
                    <a:pt x="10165" y="276939"/>
                  </a:lnTo>
                  <a:lnTo>
                    <a:pt x="9578" y="293951"/>
                  </a:lnTo>
                  <a:lnTo>
                    <a:pt x="8370" y="310869"/>
                  </a:lnTo>
                  <a:lnTo>
                    <a:pt x="6737" y="327469"/>
                  </a:lnTo>
                  <a:lnTo>
                    <a:pt x="4931" y="344904"/>
                  </a:lnTo>
                  <a:lnTo>
                    <a:pt x="2795" y="36694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0943" y="37902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22825" y="2934"/>
                  </a:lnTo>
                  <a:lnTo>
                    <a:pt x="214479" y="5716"/>
                  </a:lnTo>
                  <a:lnTo>
                    <a:pt x="205775" y="8611"/>
                  </a:lnTo>
                  <a:lnTo>
                    <a:pt x="196482" y="11479"/>
                  </a:lnTo>
                  <a:lnTo>
                    <a:pt x="186338" y="13996"/>
                  </a:lnTo>
                  <a:lnTo>
                    <a:pt x="175293" y="16006"/>
                  </a:lnTo>
                  <a:lnTo>
                    <a:pt x="163453" y="17519"/>
                  </a:lnTo>
                  <a:lnTo>
                    <a:pt x="150983" y="18614"/>
                  </a:lnTo>
                  <a:lnTo>
                    <a:pt x="138041" y="19386"/>
                  </a:lnTo>
                  <a:lnTo>
                    <a:pt x="124758" y="19923"/>
                  </a:lnTo>
                  <a:lnTo>
                    <a:pt x="111236" y="20291"/>
                  </a:lnTo>
                  <a:lnTo>
                    <a:pt x="97548" y="20541"/>
                  </a:lnTo>
                  <a:lnTo>
                    <a:pt x="83746" y="20711"/>
                  </a:lnTo>
                  <a:lnTo>
                    <a:pt x="69867" y="20825"/>
                  </a:lnTo>
                  <a:lnTo>
                    <a:pt x="55954" y="20902"/>
                  </a:lnTo>
                  <a:lnTo>
                    <a:pt x="42631" y="20954"/>
                  </a:lnTo>
                  <a:lnTo>
                    <a:pt x="29787" y="20994"/>
                  </a:lnTo>
                  <a:lnTo>
                    <a:pt x="16295" y="2102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52401" y="418716"/>
              <a:ext cx="158626" cy="215027"/>
            </a:xfrm>
            <a:custGeom>
              <a:avLst/>
              <a:gdLst/>
              <a:ahLst/>
              <a:cxnLst/>
              <a:rect l="0" t="0" r="0" b="0"/>
              <a:pathLst>
                <a:path w="158626" h="215027">
                  <a:moveTo>
                    <a:pt x="11225" y="76123"/>
                  </a:moveTo>
                  <a:lnTo>
                    <a:pt x="20094" y="78990"/>
                  </a:lnTo>
                  <a:lnTo>
                    <a:pt x="29081" y="81132"/>
                  </a:lnTo>
                  <a:lnTo>
                    <a:pt x="39081" y="82730"/>
                  </a:lnTo>
                  <a:lnTo>
                    <a:pt x="50234" y="83738"/>
                  </a:lnTo>
                  <a:lnTo>
                    <a:pt x="62694" y="83938"/>
                  </a:lnTo>
                  <a:lnTo>
                    <a:pt x="76392" y="83278"/>
                  </a:lnTo>
                  <a:lnTo>
                    <a:pt x="90637" y="81694"/>
                  </a:lnTo>
                  <a:lnTo>
                    <a:pt x="104269" y="79033"/>
                  </a:lnTo>
                  <a:lnTo>
                    <a:pt x="116674" y="75308"/>
                  </a:lnTo>
                  <a:lnTo>
                    <a:pt x="127285" y="70349"/>
                  </a:lnTo>
                  <a:lnTo>
                    <a:pt x="135357" y="63740"/>
                  </a:lnTo>
                  <a:lnTo>
                    <a:pt x="140733" y="55412"/>
                  </a:lnTo>
                  <a:lnTo>
                    <a:pt x="143411" y="45905"/>
                  </a:lnTo>
                  <a:lnTo>
                    <a:pt x="143262" y="36146"/>
                  </a:lnTo>
                  <a:lnTo>
                    <a:pt x="140492" y="26708"/>
                  </a:lnTo>
                  <a:lnTo>
                    <a:pt x="135229" y="18104"/>
                  </a:lnTo>
                  <a:lnTo>
                    <a:pt x="127362" y="10937"/>
                  </a:lnTo>
                  <a:lnTo>
                    <a:pt x="117078" y="5392"/>
                  </a:lnTo>
                  <a:lnTo>
                    <a:pt x="104956" y="1637"/>
                  </a:lnTo>
                  <a:lnTo>
                    <a:pt x="91765" y="0"/>
                  </a:lnTo>
                  <a:lnTo>
                    <a:pt x="78055" y="456"/>
                  </a:lnTo>
                  <a:lnTo>
                    <a:pt x="64446" y="2861"/>
                  </a:lnTo>
                  <a:lnTo>
                    <a:pt x="51694" y="7133"/>
                  </a:lnTo>
                  <a:lnTo>
                    <a:pt x="40128" y="13039"/>
                  </a:lnTo>
                  <a:lnTo>
                    <a:pt x="29872" y="20257"/>
                  </a:lnTo>
                  <a:lnTo>
                    <a:pt x="21039" y="28463"/>
                  </a:lnTo>
                  <a:lnTo>
                    <a:pt x="13548" y="37391"/>
                  </a:lnTo>
                  <a:lnTo>
                    <a:pt x="7497" y="46993"/>
                  </a:lnTo>
                  <a:lnTo>
                    <a:pt x="3246" y="57424"/>
                  </a:lnTo>
                  <a:lnTo>
                    <a:pt x="829" y="68697"/>
                  </a:lnTo>
                  <a:lnTo>
                    <a:pt x="0" y="80539"/>
                  </a:lnTo>
                  <a:lnTo>
                    <a:pt x="422" y="92487"/>
                  </a:lnTo>
                  <a:lnTo>
                    <a:pt x="1782" y="104266"/>
                  </a:lnTo>
                  <a:lnTo>
                    <a:pt x="3981" y="115785"/>
                  </a:lnTo>
                  <a:lnTo>
                    <a:pt x="7126" y="127053"/>
                  </a:lnTo>
                  <a:lnTo>
                    <a:pt x="11206" y="138109"/>
                  </a:lnTo>
                  <a:lnTo>
                    <a:pt x="16251" y="148840"/>
                  </a:lnTo>
                  <a:lnTo>
                    <a:pt x="22393" y="158979"/>
                  </a:lnTo>
                  <a:lnTo>
                    <a:pt x="29607" y="168427"/>
                  </a:lnTo>
                  <a:lnTo>
                    <a:pt x="37893" y="177078"/>
                  </a:lnTo>
                  <a:lnTo>
                    <a:pt x="47359" y="184743"/>
                  </a:lnTo>
                  <a:lnTo>
                    <a:pt x="57944" y="191417"/>
                  </a:lnTo>
                  <a:lnTo>
                    <a:pt x="69306" y="197239"/>
                  </a:lnTo>
                  <a:lnTo>
                    <a:pt x="80924" y="202391"/>
                  </a:lnTo>
                  <a:lnTo>
                    <a:pt x="92473" y="207037"/>
                  </a:lnTo>
                  <a:lnTo>
                    <a:pt x="103762" y="210974"/>
                  </a:lnTo>
                  <a:lnTo>
                    <a:pt x="115968" y="213922"/>
                  </a:lnTo>
                  <a:lnTo>
                    <a:pt x="132394" y="215026"/>
                  </a:lnTo>
                  <a:lnTo>
                    <a:pt x="158625" y="212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66981" y="417746"/>
              <a:ext cx="238862" cy="254098"/>
            </a:xfrm>
            <a:custGeom>
              <a:avLst/>
              <a:gdLst/>
              <a:ahLst/>
              <a:cxnLst/>
              <a:rect l="0" t="0" r="0" b="0"/>
              <a:pathLst>
                <a:path w="238862" h="254098">
                  <a:moveTo>
                    <a:pt x="165143" y="13922"/>
                  </a:moveTo>
                  <a:lnTo>
                    <a:pt x="153475" y="10988"/>
                  </a:lnTo>
                  <a:lnTo>
                    <a:pt x="142986" y="8206"/>
                  </a:lnTo>
                  <a:lnTo>
                    <a:pt x="132675" y="5315"/>
                  </a:lnTo>
                  <a:lnTo>
                    <a:pt x="122028" y="2621"/>
                  </a:lnTo>
                  <a:lnTo>
                    <a:pt x="110388" y="752"/>
                  </a:lnTo>
                  <a:lnTo>
                    <a:pt x="97501" y="0"/>
                  </a:lnTo>
                  <a:lnTo>
                    <a:pt x="83767" y="485"/>
                  </a:lnTo>
                  <a:lnTo>
                    <a:pt x="70013" y="2335"/>
                  </a:lnTo>
                  <a:lnTo>
                    <a:pt x="56732" y="5472"/>
                  </a:lnTo>
                  <a:lnTo>
                    <a:pt x="44224" y="9679"/>
                  </a:lnTo>
                  <a:lnTo>
                    <a:pt x="32751" y="14712"/>
                  </a:lnTo>
                  <a:lnTo>
                    <a:pt x="22349" y="20361"/>
                  </a:lnTo>
                  <a:lnTo>
                    <a:pt x="13364" y="26779"/>
                  </a:lnTo>
                  <a:lnTo>
                    <a:pt x="6525" y="34449"/>
                  </a:lnTo>
                  <a:lnTo>
                    <a:pt x="2044" y="43525"/>
                  </a:lnTo>
                  <a:lnTo>
                    <a:pt x="0" y="53382"/>
                  </a:lnTo>
                  <a:lnTo>
                    <a:pt x="589" y="62851"/>
                  </a:lnTo>
                  <a:lnTo>
                    <a:pt x="3652" y="71290"/>
                  </a:lnTo>
                  <a:lnTo>
                    <a:pt x="8775" y="78580"/>
                  </a:lnTo>
                  <a:lnTo>
                    <a:pt x="15484" y="84859"/>
                  </a:lnTo>
                  <a:lnTo>
                    <a:pt x="23365" y="90334"/>
                  </a:lnTo>
                  <a:lnTo>
                    <a:pt x="32245" y="95046"/>
                  </a:lnTo>
                  <a:lnTo>
                    <a:pt x="42182" y="98853"/>
                  </a:lnTo>
                  <a:lnTo>
                    <a:pt x="53124" y="101755"/>
                  </a:lnTo>
                  <a:lnTo>
                    <a:pt x="64912" y="103877"/>
                  </a:lnTo>
                  <a:lnTo>
                    <a:pt x="77357" y="105385"/>
                  </a:lnTo>
                  <a:lnTo>
                    <a:pt x="90282" y="106442"/>
                  </a:lnTo>
                  <a:lnTo>
                    <a:pt x="103385" y="107340"/>
                  </a:lnTo>
                  <a:lnTo>
                    <a:pt x="116255" y="108482"/>
                  </a:lnTo>
                  <a:lnTo>
                    <a:pt x="128689" y="110075"/>
                  </a:lnTo>
                  <a:lnTo>
                    <a:pt x="140664" y="112300"/>
                  </a:lnTo>
                  <a:lnTo>
                    <a:pt x="152246" y="115397"/>
                  </a:lnTo>
                  <a:lnTo>
                    <a:pt x="163521" y="119404"/>
                  </a:lnTo>
                  <a:lnTo>
                    <a:pt x="174569" y="124043"/>
                  </a:lnTo>
                  <a:lnTo>
                    <a:pt x="185455" y="128842"/>
                  </a:lnTo>
                  <a:lnTo>
                    <a:pt x="196217" y="133518"/>
                  </a:lnTo>
                  <a:lnTo>
                    <a:pt x="206565" y="138300"/>
                  </a:lnTo>
                  <a:lnTo>
                    <a:pt x="215908" y="143802"/>
                  </a:lnTo>
                  <a:lnTo>
                    <a:pt x="223996" y="150326"/>
                  </a:lnTo>
                  <a:lnTo>
                    <a:pt x="230577" y="158014"/>
                  </a:lnTo>
                  <a:lnTo>
                    <a:pt x="235250" y="167010"/>
                  </a:lnTo>
                  <a:lnTo>
                    <a:pt x="237978" y="177245"/>
                  </a:lnTo>
                  <a:lnTo>
                    <a:pt x="238861" y="188185"/>
                  </a:lnTo>
                  <a:lnTo>
                    <a:pt x="237949" y="198981"/>
                  </a:lnTo>
                  <a:lnTo>
                    <a:pt x="235446" y="209156"/>
                  </a:lnTo>
                  <a:lnTo>
                    <a:pt x="231498" y="218442"/>
                  </a:lnTo>
                  <a:lnTo>
                    <a:pt x="226107" y="226606"/>
                  </a:lnTo>
                  <a:lnTo>
                    <a:pt x="219405" y="233646"/>
                  </a:lnTo>
                  <a:lnTo>
                    <a:pt x="211466" y="239560"/>
                  </a:lnTo>
                  <a:lnTo>
                    <a:pt x="202235" y="244250"/>
                  </a:lnTo>
                  <a:lnTo>
                    <a:pt x="191801" y="247781"/>
                  </a:lnTo>
                  <a:lnTo>
                    <a:pt x="180372" y="250341"/>
                  </a:lnTo>
                  <a:lnTo>
                    <a:pt x="168176" y="252152"/>
                  </a:lnTo>
                  <a:lnTo>
                    <a:pt x="155417" y="253406"/>
                  </a:lnTo>
                  <a:lnTo>
                    <a:pt x="142257" y="254097"/>
                  </a:lnTo>
                  <a:lnTo>
                    <a:pt x="128816" y="254038"/>
                  </a:lnTo>
                  <a:lnTo>
                    <a:pt x="115183" y="253183"/>
                  </a:lnTo>
                  <a:lnTo>
                    <a:pt x="101418" y="251626"/>
                  </a:lnTo>
                  <a:lnTo>
                    <a:pt x="87563" y="249511"/>
                  </a:lnTo>
                  <a:lnTo>
                    <a:pt x="73662" y="246980"/>
                  </a:lnTo>
                  <a:lnTo>
                    <a:pt x="60147" y="244305"/>
                  </a:lnTo>
                  <a:lnTo>
                    <a:pt x="46410" y="241613"/>
                  </a:lnTo>
                  <a:lnTo>
                    <a:pt x="30127" y="238672"/>
                  </a:lnTo>
                  <a:lnTo>
                    <a:pt x="7216" y="235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873651" y="1407791"/>
            <a:ext cx="1777567" cy="522571"/>
            <a:chOff x="1873651" y="1407791"/>
            <a:chExt cx="1777567" cy="522571"/>
          </a:xfrm>
        </p:grpSpPr>
        <p:sp>
          <p:nvSpPr>
            <p:cNvPr id="13" name="Freeform 12"/>
            <p:cNvSpPr/>
            <p:nvPr/>
          </p:nvSpPr>
          <p:spPr>
            <a:xfrm>
              <a:off x="2040357" y="1618361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21" y="27846"/>
                  </a:lnTo>
                  <a:lnTo>
                    <a:pt x="2913" y="38654"/>
                  </a:lnTo>
                  <a:lnTo>
                    <a:pt x="2713" y="49817"/>
                  </a:lnTo>
                  <a:lnTo>
                    <a:pt x="3364" y="61027"/>
                  </a:lnTo>
                  <a:lnTo>
                    <a:pt x="4602" y="72312"/>
                  </a:lnTo>
                  <a:lnTo>
                    <a:pt x="5966" y="83945"/>
                  </a:lnTo>
                  <a:lnTo>
                    <a:pt x="7171" y="96064"/>
                  </a:lnTo>
                  <a:lnTo>
                    <a:pt x="7960" y="108659"/>
                  </a:lnTo>
                  <a:lnTo>
                    <a:pt x="8032" y="121653"/>
                  </a:lnTo>
                  <a:lnTo>
                    <a:pt x="7302" y="134941"/>
                  </a:lnTo>
                  <a:lnTo>
                    <a:pt x="6007" y="148025"/>
                  </a:lnTo>
                  <a:lnTo>
                    <a:pt x="4473" y="161419"/>
                  </a:lnTo>
                  <a:lnTo>
                    <a:pt x="2566" y="17741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73651" y="1466380"/>
              <a:ext cx="406524" cy="463982"/>
            </a:xfrm>
            <a:custGeom>
              <a:avLst/>
              <a:gdLst/>
              <a:ahLst/>
              <a:cxnLst/>
              <a:rect l="0" t="0" r="0" b="0"/>
              <a:pathLst>
                <a:path w="406524" h="463982">
                  <a:moveTo>
                    <a:pt x="219348" y="15111"/>
                  </a:moveTo>
                  <a:lnTo>
                    <a:pt x="207613" y="15178"/>
                  </a:lnTo>
                  <a:lnTo>
                    <a:pt x="196484" y="15818"/>
                  </a:lnTo>
                  <a:lnTo>
                    <a:pt x="184890" y="17119"/>
                  </a:lnTo>
                  <a:lnTo>
                    <a:pt x="172902" y="19152"/>
                  </a:lnTo>
                  <a:lnTo>
                    <a:pt x="160890" y="22116"/>
                  </a:lnTo>
                  <a:lnTo>
                    <a:pt x="149087" y="26041"/>
                  </a:lnTo>
                  <a:lnTo>
                    <a:pt x="137561" y="30963"/>
                  </a:lnTo>
                  <a:lnTo>
                    <a:pt x="126292" y="37015"/>
                  </a:lnTo>
                  <a:lnTo>
                    <a:pt x="115233" y="44159"/>
                  </a:lnTo>
                  <a:lnTo>
                    <a:pt x="104333" y="52227"/>
                  </a:lnTo>
                  <a:lnTo>
                    <a:pt x="93547" y="61013"/>
                  </a:lnTo>
                  <a:lnTo>
                    <a:pt x="82847" y="70328"/>
                  </a:lnTo>
                  <a:lnTo>
                    <a:pt x="72372" y="80023"/>
                  </a:lnTo>
                  <a:lnTo>
                    <a:pt x="62411" y="89983"/>
                  </a:lnTo>
                  <a:lnTo>
                    <a:pt x="53086" y="100131"/>
                  </a:lnTo>
                  <a:lnTo>
                    <a:pt x="44519" y="110573"/>
                  </a:lnTo>
                  <a:lnTo>
                    <a:pt x="36911" y="121575"/>
                  </a:lnTo>
                  <a:lnTo>
                    <a:pt x="30276" y="133244"/>
                  </a:lnTo>
                  <a:lnTo>
                    <a:pt x="24480" y="145693"/>
                  </a:lnTo>
                  <a:lnTo>
                    <a:pt x="19345" y="159113"/>
                  </a:lnTo>
                  <a:lnTo>
                    <a:pt x="14706" y="173511"/>
                  </a:lnTo>
                  <a:lnTo>
                    <a:pt x="10589" y="188587"/>
                  </a:lnTo>
                  <a:lnTo>
                    <a:pt x="7195" y="203853"/>
                  </a:lnTo>
                  <a:lnTo>
                    <a:pt x="4578" y="219008"/>
                  </a:lnTo>
                  <a:lnTo>
                    <a:pt x="2650" y="233946"/>
                  </a:lnTo>
                  <a:lnTo>
                    <a:pt x="1273" y="248662"/>
                  </a:lnTo>
                  <a:lnTo>
                    <a:pt x="319" y="263190"/>
                  </a:lnTo>
                  <a:lnTo>
                    <a:pt x="0" y="277575"/>
                  </a:lnTo>
                  <a:lnTo>
                    <a:pt x="842" y="291853"/>
                  </a:lnTo>
                  <a:lnTo>
                    <a:pt x="3040" y="306051"/>
                  </a:lnTo>
                  <a:lnTo>
                    <a:pt x="6483" y="320029"/>
                  </a:lnTo>
                  <a:lnTo>
                    <a:pt x="10936" y="333494"/>
                  </a:lnTo>
                  <a:lnTo>
                    <a:pt x="16154" y="346330"/>
                  </a:lnTo>
                  <a:lnTo>
                    <a:pt x="21927" y="358577"/>
                  </a:lnTo>
                  <a:lnTo>
                    <a:pt x="28094" y="370341"/>
                  </a:lnTo>
                  <a:lnTo>
                    <a:pt x="34534" y="381735"/>
                  </a:lnTo>
                  <a:lnTo>
                    <a:pt x="41162" y="392692"/>
                  </a:lnTo>
                  <a:lnTo>
                    <a:pt x="47917" y="402984"/>
                  </a:lnTo>
                  <a:lnTo>
                    <a:pt x="54768" y="412535"/>
                  </a:lnTo>
                  <a:lnTo>
                    <a:pt x="62014" y="421254"/>
                  </a:lnTo>
                  <a:lnTo>
                    <a:pt x="70251" y="428965"/>
                  </a:lnTo>
                  <a:lnTo>
                    <a:pt x="79718" y="435670"/>
                  </a:lnTo>
                  <a:lnTo>
                    <a:pt x="90180" y="441512"/>
                  </a:lnTo>
                  <a:lnTo>
                    <a:pt x="101120" y="446678"/>
                  </a:lnTo>
                  <a:lnTo>
                    <a:pt x="112187" y="451338"/>
                  </a:lnTo>
                  <a:lnTo>
                    <a:pt x="123379" y="455469"/>
                  </a:lnTo>
                  <a:lnTo>
                    <a:pt x="134952" y="458872"/>
                  </a:lnTo>
                  <a:lnTo>
                    <a:pt x="147027" y="461491"/>
                  </a:lnTo>
                  <a:lnTo>
                    <a:pt x="159424" y="463250"/>
                  </a:lnTo>
                  <a:lnTo>
                    <a:pt x="171753" y="463981"/>
                  </a:lnTo>
                  <a:lnTo>
                    <a:pt x="183794" y="463693"/>
                  </a:lnTo>
                  <a:lnTo>
                    <a:pt x="195660" y="462534"/>
                  </a:lnTo>
                  <a:lnTo>
                    <a:pt x="207694" y="460693"/>
                  </a:lnTo>
                  <a:lnTo>
                    <a:pt x="220083" y="458337"/>
                  </a:lnTo>
                  <a:lnTo>
                    <a:pt x="232691" y="455281"/>
                  </a:lnTo>
                  <a:lnTo>
                    <a:pt x="245163" y="451020"/>
                  </a:lnTo>
                  <a:lnTo>
                    <a:pt x="257295" y="445378"/>
                  </a:lnTo>
                  <a:lnTo>
                    <a:pt x="269053" y="438640"/>
                  </a:lnTo>
                  <a:lnTo>
                    <a:pt x="280482" y="431354"/>
                  </a:lnTo>
                  <a:lnTo>
                    <a:pt x="291646" y="423898"/>
                  </a:lnTo>
                  <a:lnTo>
                    <a:pt x="302448" y="416453"/>
                  </a:lnTo>
                  <a:lnTo>
                    <a:pt x="312636" y="409081"/>
                  </a:lnTo>
                  <a:lnTo>
                    <a:pt x="322121" y="401789"/>
                  </a:lnTo>
                  <a:lnTo>
                    <a:pt x="330966" y="394401"/>
                  </a:lnTo>
                  <a:lnTo>
                    <a:pt x="339294" y="386594"/>
                  </a:lnTo>
                  <a:lnTo>
                    <a:pt x="347226" y="378221"/>
                  </a:lnTo>
                  <a:lnTo>
                    <a:pt x="354707" y="369137"/>
                  </a:lnTo>
                  <a:lnTo>
                    <a:pt x="361511" y="359128"/>
                  </a:lnTo>
                  <a:lnTo>
                    <a:pt x="367577" y="348169"/>
                  </a:lnTo>
                  <a:lnTo>
                    <a:pt x="373142" y="336385"/>
                  </a:lnTo>
                  <a:lnTo>
                    <a:pt x="378647" y="323951"/>
                  </a:lnTo>
                  <a:lnTo>
                    <a:pt x="384344" y="311033"/>
                  </a:lnTo>
                  <a:lnTo>
                    <a:pt x="389985" y="297766"/>
                  </a:lnTo>
                  <a:lnTo>
                    <a:pt x="394940" y="284254"/>
                  </a:lnTo>
                  <a:lnTo>
                    <a:pt x="398901" y="270573"/>
                  </a:lnTo>
                  <a:lnTo>
                    <a:pt x="401882" y="256776"/>
                  </a:lnTo>
                  <a:lnTo>
                    <a:pt x="404041" y="242900"/>
                  </a:lnTo>
                  <a:lnTo>
                    <a:pt x="405560" y="228975"/>
                  </a:lnTo>
                  <a:lnTo>
                    <a:pt x="406446" y="215183"/>
                  </a:lnTo>
                  <a:lnTo>
                    <a:pt x="406523" y="201842"/>
                  </a:lnTo>
                  <a:lnTo>
                    <a:pt x="405764" y="189085"/>
                  </a:lnTo>
                  <a:lnTo>
                    <a:pt x="404273" y="176722"/>
                  </a:lnTo>
                  <a:lnTo>
                    <a:pt x="402202" y="164346"/>
                  </a:lnTo>
                  <a:lnTo>
                    <a:pt x="399693" y="151725"/>
                  </a:lnTo>
                  <a:lnTo>
                    <a:pt x="396703" y="138960"/>
                  </a:lnTo>
                  <a:lnTo>
                    <a:pt x="393019" y="126382"/>
                  </a:lnTo>
                  <a:lnTo>
                    <a:pt x="388577" y="114178"/>
                  </a:lnTo>
                  <a:lnTo>
                    <a:pt x="383458" y="102373"/>
                  </a:lnTo>
                  <a:lnTo>
                    <a:pt x="377798" y="90912"/>
                  </a:lnTo>
                  <a:lnTo>
                    <a:pt x="371726" y="79727"/>
                  </a:lnTo>
                  <a:lnTo>
                    <a:pt x="365191" y="68910"/>
                  </a:lnTo>
                  <a:lnTo>
                    <a:pt x="357972" y="58713"/>
                  </a:lnTo>
                  <a:lnTo>
                    <a:pt x="350005" y="49221"/>
                  </a:lnTo>
                  <a:lnTo>
                    <a:pt x="341366" y="40372"/>
                  </a:lnTo>
                  <a:lnTo>
                    <a:pt x="332189" y="32041"/>
                  </a:lnTo>
                  <a:lnTo>
                    <a:pt x="322598" y="24111"/>
                  </a:lnTo>
                  <a:lnTo>
                    <a:pt x="312377" y="16802"/>
                  </a:lnTo>
                  <a:lnTo>
                    <a:pt x="300999" y="10645"/>
                  </a:lnTo>
                  <a:lnTo>
                    <a:pt x="288276" y="5842"/>
                  </a:lnTo>
                  <a:lnTo>
                    <a:pt x="274647" y="2447"/>
                  </a:lnTo>
                  <a:lnTo>
                    <a:pt x="260960" y="535"/>
                  </a:lnTo>
                  <a:lnTo>
                    <a:pt x="247719" y="0"/>
                  </a:lnTo>
                  <a:lnTo>
                    <a:pt x="235067" y="929"/>
                  </a:lnTo>
                  <a:lnTo>
                    <a:pt x="222964" y="3671"/>
                  </a:lnTo>
                  <a:lnTo>
                    <a:pt x="211321" y="8242"/>
                  </a:lnTo>
                  <a:lnTo>
                    <a:pt x="200481" y="13930"/>
                  </a:lnTo>
                  <a:lnTo>
                    <a:pt x="190173" y="20032"/>
                  </a:lnTo>
                  <a:lnTo>
                    <a:pt x="179487" y="27084"/>
                  </a:lnTo>
                  <a:lnTo>
                    <a:pt x="166706" y="361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98326" y="1470738"/>
              <a:ext cx="231628" cy="421365"/>
            </a:xfrm>
            <a:custGeom>
              <a:avLst/>
              <a:gdLst/>
              <a:ahLst/>
              <a:cxnLst/>
              <a:rect l="0" t="0" r="0" b="0"/>
              <a:pathLst>
                <a:path w="231628" h="421365">
                  <a:moveTo>
                    <a:pt x="0" y="421364"/>
                  </a:moveTo>
                  <a:lnTo>
                    <a:pt x="2933" y="409696"/>
                  </a:lnTo>
                  <a:lnTo>
                    <a:pt x="5716" y="399207"/>
                  </a:lnTo>
                  <a:lnTo>
                    <a:pt x="8611" y="388901"/>
                  </a:lnTo>
                  <a:lnTo>
                    <a:pt x="11478" y="378427"/>
                  </a:lnTo>
                  <a:lnTo>
                    <a:pt x="13995" y="367435"/>
                  </a:lnTo>
                  <a:lnTo>
                    <a:pt x="16010" y="355788"/>
                  </a:lnTo>
                  <a:lnTo>
                    <a:pt x="17695" y="343361"/>
                  </a:lnTo>
                  <a:lnTo>
                    <a:pt x="19438" y="329958"/>
                  </a:lnTo>
                  <a:lnTo>
                    <a:pt x="21465" y="315569"/>
                  </a:lnTo>
                  <a:lnTo>
                    <a:pt x="23826" y="300330"/>
                  </a:lnTo>
                  <a:lnTo>
                    <a:pt x="26491" y="284423"/>
                  </a:lnTo>
                  <a:lnTo>
                    <a:pt x="29397" y="268020"/>
                  </a:lnTo>
                  <a:lnTo>
                    <a:pt x="32485" y="251260"/>
                  </a:lnTo>
                  <a:lnTo>
                    <a:pt x="35704" y="234250"/>
                  </a:lnTo>
                  <a:lnTo>
                    <a:pt x="39015" y="217067"/>
                  </a:lnTo>
                  <a:lnTo>
                    <a:pt x="42390" y="199765"/>
                  </a:lnTo>
                  <a:lnTo>
                    <a:pt x="45808" y="182383"/>
                  </a:lnTo>
                  <a:lnTo>
                    <a:pt x="49257" y="164947"/>
                  </a:lnTo>
                  <a:lnTo>
                    <a:pt x="52725" y="147474"/>
                  </a:lnTo>
                  <a:lnTo>
                    <a:pt x="56207" y="129976"/>
                  </a:lnTo>
                  <a:lnTo>
                    <a:pt x="59698" y="112466"/>
                  </a:lnTo>
                  <a:lnTo>
                    <a:pt x="63195" y="95114"/>
                  </a:lnTo>
                  <a:lnTo>
                    <a:pt x="66697" y="78229"/>
                  </a:lnTo>
                  <a:lnTo>
                    <a:pt x="70200" y="61949"/>
                  </a:lnTo>
                  <a:lnTo>
                    <a:pt x="73706" y="46407"/>
                  </a:lnTo>
                  <a:lnTo>
                    <a:pt x="77213" y="31809"/>
                  </a:lnTo>
                  <a:lnTo>
                    <a:pt x="80735" y="18203"/>
                  </a:lnTo>
                  <a:lnTo>
                    <a:pt x="84753" y="6560"/>
                  </a:lnTo>
                  <a:lnTo>
                    <a:pt x="89847" y="0"/>
                  </a:lnTo>
                  <a:lnTo>
                    <a:pt x="95310" y="109"/>
                  </a:lnTo>
                  <a:lnTo>
                    <a:pt x="100190" y="4906"/>
                  </a:lnTo>
                  <a:lnTo>
                    <a:pt x="104475" y="12591"/>
                  </a:lnTo>
                  <a:lnTo>
                    <a:pt x="108389" y="21834"/>
                  </a:lnTo>
                  <a:lnTo>
                    <a:pt x="112103" y="31852"/>
                  </a:lnTo>
                  <a:lnTo>
                    <a:pt x="115714" y="42720"/>
                  </a:lnTo>
                  <a:lnTo>
                    <a:pt x="119274" y="55160"/>
                  </a:lnTo>
                  <a:lnTo>
                    <a:pt x="122808" y="69454"/>
                  </a:lnTo>
                  <a:lnTo>
                    <a:pt x="126330" y="84975"/>
                  </a:lnTo>
                  <a:lnTo>
                    <a:pt x="129845" y="100482"/>
                  </a:lnTo>
                  <a:lnTo>
                    <a:pt x="133358" y="115246"/>
                  </a:lnTo>
                  <a:lnTo>
                    <a:pt x="136869" y="129073"/>
                  </a:lnTo>
                  <a:lnTo>
                    <a:pt x="140379" y="142041"/>
                  </a:lnTo>
                  <a:lnTo>
                    <a:pt x="143889" y="154323"/>
                  </a:lnTo>
                  <a:lnTo>
                    <a:pt x="147399" y="166419"/>
                  </a:lnTo>
                  <a:lnTo>
                    <a:pt x="150908" y="179088"/>
                  </a:lnTo>
                  <a:lnTo>
                    <a:pt x="154417" y="192691"/>
                  </a:lnTo>
                  <a:lnTo>
                    <a:pt x="157927" y="206916"/>
                  </a:lnTo>
                  <a:lnTo>
                    <a:pt x="161436" y="221006"/>
                  </a:lnTo>
                  <a:lnTo>
                    <a:pt x="164946" y="234523"/>
                  </a:lnTo>
                  <a:lnTo>
                    <a:pt x="168455" y="247529"/>
                  </a:lnTo>
                  <a:lnTo>
                    <a:pt x="171965" y="260402"/>
                  </a:lnTo>
                  <a:lnTo>
                    <a:pt x="175479" y="273393"/>
                  </a:lnTo>
                  <a:lnTo>
                    <a:pt x="179161" y="286593"/>
                  </a:lnTo>
                  <a:lnTo>
                    <a:pt x="183319" y="300001"/>
                  </a:lnTo>
                  <a:lnTo>
                    <a:pt x="188078" y="313579"/>
                  </a:lnTo>
                  <a:lnTo>
                    <a:pt x="193240" y="327123"/>
                  </a:lnTo>
                  <a:lnTo>
                    <a:pt x="198397" y="340290"/>
                  </a:lnTo>
                  <a:lnTo>
                    <a:pt x="203309" y="352918"/>
                  </a:lnTo>
                  <a:lnTo>
                    <a:pt x="207956" y="364951"/>
                  </a:lnTo>
                  <a:lnTo>
                    <a:pt x="213010" y="377746"/>
                  </a:lnTo>
                  <a:lnTo>
                    <a:pt x="220031" y="394658"/>
                  </a:lnTo>
                  <a:lnTo>
                    <a:pt x="231627" y="421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19382" y="176576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6193" y="0"/>
                  </a:lnTo>
                  <a:lnTo>
                    <a:pt x="135064" y="0"/>
                  </a:lnTo>
                  <a:lnTo>
                    <a:pt x="123465" y="0"/>
                  </a:lnTo>
                  <a:lnTo>
                    <a:pt x="111304" y="0"/>
                  </a:lnTo>
                  <a:lnTo>
                    <a:pt x="98644" y="0"/>
                  </a:lnTo>
                  <a:lnTo>
                    <a:pt x="85593" y="5"/>
                  </a:lnTo>
                  <a:lnTo>
                    <a:pt x="72414" y="178"/>
                  </a:lnTo>
                  <a:lnTo>
                    <a:pt x="59497" y="826"/>
                  </a:lnTo>
                  <a:lnTo>
                    <a:pt x="47049" y="2075"/>
                  </a:lnTo>
                  <a:lnTo>
                    <a:pt x="35534" y="3736"/>
                  </a:lnTo>
                  <a:lnTo>
                    <a:pt x="24633" y="5563"/>
                  </a:lnTo>
                  <a:lnTo>
                    <a:pt x="1339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72066" y="1449905"/>
              <a:ext cx="52644" cy="431670"/>
            </a:xfrm>
            <a:custGeom>
              <a:avLst/>
              <a:gdLst/>
              <a:ahLst/>
              <a:cxnLst/>
              <a:rect l="0" t="0" r="0" b="0"/>
              <a:pathLst>
                <a:path w="52644" h="431670">
                  <a:moveTo>
                    <a:pt x="0" y="0"/>
                  </a:moveTo>
                  <a:lnTo>
                    <a:pt x="2867" y="11802"/>
                  </a:lnTo>
                  <a:lnTo>
                    <a:pt x="5009" y="23572"/>
                  </a:lnTo>
                  <a:lnTo>
                    <a:pt x="6617" y="36457"/>
                  </a:lnTo>
                  <a:lnTo>
                    <a:pt x="7970" y="50133"/>
                  </a:lnTo>
                  <a:lnTo>
                    <a:pt x="9467" y="63812"/>
                  </a:lnTo>
                  <a:lnTo>
                    <a:pt x="11318" y="77047"/>
                  </a:lnTo>
                  <a:lnTo>
                    <a:pt x="13558" y="90362"/>
                  </a:lnTo>
                  <a:lnTo>
                    <a:pt x="16138" y="105035"/>
                  </a:lnTo>
                  <a:lnTo>
                    <a:pt x="18983" y="121682"/>
                  </a:lnTo>
                  <a:lnTo>
                    <a:pt x="21860" y="140118"/>
                  </a:lnTo>
                  <a:lnTo>
                    <a:pt x="24404" y="159721"/>
                  </a:lnTo>
                  <a:lnTo>
                    <a:pt x="26448" y="179978"/>
                  </a:lnTo>
                  <a:lnTo>
                    <a:pt x="28159" y="200258"/>
                  </a:lnTo>
                  <a:lnTo>
                    <a:pt x="29921" y="219780"/>
                  </a:lnTo>
                  <a:lnTo>
                    <a:pt x="31957" y="238200"/>
                  </a:lnTo>
                  <a:lnTo>
                    <a:pt x="34156" y="255701"/>
                  </a:lnTo>
                  <a:lnTo>
                    <a:pt x="36180" y="272768"/>
                  </a:lnTo>
                  <a:lnTo>
                    <a:pt x="37842" y="289734"/>
                  </a:lnTo>
                  <a:lnTo>
                    <a:pt x="39281" y="306590"/>
                  </a:lnTo>
                  <a:lnTo>
                    <a:pt x="40854" y="323075"/>
                  </a:lnTo>
                  <a:lnTo>
                    <a:pt x="42759" y="339056"/>
                  </a:lnTo>
                  <a:lnTo>
                    <a:pt x="44878" y="354521"/>
                  </a:lnTo>
                  <a:lnTo>
                    <a:pt x="47070" y="371341"/>
                  </a:lnTo>
                  <a:lnTo>
                    <a:pt x="49530" y="394349"/>
                  </a:lnTo>
                  <a:lnTo>
                    <a:pt x="52643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01586" y="1718344"/>
              <a:ext cx="165279" cy="156216"/>
            </a:xfrm>
            <a:custGeom>
              <a:avLst/>
              <a:gdLst/>
              <a:ahLst/>
              <a:cxnLst/>
              <a:rect l="0" t="0" r="0" b="0"/>
              <a:pathLst>
                <a:path w="165279" h="156216">
                  <a:moveTo>
                    <a:pt x="91579" y="89530"/>
                  </a:moveTo>
                  <a:lnTo>
                    <a:pt x="97245" y="80729"/>
                  </a:lnTo>
                  <a:lnTo>
                    <a:pt x="100889" y="72382"/>
                  </a:lnTo>
                  <a:lnTo>
                    <a:pt x="102794" y="63688"/>
                  </a:lnTo>
                  <a:lnTo>
                    <a:pt x="103123" y="54740"/>
                  </a:lnTo>
                  <a:lnTo>
                    <a:pt x="101855" y="45893"/>
                  </a:lnTo>
                  <a:lnTo>
                    <a:pt x="99126" y="37355"/>
                  </a:lnTo>
                  <a:lnTo>
                    <a:pt x="95033" y="29166"/>
                  </a:lnTo>
                  <a:lnTo>
                    <a:pt x="89549" y="21289"/>
                  </a:lnTo>
                  <a:lnTo>
                    <a:pt x="82791" y="13677"/>
                  </a:lnTo>
                  <a:lnTo>
                    <a:pt x="74985" y="6922"/>
                  </a:lnTo>
                  <a:lnTo>
                    <a:pt x="66376" y="2202"/>
                  </a:lnTo>
                  <a:lnTo>
                    <a:pt x="57184" y="0"/>
                  </a:lnTo>
                  <a:lnTo>
                    <a:pt x="47741" y="320"/>
                  </a:lnTo>
                  <a:lnTo>
                    <a:pt x="38482" y="3043"/>
                  </a:lnTo>
                  <a:lnTo>
                    <a:pt x="29637" y="7844"/>
                  </a:lnTo>
                  <a:lnTo>
                    <a:pt x="21563" y="14455"/>
                  </a:lnTo>
                  <a:lnTo>
                    <a:pt x="14818" y="22771"/>
                  </a:lnTo>
                  <a:lnTo>
                    <a:pt x="9580" y="32579"/>
                  </a:lnTo>
                  <a:lnTo>
                    <a:pt x="5706" y="43585"/>
                  </a:lnTo>
                  <a:lnTo>
                    <a:pt x="2932" y="55495"/>
                  </a:lnTo>
                  <a:lnTo>
                    <a:pt x="997" y="68057"/>
                  </a:lnTo>
                  <a:lnTo>
                    <a:pt x="0" y="80915"/>
                  </a:lnTo>
                  <a:lnTo>
                    <a:pt x="378" y="93620"/>
                  </a:lnTo>
                  <a:lnTo>
                    <a:pt x="2261" y="105938"/>
                  </a:lnTo>
                  <a:lnTo>
                    <a:pt x="5490" y="117666"/>
                  </a:lnTo>
                  <a:lnTo>
                    <a:pt x="9800" y="128550"/>
                  </a:lnTo>
                  <a:lnTo>
                    <a:pt x="14926" y="138520"/>
                  </a:lnTo>
                  <a:lnTo>
                    <a:pt x="20808" y="147029"/>
                  </a:lnTo>
                  <a:lnTo>
                    <a:pt x="27580" y="153010"/>
                  </a:lnTo>
                  <a:lnTo>
                    <a:pt x="35239" y="156094"/>
                  </a:lnTo>
                  <a:lnTo>
                    <a:pt x="43500" y="156215"/>
                  </a:lnTo>
                  <a:lnTo>
                    <a:pt x="51891" y="153263"/>
                  </a:lnTo>
                  <a:lnTo>
                    <a:pt x="60123" y="147503"/>
                  </a:lnTo>
                  <a:lnTo>
                    <a:pt x="67937" y="139605"/>
                  </a:lnTo>
                  <a:lnTo>
                    <a:pt x="75033" y="130419"/>
                  </a:lnTo>
                  <a:lnTo>
                    <a:pt x="81317" y="120544"/>
                  </a:lnTo>
                  <a:lnTo>
                    <a:pt x="86705" y="110157"/>
                  </a:lnTo>
                  <a:lnTo>
                    <a:pt x="91034" y="99127"/>
                  </a:lnTo>
                  <a:lnTo>
                    <a:pt x="94313" y="87416"/>
                  </a:lnTo>
                  <a:lnTo>
                    <a:pt x="96534" y="75263"/>
                  </a:lnTo>
                  <a:lnTo>
                    <a:pt x="97584" y="63098"/>
                  </a:lnTo>
                  <a:lnTo>
                    <a:pt x="97491" y="51217"/>
                  </a:lnTo>
                  <a:lnTo>
                    <a:pt x="95650" y="41378"/>
                  </a:lnTo>
                  <a:lnTo>
                    <a:pt x="92444" y="37317"/>
                  </a:lnTo>
                  <a:lnTo>
                    <a:pt x="90178" y="39647"/>
                  </a:lnTo>
                  <a:lnTo>
                    <a:pt x="89688" y="45605"/>
                  </a:lnTo>
                  <a:lnTo>
                    <a:pt x="91012" y="53833"/>
                  </a:lnTo>
                  <a:lnTo>
                    <a:pt x="93885" y="63704"/>
                  </a:lnTo>
                  <a:lnTo>
                    <a:pt x="97966" y="74467"/>
                  </a:lnTo>
                  <a:lnTo>
                    <a:pt x="102939" y="85174"/>
                  </a:lnTo>
                  <a:lnTo>
                    <a:pt x="108557" y="95303"/>
                  </a:lnTo>
                  <a:lnTo>
                    <a:pt x="114791" y="104565"/>
                  </a:lnTo>
                  <a:lnTo>
                    <a:pt x="121809" y="112717"/>
                  </a:lnTo>
                  <a:lnTo>
                    <a:pt x="129629" y="119750"/>
                  </a:lnTo>
                  <a:lnTo>
                    <a:pt x="137694" y="125678"/>
                  </a:lnTo>
                  <a:lnTo>
                    <a:pt x="145740" y="131013"/>
                  </a:lnTo>
                  <a:lnTo>
                    <a:pt x="154476" y="136225"/>
                  </a:lnTo>
                  <a:lnTo>
                    <a:pt x="165278" y="142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00151" y="1645343"/>
              <a:ext cx="175146" cy="194502"/>
            </a:xfrm>
            <a:custGeom>
              <a:avLst/>
              <a:gdLst/>
              <a:ahLst/>
              <a:cxnLst/>
              <a:rect l="0" t="0" r="0" b="0"/>
              <a:pathLst>
                <a:path w="175146" h="194502">
                  <a:moveTo>
                    <a:pt x="124641" y="4604"/>
                  </a:moveTo>
                  <a:lnTo>
                    <a:pt x="115773" y="1804"/>
                  </a:lnTo>
                  <a:lnTo>
                    <a:pt x="106786" y="302"/>
                  </a:lnTo>
                  <a:lnTo>
                    <a:pt x="96795" y="0"/>
                  </a:lnTo>
                  <a:lnTo>
                    <a:pt x="85987" y="852"/>
                  </a:lnTo>
                  <a:lnTo>
                    <a:pt x="74824" y="2969"/>
                  </a:lnTo>
                  <a:lnTo>
                    <a:pt x="63624" y="6291"/>
                  </a:lnTo>
                  <a:lnTo>
                    <a:pt x="52684" y="10626"/>
                  </a:lnTo>
                  <a:lnTo>
                    <a:pt x="42348" y="15745"/>
                  </a:lnTo>
                  <a:lnTo>
                    <a:pt x="32740" y="21448"/>
                  </a:lnTo>
                  <a:lnTo>
                    <a:pt x="23968" y="27732"/>
                  </a:lnTo>
                  <a:lnTo>
                    <a:pt x="16216" y="34781"/>
                  </a:lnTo>
                  <a:lnTo>
                    <a:pt x="9493" y="42630"/>
                  </a:lnTo>
                  <a:lnTo>
                    <a:pt x="4147" y="51019"/>
                  </a:lnTo>
                  <a:lnTo>
                    <a:pt x="911" y="59496"/>
                  </a:lnTo>
                  <a:lnTo>
                    <a:pt x="0" y="67786"/>
                  </a:lnTo>
                  <a:lnTo>
                    <a:pt x="1338" y="75640"/>
                  </a:lnTo>
                  <a:lnTo>
                    <a:pt x="4819" y="82761"/>
                  </a:lnTo>
                  <a:lnTo>
                    <a:pt x="10160" y="89058"/>
                  </a:lnTo>
                  <a:lnTo>
                    <a:pt x="16981" y="94285"/>
                  </a:lnTo>
                  <a:lnTo>
                    <a:pt x="24913" y="97974"/>
                  </a:lnTo>
                  <a:lnTo>
                    <a:pt x="33654" y="100015"/>
                  </a:lnTo>
                  <a:lnTo>
                    <a:pt x="43130" y="100759"/>
                  </a:lnTo>
                  <a:lnTo>
                    <a:pt x="53475" y="100812"/>
                  </a:lnTo>
                  <a:lnTo>
                    <a:pt x="64695" y="100598"/>
                  </a:lnTo>
                  <a:lnTo>
                    <a:pt x="76670" y="100493"/>
                  </a:lnTo>
                  <a:lnTo>
                    <a:pt x="89241" y="100888"/>
                  </a:lnTo>
                  <a:lnTo>
                    <a:pt x="102246" y="101945"/>
                  </a:lnTo>
                  <a:lnTo>
                    <a:pt x="115234" y="103792"/>
                  </a:lnTo>
                  <a:lnTo>
                    <a:pt x="127494" y="106628"/>
                  </a:lnTo>
                  <a:lnTo>
                    <a:pt x="138695" y="110465"/>
                  </a:lnTo>
                  <a:lnTo>
                    <a:pt x="148688" y="115329"/>
                  </a:lnTo>
                  <a:lnTo>
                    <a:pt x="157337" y="121342"/>
                  </a:lnTo>
                  <a:lnTo>
                    <a:pt x="164696" y="128461"/>
                  </a:lnTo>
                  <a:lnTo>
                    <a:pt x="170487" y="136511"/>
                  </a:lnTo>
                  <a:lnTo>
                    <a:pt x="174030" y="145285"/>
                  </a:lnTo>
                  <a:lnTo>
                    <a:pt x="175145" y="154583"/>
                  </a:lnTo>
                  <a:lnTo>
                    <a:pt x="173776" y="163927"/>
                  </a:lnTo>
                  <a:lnTo>
                    <a:pt x="169742" y="172588"/>
                  </a:lnTo>
                  <a:lnTo>
                    <a:pt x="163212" y="180213"/>
                  </a:lnTo>
                  <a:lnTo>
                    <a:pt x="154609" y="186484"/>
                  </a:lnTo>
                  <a:lnTo>
                    <a:pt x="144409" y="190947"/>
                  </a:lnTo>
                  <a:lnTo>
                    <a:pt x="133037" y="193539"/>
                  </a:lnTo>
                  <a:lnTo>
                    <a:pt x="120828" y="194501"/>
                  </a:lnTo>
                  <a:lnTo>
                    <a:pt x="108036" y="194175"/>
                  </a:lnTo>
                  <a:lnTo>
                    <a:pt x="94855" y="192893"/>
                  </a:lnTo>
                  <a:lnTo>
                    <a:pt x="81827" y="191078"/>
                  </a:lnTo>
                  <a:lnTo>
                    <a:pt x="68471" y="189067"/>
                  </a:lnTo>
                  <a:lnTo>
                    <a:pt x="52498" y="186689"/>
                  </a:lnTo>
                  <a:lnTo>
                    <a:pt x="29884" y="1835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30077" y="1407791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5" y="8665"/>
                  </a:lnTo>
                  <a:lnTo>
                    <a:pt x="177" y="20667"/>
                  </a:lnTo>
                  <a:lnTo>
                    <a:pt x="826" y="33548"/>
                  </a:lnTo>
                  <a:lnTo>
                    <a:pt x="2079" y="46319"/>
                  </a:lnTo>
                  <a:lnTo>
                    <a:pt x="3905" y="59171"/>
                  </a:lnTo>
                  <a:lnTo>
                    <a:pt x="6201" y="73005"/>
                  </a:lnTo>
                  <a:lnTo>
                    <a:pt x="8852" y="88267"/>
                  </a:lnTo>
                  <a:lnTo>
                    <a:pt x="11598" y="104620"/>
                  </a:lnTo>
                  <a:lnTo>
                    <a:pt x="14054" y="121222"/>
                  </a:lnTo>
                  <a:lnTo>
                    <a:pt x="16039" y="137551"/>
                  </a:lnTo>
                  <a:lnTo>
                    <a:pt x="17710" y="153753"/>
                  </a:lnTo>
                  <a:lnTo>
                    <a:pt x="19446" y="170450"/>
                  </a:lnTo>
                  <a:lnTo>
                    <a:pt x="21464" y="187968"/>
                  </a:lnTo>
                  <a:lnTo>
                    <a:pt x="23651" y="206004"/>
                  </a:lnTo>
                  <a:lnTo>
                    <a:pt x="25666" y="223818"/>
                  </a:lnTo>
                  <a:lnTo>
                    <a:pt x="27319" y="240995"/>
                  </a:lnTo>
                  <a:lnTo>
                    <a:pt x="28581" y="257615"/>
                  </a:lnTo>
                  <a:lnTo>
                    <a:pt x="29503" y="274068"/>
                  </a:lnTo>
                  <a:lnTo>
                    <a:pt x="30158" y="290622"/>
                  </a:lnTo>
                  <a:lnTo>
                    <a:pt x="30614" y="307537"/>
                  </a:lnTo>
                  <a:lnTo>
                    <a:pt x="30928" y="325125"/>
                  </a:lnTo>
                  <a:lnTo>
                    <a:pt x="31143" y="343476"/>
                  </a:lnTo>
                  <a:lnTo>
                    <a:pt x="31288" y="362192"/>
                  </a:lnTo>
                  <a:lnTo>
                    <a:pt x="31386" y="380523"/>
                  </a:lnTo>
                  <a:lnTo>
                    <a:pt x="31452" y="398063"/>
                  </a:lnTo>
                  <a:lnTo>
                    <a:pt x="31496" y="414544"/>
                  </a:lnTo>
                  <a:lnTo>
                    <a:pt x="31530" y="431493"/>
                  </a:lnTo>
                  <a:lnTo>
                    <a:pt x="31558" y="452630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71401" y="1565719"/>
              <a:ext cx="179775" cy="314476"/>
            </a:xfrm>
            <a:custGeom>
              <a:avLst/>
              <a:gdLst/>
              <a:ahLst/>
              <a:cxnLst/>
              <a:rect l="0" t="0" r="0" b="0"/>
              <a:pathLst>
                <a:path w="179775" h="314476">
                  <a:moveTo>
                    <a:pt x="95546" y="0"/>
                  </a:moveTo>
                  <a:lnTo>
                    <a:pt x="89679" y="8734"/>
                  </a:lnTo>
                  <a:lnTo>
                    <a:pt x="84114" y="16441"/>
                  </a:lnTo>
                  <a:lnTo>
                    <a:pt x="78315" y="23843"/>
                  </a:lnTo>
                  <a:lnTo>
                    <a:pt x="72235" y="31104"/>
                  </a:lnTo>
                  <a:lnTo>
                    <a:pt x="65904" y="38282"/>
                  </a:lnTo>
                  <a:lnTo>
                    <a:pt x="59376" y="45413"/>
                  </a:lnTo>
                  <a:lnTo>
                    <a:pt x="52700" y="52676"/>
                  </a:lnTo>
                  <a:lnTo>
                    <a:pt x="45918" y="60391"/>
                  </a:lnTo>
                  <a:lnTo>
                    <a:pt x="39055" y="68686"/>
                  </a:lnTo>
                  <a:lnTo>
                    <a:pt x="31973" y="77206"/>
                  </a:lnTo>
                  <a:lnTo>
                    <a:pt x="24380" y="85239"/>
                  </a:lnTo>
                  <a:lnTo>
                    <a:pt x="16180" y="92422"/>
                  </a:lnTo>
                  <a:lnTo>
                    <a:pt x="8242" y="98913"/>
                  </a:lnTo>
                  <a:lnTo>
                    <a:pt x="2498" y="106015"/>
                  </a:lnTo>
                  <a:lnTo>
                    <a:pt x="0" y="114257"/>
                  </a:lnTo>
                  <a:lnTo>
                    <a:pt x="387" y="122261"/>
                  </a:lnTo>
                  <a:lnTo>
                    <a:pt x="2899" y="129786"/>
                  </a:lnTo>
                  <a:lnTo>
                    <a:pt x="6717" y="137173"/>
                  </a:lnTo>
                  <a:lnTo>
                    <a:pt x="11061" y="144887"/>
                  </a:lnTo>
                  <a:lnTo>
                    <a:pt x="15480" y="153147"/>
                  </a:lnTo>
                  <a:lnTo>
                    <a:pt x="20113" y="161960"/>
                  </a:lnTo>
                  <a:lnTo>
                    <a:pt x="25527" y="171244"/>
                  </a:lnTo>
                  <a:lnTo>
                    <a:pt x="31984" y="180892"/>
                  </a:lnTo>
                  <a:lnTo>
                    <a:pt x="39121" y="190809"/>
                  </a:lnTo>
                  <a:lnTo>
                    <a:pt x="46153" y="200917"/>
                  </a:lnTo>
                  <a:lnTo>
                    <a:pt x="52628" y="211160"/>
                  </a:lnTo>
                  <a:lnTo>
                    <a:pt x="58602" y="221494"/>
                  </a:lnTo>
                  <a:lnTo>
                    <a:pt x="64448" y="231892"/>
                  </a:lnTo>
                  <a:lnTo>
                    <a:pt x="70416" y="242328"/>
                  </a:lnTo>
                  <a:lnTo>
                    <a:pt x="76594" y="252625"/>
                  </a:lnTo>
                  <a:lnTo>
                    <a:pt x="82981" y="262466"/>
                  </a:lnTo>
                  <a:lnTo>
                    <a:pt x="89543" y="271715"/>
                  </a:lnTo>
                  <a:lnTo>
                    <a:pt x="96241" y="280400"/>
                  </a:lnTo>
                  <a:lnTo>
                    <a:pt x="103037" y="288620"/>
                  </a:lnTo>
                  <a:lnTo>
                    <a:pt x="109908" y="296471"/>
                  </a:lnTo>
                  <a:lnTo>
                    <a:pt x="116996" y="303558"/>
                  </a:lnTo>
                  <a:lnTo>
                    <a:pt x="124592" y="309034"/>
                  </a:lnTo>
                  <a:lnTo>
                    <a:pt x="132808" y="312565"/>
                  </a:lnTo>
                  <a:lnTo>
                    <a:pt x="141337" y="314263"/>
                  </a:lnTo>
                  <a:lnTo>
                    <a:pt x="150490" y="314475"/>
                  </a:lnTo>
                  <a:lnTo>
                    <a:pt x="162190" y="312101"/>
                  </a:lnTo>
                  <a:lnTo>
                    <a:pt x="17977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38405" y="1650064"/>
              <a:ext cx="212813" cy="189397"/>
            </a:xfrm>
            <a:custGeom>
              <a:avLst/>
              <a:gdLst/>
              <a:ahLst/>
              <a:cxnLst/>
              <a:rect l="0" t="0" r="0" b="0"/>
              <a:pathLst>
                <a:path w="212813" h="189397">
                  <a:moveTo>
                    <a:pt x="107527" y="105168"/>
                  </a:moveTo>
                  <a:lnTo>
                    <a:pt x="110394" y="96299"/>
                  </a:lnTo>
                  <a:lnTo>
                    <a:pt x="112536" y="87312"/>
                  </a:lnTo>
                  <a:lnTo>
                    <a:pt x="114129" y="77322"/>
                  </a:lnTo>
                  <a:lnTo>
                    <a:pt x="114964" y="66514"/>
                  </a:lnTo>
                  <a:lnTo>
                    <a:pt x="114516" y="55351"/>
                  </a:lnTo>
                  <a:lnTo>
                    <a:pt x="112603" y="44155"/>
                  </a:lnTo>
                  <a:lnTo>
                    <a:pt x="109193" y="33388"/>
                  </a:lnTo>
                  <a:lnTo>
                    <a:pt x="104236" y="23700"/>
                  </a:lnTo>
                  <a:lnTo>
                    <a:pt x="97864" y="15350"/>
                  </a:lnTo>
                  <a:lnTo>
                    <a:pt x="90333" y="8577"/>
                  </a:lnTo>
                  <a:lnTo>
                    <a:pt x="81916" y="3769"/>
                  </a:lnTo>
                  <a:lnTo>
                    <a:pt x="72855" y="947"/>
                  </a:lnTo>
                  <a:lnTo>
                    <a:pt x="63503" y="0"/>
                  </a:lnTo>
                  <a:lnTo>
                    <a:pt x="54305" y="867"/>
                  </a:lnTo>
                  <a:lnTo>
                    <a:pt x="45496" y="3345"/>
                  </a:lnTo>
                  <a:lnTo>
                    <a:pt x="37277" y="7446"/>
                  </a:lnTo>
                  <a:lnTo>
                    <a:pt x="29903" y="13471"/>
                  </a:lnTo>
                  <a:lnTo>
                    <a:pt x="23424" y="21408"/>
                  </a:lnTo>
                  <a:lnTo>
                    <a:pt x="17732" y="30821"/>
                  </a:lnTo>
                  <a:lnTo>
                    <a:pt x="12668" y="41048"/>
                  </a:lnTo>
                  <a:lnTo>
                    <a:pt x="8081" y="51628"/>
                  </a:lnTo>
                  <a:lnTo>
                    <a:pt x="4168" y="62323"/>
                  </a:lnTo>
                  <a:lnTo>
                    <a:pt x="1443" y="73030"/>
                  </a:lnTo>
                  <a:lnTo>
                    <a:pt x="92" y="83715"/>
                  </a:lnTo>
                  <a:lnTo>
                    <a:pt x="0" y="94533"/>
                  </a:lnTo>
                  <a:lnTo>
                    <a:pt x="926" y="105797"/>
                  </a:lnTo>
                  <a:lnTo>
                    <a:pt x="2631" y="117631"/>
                  </a:lnTo>
                  <a:lnTo>
                    <a:pt x="5232" y="129683"/>
                  </a:lnTo>
                  <a:lnTo>
                    <a:pt x="9181" y="141241"/>
                  </a:lnTo>
                  <a:lnTo>
                    <a:pt x="14615" y="151925"/>
                  </a:lnTo>
                  <a:lnTo>
                    <a:pt x="21382" y="161216"/>
                  </a:lnTo>
                  <a:lnTo>
                    <a:pt x="29219" y="168321"/>
                  </a:lnTo>
                  <a:lnTo>
                    <a:pt x="37858" y="173013"/>
                  </a:lnTo>
                  <a:lnTo>
                    <a:pt x="46913" y="175383"/>
                  </a:lnTo>
                  <a:lnTo>
                    <a:pt x="55903" y="175551"/>
                  </a:lnTo>
                  <a:lnTo>
                    <a:pt x="64569" y="173813"/>
                  </a:lnTo>
                  <a:lnTo>
                    <a:pt x="72691" y="170396"/>
                  </a:lnTo>
                  <a:lnTo>
                    <a:pt x="80000" y="165370"/>
                  </a:lnTo>
                  <a:lnTo>
                    <a:pt x="86435" y="158917"/>
                  </a:lnTo>
                  <a:lnTo>
                    <a:pt x="92096" y="151146"/>
                  </a:lnTo>
                  <a:lnTo>
                    <a:pt x="97141" y="142028"/>
                  </a:lnTo>
                  <a:lnTo>
                    <a:pt x="101719" y="131672"/>
                  </a:lnTo>
                  <a:lnTo>
                    <a:pt x="105796" y="120294"/>
                  </a:lnTo>
                  <a:lnTo>
                    <a:pt x="109163" y="108132"/>
                  </a:lnTo>
                  <a:lnTo>
                    <a:pt x="111788" y="95462"/>
                  </a:lnTo>
                  <a:lnTo>
                    <a:pt x="114623" y="84802"/>
                  </a:lnTo>
                  <a:lnTo>
                    <a:pt x="118362" y="79905"/>
                  </a:lnTo>
                  <a:lnTo>
                    <a:pt x="122108" y="80950"/>
                  </a:lnTo>
                  <a:lnTo>
                    <a:pt x="125662" y="86416"/>
                  </a:lnTo>
                  <a:lnTo>
                    <a:pt x="129272" y="94683"/>
                  </a:lnTo>
                  <a:lnTo>
                    <a:pt x="133322" y="104412"/>
                  </a:lnTo>
                  <a:lnTo>
                    <a:pt x="137982" y="114789"/>
                  </a:lnTo>
                  <a:lnTo>
                    <a:pt x="143233" y="125247"/>
                  </a:lnTo>
                  <a:lnTo>
                    <a:pt x="148974" y="135296"/>
                  </a:lnTo>
                  <a:lnTo>
                    <a:pt x="155098" y="144729"/>
                  </a:lnTo>
                  <a:lnTo>
                    <a:pt x="161665" y="153392"/>
                  </a:lnTo>
                  <a:lnTo>
                    <a:pt x="168904" y="161076"/>
                  </a:lnTo>
                  <a:lnTo>
                    <a:pt x="176872" y="167763"/>
                  </a:lnTo>
                  <a:lnTo>
                    <a:pt x="185033" y="173444"/>
                  </a:lnTo>
                  <a:lnTo>
                    <a:pt x="193155" y="178578"/>
                  </a:lnTo>
                  <a:lnTo>
                    <a:pt x="201952" y="183620"/>
                  </a:lnTo>
                  <a:lnTo>
                    <a:pt x="212812" y="189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875875" y="2292185"/>
            <a:ext cx="1691115" cy="511200"/>
            <a:chOff x="1875875" y="2292185"/>
            <a:chExt cx="1691115" cy="511200"/>
          </a:xfrm>
        </p:grpSpPr>
        <p:sp>
          <p:nvSpPr>
            <p:cNvPr id="24" name="Freeform 23"/>
            <p:cNvSpPr/>
            <p:nvPr/>
          </p:nvSpPr>
          <p:spPr>
            <a:xfrm>
              <a:off x="2002870" y="2386431"/>
              <a:ext cx="258586" cy="374620"/>
            </a:xfrm>
            <a:custGeom>
              <a:avLst/>
              <a:gdLst/>
              <a:ahLst/>
              <a:cxnLst/>
              <a:rect l="0" t="0" r="0" b="0"/>
              <a:pathLst>
                <a:path w="258586" h="374620">
                  <a:moveTo>
                    <a:pt x="26958" y="21568"/>
                  </a:moveTo>
                  <a:lnTo>
                    <a:pt x="24024" y="33303"/>
                  </a:lnTo>
                  <a:lnTo>
                    <a:pt x="21242" y="44432"/>
                  </a:lnTo>
                  <a:lnTo>
                    <a:pt x="18342" y="56025"/>
                  </a:lnTo>
                  <a:lnTo>
                    <a:pt x="15302" y="68014"/>
                  </a:lnTo>
                  <a:lnTo>
                    <a:pt x="12137" y="80025"/>
                  </a:lnTo>
                  <a:lnTo>
                    <a:pt x="8868" y="91759"/>
                  </a:lnTo>
                  <a:lnTo>
                    <a:pt x="5353" y="100732"/>
                  </a:lnTo>
                  <a:lnTo>
                    <a:pt x="2118" y="103826"/>
                  </a:lnTo>
                  <a:lnTo>
                    <a:pt x="311" y="101919"/>
                  </a:lnTo>
                  <a:lnTo>
                    <a:pt x="0" y="96712"/>
                  </a:lnTo>
                  <a:lnTo>
                    <a:pt x="697" y="89308"/>
                  </a:lnTo>
                  <a:lnTo>
                    <a:pt x="1757" y="80195"/>
                  </a:lnTo>
                  <a:lnTo>
                    <a:pt x="2805" y="69730"/>
                  </a:lnTo>
                  <a:lnTo>
                    <a:pt x="4015" y="58558"/>
                  </a:lnTo>
                  <a:lnTo>
                    <a:pt x="5973" y="47571"/>
                  </a:lnTo>
                  <a:lnTo>
                    <a:pt x="8969" y="37250"/>
                  </a:lnTo>
                  <a:lnTo>
                    <a:pt x="13137" y="27858"/>
                  </a:lnTo>
                  <a:lnTo>
                    <a:pt x="18619" y="19618"/>
                  </a:lnTo>
                  <a:lnTo>
                    <a:pt x="25349" y="12530"/>
                  </a:lnTo>
                  <a:lnTo>
                    <a:pt x="33124" y="6752"/>
                  </a:lnTo>
                  <a:lnTo>
                    <a:pt x="41705" y="2686"/>
                  </a:lnTo>
                  <a:lnTo>
                    <a:pt x="50877" y="401"/>
                  </a:lnTo>
                  <a:lnTo>
                    <a:pt x="60303" y="0"/>
                  </a:lnTo>
                  <a:lnTo>
                    <a:pt x="69550" y="1775"/>
                  </a:lnTo>
                  <a:lnTo>
                    <a:pt x="78393" y="5679"/>
                  </a:lnTo>
                  <a:lnTo>
                    <a:pt x="86634" y="11553"/>
                  </a:lnTo>
                  <a:lnTo>
                    <a:pt x="94024" y="19308"/>
                  </a:lnTo>
                  <a:lnTo>
                    <a:pt x="100513" y="28707"/>
                  </a:lnTo>
                  <a:lnTo>
                    <a:pt x="106210" y="39423"/>
                  </a:lnTo>
                  <a:lnTo>
                    <a:pt x="111279" y="51131"/>
                  </a:lnTo>
                  <a:lnTo>
                    <a:pt x="115874" y="63564"/>
                  </a:lnTo>
                  <a:lnTo>
                    <a:pt x="119962" y="76673"/>
                  </a:lnTo>
                  <a:lnTo>
                    <a:pt x="123337" y="90611"/>
                  </a:lnTo>
                  <a:lnTo>
                    <a:pt x="125936" y="105401"/>
                  </a:lnTo>
                  <a:lnTo>
                    <a:pt x="127683" y="121097"/>
                  </a:lnTo>
                  <a:lnTo>
                    <a:pt x="128405" y="137851"/>
                  </a:lnTo>
                  <a:lnTo>
                    <a:pt x="128112" y="155640"/>
                  </a:lnTo>
                  <a:lnTo>
                    <a:pt x="126949" y="174147"/>
                  </a:lnTo>
                  <a:lnTo>
                    <a:pt x="125104" y="192869"/>
                  </a:lnTo>
                  <a:lnTo>
                    <a:pt x="122756" y="211493"/>
                  </a:lnTo>
                  <a:lnTo>
                    <a:pt x="120045" y="229744"/>
                  </a:lnTo>
                  <a:lnTo>
                    <a:pt x="117080" y="247305"/>
                  </a:lnTo>
                  <a:lnTo>
                    <a:pt x="113931" y="264075"/>
                  </a:lnTo>
                  <a:lnTo>
                    <a:pt x="110325" y="279964"/>
                  </a:lnTo>
                  <a:lnTo>
                    <a:pt x="105686" y="294802"/>
                  </a:lnTo>
                  <a:lnTo>
                    <a:pt x="99787" y="308602"/>
                  </a:lnTo>
                  <a:lnTo>
                    <a:pt x="92874" y="321516"/>
                  </a:lnTo>
                  <a:lnTo>
                    <a:pt x="85470" y="333737"/>
                  </a:lnTo>
                  <a:lnTo>
                    <a:pt x="77931" y="345426"/>
                  </a:lnTo>
                  <a:lnTo>
                    <a:pt x="70260" y="356075"/>
                  </a:lnTo>
                  <a:lnTo>
                    <a:pt x="62205" y="364563"/>
                  </a:lnTo>
                  <a:lnTo>
                    <a:pt x="53645" y="370449"/>
                  </a:lnTo>
                  <a:lnTo>
                    <a:pt x="44761" y="373755"/>
                  </a:lnTo>
                  <a:lnTo>
                    <a:pt x="35944" y="374619"/>
                  </a:lnTo>
                  <a:lnTo>
                    <a:pt x="27432" y="373375"/>
                  </a:lnTo>
                  <a:lnTo>
                    <a:pt x="19768" y="370136"/>
                  </a:lnTo>
                  <a:lnTo>
                    <a:pt x="13837" y="364705"/>
                  </a:lnTo>
                  <a:lnTo>
                    <a:pt x="9972" y="357173"/>
                  </a:lnTo>
                  <a:lnTo>
                    <a:pt x="8175" y="348035"/>
                  </a:lnTo>
                  <a:lnTo>
                    <a:pt x="8400" y="337993"/>
                  </a:lnTo>
                  <a:lnTo>
                    <a:pt x="10405" y="327547"/>
                  </a:lnTo>
                  <a:lnTo>
                    <a:pt x="14003" y="317282"/>
                  </a:lnTo>
                  <a:lnTo>
                    <a:pt x="19150" y="307928"/>
                  </a:lnTo>
                  <a:lnTo>
                    <a:pt x="25685" y="299797"/>
                  </a:lnTo>
                  <a:lnTo>
                    <a:pt x="33511" y="292999"/>
                  </a:lnTo>
                  <a:lnTo>
                    <a:pt x="42666" y="287642"/>
                  </a:lnTo>
                  <a:lnTo>
                    <a:pt x="53043" y="283633"/>
                  </a:lnTo>
                  <a:lnTo>
                    <a:pt x="64264" y="280904"/>
                  </a:lnTo>
                  <a:lnTo>
                    <a:pt x="75789" y="279505"/>
                  </a:lnTo>
                  <a:lnTo>
                    <a:pt x="87283" y="279336"/>
                  </a:lnTo>
                  <a:lnTo>
                    <a:pt x="98780" y="280187"/>
                  </a:lnTo>
                  <a:lnTo>
                    <a:pt x="110565" y="281820"/>
                  </a:lnTo>
                  <a:lnTo>
                    <a:pt x="122792" y="284026"/>
                  </a:lnTo>
                  <a:lnTo>
                    <a:pt x="135461" y="286642"/>
                  </a:lnTo>
                  <a:lnTo>
                    <a:pt x="148506" y="289543"/>
                  </a:lnTo>
                  <a:lnTo>
                    <a:pt x="161837" y="292627"/>
                  </a:lnTo>
                  <a:lnTo>
                    <a:pt x="175214" y="295340"/>
                  </a:lnTo>
                  <a:lnTo>
                    <a:pt x="188268" y="296718"/>
                  </a:lnTo>
                  <a:lnTo>
                    <a:pt x="200816" y="296343"/>
                  </a:lnTo>
                  <a:lnTo>
                    <a:pt x="212597" y="294220"/>
                  </a:lnTo>
                  <a:lnTo>
                    <a:pt x="224450" y="290097"/>
                  </a:lnTo>
                  <a:lnTo>
                    <a:pt x="238532" y="281369"/>
                  </a:lnTo>
                  <a:lnTo>
                    <a:pt x="258585" y="2637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75875" y="2311409"/>
              <a:ext cx="444294" cy="491976"/>
            </a:xfrm>
            <a:custGeom>
              <a:avLst/>
              <a:gdLst/>
              <a:ahLst/>
              <a:cxnLst/>
              <a:rect l="0" t="0" r="0" b="0"/>
              <a:pathLst>
                <a:path w="444294" h="491976">
                  <a:moveTo>
                    <a:pt x="227652" y="12362"/>
                  </a:moveTo>
                  <a:lnTo>
                    <a:pt x="213051" y="15295"/>
                  </a:lnTo>
                  <a:lnTo>
                    <a:pt x="199780" y="18078"/>
                  </a:lnTo>
                  <a:lnTo>
                    <a:pt x="186583" y="20982"/>
                  </a:lnTo>
                  <a:lnTo>
                    <a:pt x="173414" y="24195"/>
                  </a:lnTo>
                  <a:lnTo>
                    <a:pt x="160554" y="28008"/>
                  </a:lnTo>
                  <a:lnTo>
                    <a:pt x="148153" y="32530"/>
                  </a:lnTo>
                  <a:lnTo>
                    <a:pt x="136213" y="37866"/>
                  </a:lnTo>
                  <a:lnTo>
                    <a:pt x="124660" y="44202"/>
                  </a:lnTo>
                  <a:lnTo>
                    <a:pt x="113412" y="51536"/>
                  </a:lnTo>
                  <a:lnTo>
                    <a:pt x="102553" y="59562"/>
                  </a:lnTo>
                  <a:lnTo>
                    <a:pt x="92328" y="67787"/>
                  </a:lnTo>
                  <a:lnTo>
                    <a:pt x="82813" y="75917"/>
                  </a:lnTo>
                  <a:lnTo>
                    <a:pt x="73778" y="84172"/>
                  </a:lnTo>
                  <a:lnTo>
                    <a:pt x="64790" y="93159"/>
                  </a:lnTo>
                  <a:lnTo>
                    <a:pt x="55601" y="103175"/>
                  </a:lnTo>
                  <a:lnTo>
                    <a:pt x="46463" y="114362"/>
                  </a:lnTo>
                  <a:lnTo>
                    <a:pt x="38007" y="126860"/>
                  </a:lnTo>
                  <a:lnTo>
                    <a:pt x="30541" y="140599"/>
                  </a:lnTo>
                  <a:lnTo>
                    <a:pt x="24054" y="155046"/>
                  </a:lnTo>
                  <a:lnTo>
                    <a:pt x="18388" y="169349"/>
                  </a:lnTo>
                  <a:lnTo>
                    <a:pt x="13361" y="183051"/>
                  </a:lnTo>
                  <a:lnTo>
                    <a:pt x="8968" y="196536"/>
                  </a:lnTo>
                  <a:lnTo>
                    <a:pt x="5381" y="210802"/>
                  </a:lnTo>
                  <a:lnTo>
                    <a:pt x="2636" y="226364"/>
                  </a:lnTo>
                  <a:lnTo>
                    <a:pt x="790" y="243090"/>
                  </a:lnTo>
                  <a:lnTo>
                    <a:pt x="0" y="260475"/>
                  </a:lnTo>
                  <a:lnTo>
                    <a:pt x="249" y="278135"/>
                  </a:lnTo>
                  <a:lnTo>
                    <a:pt x="1382" y="295705"/>
                  </a:lnTo>
                  <a:lnTo>
                    <a:pt x="3205" y="312795"/>
                  </a:lnTo>
                  <a:lnTo>
                    <a:pt x="5550" y="329246"/>
                  </a:lnTo>
                  <a:lnTo>
                    <a:pt x="8597" y="345087"/>
                  </a:lnTo>
                  <a:lnTo>
                    <a:pt x="12852" y="360425"/>
                  </a:lnTo>
                  <a:lnTo>
                    <a:pt x="18495" y="375373"/>
                  </a:lnTo>
                  <a:lnTo>
                    <a:pt x="25404" y="389873"/>
                  </a:lnTo>
                  <a:lnTo>
                    <a:pt x="33337" y="403697"/>
                  </a:lnTo>
                  <a:lnTo>
                    <a:pt x="42049" y="416772"/>
                  </a:lnTo>
                  <a:lnTo>
                    <a:pt x="51492" y="429012"/>
                  </a:lnTo>
                  <a:lnTo>
                    <a:pt x="61808" y="440239"/>
                  </a:lnTo>
                  <a:lnTo>
                    <a:pt x="73005" y="450454"/>
                  </a:lnTo>
                  <a:lnTo>
                    <a:pt x="84964" y="459636"/>
                  </a:lnTo>
                  <a:lnTo>
                    <a:pt x="97523" y="467665"/>
                  </a:lnTo>
                  <a:lnTo>
                    <a:pt x="110529" y="474583"/>
                  </a:lnTo>
                  <a:lnTo>
                    <a:pt x="123856" y="480399"/>
                  </a:lnTo>
                  <a:lnTo>
                    <a:pt x="137409" y="485016"/>
                  </a:lnTo>
                  <a:lnTo>
                    <a:pt x="151113" y="488488"/>
                  </a:lnTo>
                  <a:lnTo>
                    <a:pt x="164756" y="490839"/>
                  </a:lnTo>
                  <a:lnTo>
                    <a:pt x="177997" y="491975"/>
                  </a:lnTo>
                  <a:lnTo>
                    <a:pt x="190686" y="491959"/>
                  </a:lnTo>
                  <a:lnTo>
                    <a:pt x="203004" y="490812"/>
                  </a:lnTo>
                  <a:lnTo>
                    <a:pt x="215349" y="488448"/>
                  </a:lnTo>
                  <a:lnTo>
                    <a:pt x="227954" y="484932"/>
                  </a:lnTo>
                  <a:lnTo>
                    <a:pt x="240879" y="480454"/>
                  </a:lnTo>
                  <a:lnTo>
                    <a:pt x="254096" y="475231"/>
                  </a:lnTo>
                  <a:lnTo>
                    <a:pt x="267547" y="469456"/>
                  </a:lnTo>
                  <a:lnTo>
                    <a:pt x="281174" y="463122"/>
                  </a:lnTo>
                  <a:lnTo>
                    <a:pt x="294928" y="456038"/>
                  </a:lnTo>
                  <a:lnTo>
                    <a:pt x="308768" y="448157"/>
                  </a:lnTo>
                  <a:lnTo>
                    <a:pt x="322502" y="439406"/>
                  </a:lnTo>
                  <a:lnTo>
                    <a:pt x="335802" y="429621"/>
                  </a:lnTo>
                  <a:lnTo>
                    <a:pt x="348522" y="418814"/>
                  </a:lnTo>
                  <a:lnTo>
                    <a:pt x="360522" y="407131"/>
                  </a:lnTo>
                  <a:lnTo>
                    <a:pt x="371588" y="394765"/>
                  </a:lnTo>
                  <a:lnTo>
                    <a:pt x="381699" y="381887"/>
                  </a:lnTo>
                  <a:lnTo>
                    <a:pt x="390981" y="368478"/>
                  </a:lnTo>
                  <a:lnTo>
                    <a:pt x="399610" y="354338"/>
                  </a:lnTo>
                  <a:lnTo>
                    <a:pt x="407748" y="339426"/>
                  </a:lnTo>
                  <a:lnTo>
                    <a:pt x="415368" y="324159"/>
                  </a:lnTo>
                  <a:lnTo>
                    <a:pt x="422267" y="309289"/>
                  </a:lnTo>
                  <a:lnTo>
                    <a:pt x="428386" y="295205"/>
                  </a:lnTo>
                  <a:lnTo>
                    <a:pt x="433649" y="281630"/>
                  </a:lnTo>
                  <a:lnTo>
                    <a:pt x="437885" y="267834"/>
                  </a:lnTo>
                  <a:lnTo>
                    <a:pt x="441100" y="253401"/>
                  </a:lnTo>
                  <a:lnTo>
                    <a:pt x="443275" y="238248"/>
                  </a:lnTo>
                  <a:lnTo>
                    <a:pt x="444293" y="222457"/>
                  </a:lnTo>
                  <a:lnTo>
                    <a:pt x="444202" y="206169"/>
                  </a:lnTo>
                  <a:lnTo>
                    <a:pt x="443176" y="189840"/>
                  </a:lnTo>
                  <a:lnTo>
                    <a:pt x="441424" y="174191"/>
                  </a:lnTo>
                  <a:lnTo>
                    <a:pt x="439138" y="159555"/>
                  </a:lnTo>
                  <a:lnTo>
                    <a:pt x="436468" y="145765"/>
                  </a:lnTo>
                  <a:lnTo>
                    <a:pt x="433532" y="132350"/>
                  </a:lnTo>
                  <a:lnTo>
                    <a:pt x="430405" y="118997"/>
                  </a:lnTo>
                  <a:lnTo>
                    <a:pt x="426985" y="105891"/>
                  </a:lnTo>
                  <a:lnTo>
                    <a:pt x="423003" y="93609"/>
                  </a:lnTo>
                  <a:lnTo>
                    <a:pt x="418353" y="82414"/>
                  </a:lnTo>
                  <a:lnTo>
                    <a:pt x="412925" y="72098"/>
                  </a:lnTo>
                  <a:lnTo>
                    <a:pt x="406523" y="62176"/>
                  </a:lnTo>
                  <a:lnTo>
                    <a:pt x="399135" y="52324"/>
                  </a:lnTo>
                  <a:lnTo>
                    <a:pt x="390732" y="42724"/>
                  </a:lnTo>
                  <a:lnTo>
                    <a:pt x="381189" y="33950"/>
                  </a:lnTo>
                  <a:lnTo>
                    <a:pt x="370552" y="26267"/>
                  </a:lnTo>
                  <a:lnTo>
                    <a:pt x="359155" y="19633"/>
                  </a:lnTo>
                  <a:lnTo>
                    <a:pt x="347513" y="13869"/>
                  </a:lnTo>
                  <a:lnTo>
                    <a:pt x="335945" y="8779"/>
                  </a:lnTo>
                  <a:lnTo>
                    <a:pt x="324568" y="4514"/>
                  </a:lnTo>
                  <a:lnTo>
                    <a:pt x="313397" y="1546"/>
                  </a:lnTo>
                  <a:lnTo>
                    <a:pt x="302401" y="34"/>
                  </a:lnTo>
                  <a:lnTo>
                    <a:pt x="291541" y="0"/>
                  </a:lnTo>
                  <a:lnTo>
                    <a:pt x="280783" y="1498"/>
                  </a:lnTo>
                  <a:lnTo>
                    <a:pt x="270092" y="4397"/>
                  </a:lnTo>
                  <a:lnTo>
                    <a:pt x="259283" y="8444"/>
                  </a:lnTo>
                  <a:lnTo>
                    <a:pt x="248033" y="13369"/>
                  </a:lnTo>
                  <a:lnTo>
                    <a:pt x="236211" y="18937"/>
                  </a:lnTo>
                  <a:lnTo>
                    <a:pt x="224170" y="24961"/>
                  </a:lnTo>
                  <a:lnTo>
                    <a:pt x="212619" y="31303"/>
                  </a:lnTo>
                  <a:lnTo>
                    <a:pt x="201931" y="37859"/>
                  </a:lnTo>
                  <a:lnTo>
                    <a:pt x="192238" y="44449"/>
                  </a:lnTo>
                  <a:lnTo>
                    <a:pt x="182554" y="51559"/>
                  </a:lnTo>
                  <a:lnTo>
                    <a:pt x="170912" y="60930"/>
                  </a:lnTo>
                  <a:lnTo>
                    <a:pt x="153953" y="75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74738" y="2334299"/>
              <a:ext cx="28873" cy="400084"/>
            </a:xfrm>
            <a:custGeom>
              <a:avLst/>
              <a:gdLst/>
              <a:ahLst/>
              <a:cxnLst/>
              <a:rect l="0" t="0" r="0" b="0"/>
              <a:pathLst>
                <a:path w="28873" h="400084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9"/>
                  </a:lnTo>
                  <a:lnTo>
                    <a:pt x="201" y="42872"/>
                  </a:lnTo>
                  <a:lnTo>
                    <a:pt x="0" y="57648"/>
                  </a:lnTo>
                  <a:lnTo>
                    <a:pt x="651" y="74027"/>
                  </a:lnTo>
                  <a:lnTo>
                    <a:pt x="1890" y="91713"/>
                  </a:lnTo>
                  <a:lnTo>
                    <a:pt x="3254" y="110398"/>
                  </a:lnTo>
                  <a:lnTo>
                    <a:pt x="4468" y="129811"/>
                  </a:lnTo>
                  <a:lnTo>
                    <a:pt x="5603" y="149742"/>
                  </a:lnTo>
                  <a:lnTo>
                    <a:pt x="6971" y="170032"/>
                  </a:lnTo>
                  <a:lnTo>
                    <a:pt x="8738" y="190566"/>
                  </a:lnTo>
                  <a:lnTo>
                    <a:pt x="10756" y="211102"/>
                  </a:lnTo>
                  <a:lnTo>
                    <a:pt x="12657" y="231275"/>
                  </a:lnTo>
                  <a:lnTo>
                    <a:pt x="14233" y="250918"/>
                  </a:lnTo>
                  <a:lnTo>
                    <a:pt x="15444" y="269871"/>
                  </a:lnTo>
                  <a:lnTo>
                    <a:pt x="16332" y="287913"/>
                  </a:lnTo>
                  <a:lnTo>
                    <a:pt x="16968" y="305009"/>
                  </a:lnTo>
                  <a:lnTo>
                    <a:pt x="17582" y="321118"/>
                  </a:lnTo>
                  <a:lnTo>
                    <a:pt x="18534" y="336104"/>
                  </a:lnTo>
                  <a:lnTo>
                    <a:pt x="19990" y="349990"/>
                  </a:lnTo>
                  <a:lnTo>
                    <a:pt x="21792" y="362494"/>
                  </a:lnTo>
                  <a:lnTo>
                    <a:pt x="23729" y="374175"/>
                  </a:lnTo>
                  <a:lnTo>
                    <a:pt x="25974" y="386064"/>
                  </a:lnTo>
                  <a:lnTo>
                    <a:pt x="2887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19424" y="2292185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8" y="79121"/>
                  </a:lnTo>
                  <a:lnTo>
                    <a:pt x="7866" y="94090"/>
                  </a:lnTo>
                  <a:lnTo>
                    <a:pt x="8676" y="110410"/>
                  </a:lnTo>
                  <a:lnTo>
                    <a:pt x="9260" y="128446"/>
                  </a:lnTo>
                  <a:lnTo>
                    <a:pt x="9839" y="147456"/>
                  </a:lnTo>
                  <a:lnTo>
                    <a:pt x="10767" y="165922"/>
                  </a:lnTo>
                  <a:lnTo>
                    <a:pt x="12207" y="183021"/>
                  </a:lnTo>
                  <a:lnTo>
                    <a:pt x="13989" y="199094"/>
                  </a:lnTo>
                  <a:lnTo>
                    <a:pt x="15725" y="215247"/>
                  </a:lnTo>
                  <a:lnTo>
                    <a:pt x="17187" y="232147"/>
                  </a:lnTo>
                  <a:lnTo>
                    <a:pt x="18319" y="249805"/>
                  </a:lnTo>
                  <a:lnTo>
                    <a:pt x="19153" y="267831"/>
                  </a:lnTo>
                  <a:lnTo>
                    <a:pt x="19754" y="285927"/>
                  </a:lnTo>
                  <a:lnTo>
                    <a:pt x="20344" y="303794"/>
                  </a:lnTo>
                  <a:lnTo>
                    <a:pt x="21279" y="321084"/>
                  </a:lnTo>
                  <a:lnTo>
                    <a:pt x="22724" y="337665"/>
                  </a:lnTo>
                  <a:lnTo>
                    <a:pt x="24519" y="353563"/>
                  </a:lnTo>
                  <a:lnTo>
                    <a:pt x="26451" y="370735"/>
                  </a:lnTo>
                  <a:lnTo>
                    <a:pt x="28691" y="394044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03610" y="2585113"/>
              <a:ext cx="147400" cy="43985"/>
            </a:xfrm>
            <a:custGeom>
              <a:avLst/>
              <a:gdLst/>
              <a:ahLst/>
              <a:cxnLst/>
              <a:rect l="0" t="0" r="0" b="0"/>
              <a:pathLst>
                <a:path w="147400" h="43985">
                  <a:moveTo>
                    <a:pt x="147399" y="43984"/>
                  </a:moveTo>
                  <a:lnTo>
                    <a:pt x="141532" y="38116"/>
                  </a:lnTo>
                  <a:lnTo>
                    <a:pt x="135968" y="32552"/>
                  </a:lnTo>
                  <a:lnTo>
                    <a:pt x="130159" y="26757"/>
                  </a:lnTo>
                  <a:lnTo>
                    <a:pt x="123733" y="20850"/>
                  </a:lnTo>
                  <a:lnTo>
                    <a:pt x="116106" y="15168"/>
                  </a:lnTo>
                  <a:lnTo>
                    <a:pt x="107076" y="9903"/>
                  </a:lnTo>
                  <a:lnTo>
                    <a:pt x="96922" y="5398"/>
                  </a:lnTo>
                  <a:lnTo>
                    <a:pt x="86195" y="2208"/>
                  </a:lnTo>
                  <a:lnTo>
                    <a:pt x="75278" y="508"/>
                  </a:lnTo>
                  <a:lnTo>
                    <a:pt x="64233" y="0"/>
                  </a:lnTo>
                  <a:lnTo>
                    <a:pt x="51482" y="44"/>
                  </a:lnTo>
                  <a:lnTo>
                    <a:pt x="32557" y="647"/>
                  </a:lnTo>
                  <a:lnTo>
                    <a:pt x="0" y="1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87297" y="2557482"/>
              <a:ext cx="184812" cy="160637"/>
            </a:xfrm>
            <a:custGeom>
              <a:avLst/>
              <a:gdLst/>
              <a:ahLst/>
              <a:cxnLst/>
              <a:rect l="0" t="0" r="0" b="0"/>
              <a:pathLst>
                <a:path w="184812" h="160637">
                  <a:moveTo>
                    <a:pt x="100583" y="103200"/>
                  </a:moveTo>
                  <a:lnTo>
                    <a:pt x="103450" y="94332"/>
                  </a:lnTo>
                  <a:lnTo>
                    <a:pt x="105592" y="85345"/>
                  </a:lnTo>
                  <a:lnTo>
                    <a:pt x="107185" y="75359"/>
                  </a:lnTo>
                  <a:lnTo>
                    <a:pt x="108020" y="64724"/>
                  </a:lnTo>
                  <a:lnTo>
                    <a:pt x="107572" y="54209"/>
                  </a:lnTo>
                  <a:lnTo>
                    <a:pt x="105664" y="44257"/>
                  </a:lnTo>
                  <a:lnTo>
                    <a:pt x="102427" y="34971"/>
                  </a:lnTo>
                  <a:lnTo>
                    <a:pt x="98118" y="26283"/>
                  </a:lnTo>
                  <a:lnTo>
                    <a:pt x="92990" y="18086"/>
                  </a:lnTo>
                  <a:lnTo>
                    <a:pt x="86939" y="10754"/>
                  </a:lnTo>
                  <a:lnTo>
                    <a:pt x="79521" y="5105"/>
                  </a:lnTo>
                  <a:lnTo>
                    <a:pt x="70615" y="1463"/>
                  </a:lnTo>
                  <a:lnTo>
                    <a:pt x="60703" y="0"/>
                  </a:lnTo>
                  <a:lnTo>
                    <a:pt x="50665" y="988"/>
                  </a:lnTo>
                  <a:lnTo>
                    <a:pt x="41031" y="4323"/>
                  </a:lnTo>
                  <a:lnTo>
                    <a:pt x="32124" y="9629"/>
                  </a:lnTo>
                  <a:lnTo>
                    <a:pt x="24222" y="16462"/>
                  </a:lnTo>
                  <a:lnTo>
                    <a:pt x="17360" y="24430"/>
                  </a:lnTo>
                  <a:lnTo>
                    <a:pt x="11567" y="33539"/>
                  </a:lnTo>
                  <a:lnTo>
                    <a:pt x="6959" y="44162"/>
                  </a:lnTo>
                  <a:lnTo>
                    <a:pt x="3487" y="56373"/>
                  </a:lnTo>
                  <a:lnTo>
                    <a:pt x="1137" y="69657"/>
                  </a:lnTo>
                  <a:lnTo>
                    <a:pt x="0" y="83113"/>
                  </a:lnTo>
                  <a:lnTo>
                    <a:pt x="15" y="96200"/>
                  </a:lnTo>
                  <a:lnTo>
                    <a:pt x="1160" y="108748"/>
                  </a:lnTo>
                  <a:lnTo>
                    <a:pt x="3524" y="120781"/>
                  </a:lnTo>
                  <a:lnTo>
                    <a:pt x="7048" y="132373"/>
                  </a:lnTo>
                  <a:lnTo>
                    <a:pt x="11872" y="142971"/>
                  </a:lnTo>
                  <a:lnTo>
                    <a:pt x="18392" y="151432"/>
                  </a:lnTo>
                  <a:lnTo>
                    <a:pt x="26655" y="157299"/>
                  </a:lnTo>
                  <a:lnTo>
                    <a:pt x="35949" y="160424"/>
                  </a:lnTo>
                  <a:lnTo>
                    <a:pt x="45032" y="160636"/>
                  </a:lnTo>
                  <a:lnTo>
                    <a:pt x="53207" y="158145"/>
                  </a:lnTo>
                  <a:lnTo>
                    <a:pt x="60320" y="153424"/>
                  </a:lnTo>
                  <a:lnTo>
                    <a:pt x="66479" y="146992"/>
                  </a:lnTo>
                  <a:lnTo>
                    <a:pt x="71878" y="139305"/>
                  </a:lnTo>
                  <a:lnTo>
                    <a:pt x="76708" y="130727"/>
                  </a:lnTo>
                  <a:lnTo>
                    <a:pt x="81128" y="121525"/>
                  </a:lnTo>
                  <a:lnTo>
                    <a:pt x="85254" y="111890"/>
                  </a:lnTo>
                  <a:lnTo>
                    <a:pt x="89013" y="101794"/>
                  </a:lnTo>
                  <a:lnTo>
                    <a:pt x="92158" y="91024"/>
                  </a:lnTo>
                  <a:lnTo>
                    <a:pt x="94591" y="79613"/>
                  </a:lnTo>
                  <a:lnTo>
                    <a:pt x="95839" y="71090"/>
                  </a:lnTo>
                  <a:lnTo>
                    <a:pt x="96082" y="69418"/>
                  </a:lnTo>
                  <a:lnTo>
                    <a:pt x="96720" y="72678"/>
                  </a:lnTo>
                  <a:lnTo>
                    <a:pt x="98111" y="78848"/>
                  </a:lnTo>
                  <a:lnTo>
                    <a:pt x="100148" y="86716"/>
                  </a:lnTo>
                  <a:lnTo>
                    <a:pt x="102824" y="95425"/>
                  </a:lnTo>
                  <a:lnTo>
                    <a:pt x="106302" y="104268"/>
                  </a:lnTo>
                  <a:lnTo>
                    <a:pt x="110607" y="112883"/>
                  </a:lnTo>
                  <a:lnTo>
                    <a:pt x="115635" y="121161"/>
                  </a:lnTo>
                  <a:lnTo>
                    <a:pt x="121236" y="129116"/>
                  </a:lnTo>
                  <a:lnTo>
                    <a:pt x="127268" y="136795"/>
                  </a:lnTo>
                  <a:lnTo>
                    <a:pt x="133777" y="143768"/>
                  </a:lnTo>
                  <a:lnTo>
                    <a:pt x="140978" y="149168"/>
                  </a:lnTo>
                  <a:lnTo>
                    <a:pt x="148920" y="152651"/>
                  </a:lnTo>
                  <a:lnTo>
                    <a:pt x="157065" y="154316"/>
                  </a:lnTo>
                  <a:lnTo>
                    <a:pt x="165175" y="154503"/>
                  </a:lnTo>
                  <a:lnTo>
                    <a:pt x="173961" y="152109"/>
                  </a:lnTo>
                  <a:lnTo>
                    <a:pt x="184811" y="1453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73161" y="2439584"/>
              <a:ext cx="218487" cy="253823"/>
            </a:xfrm>
            <a:custGeom>
              <a:avLst/>
              <a:gdLst/>
              <a:ahLst/>
              <a:cxnLst/>
              <a:rect l="0" t="0" r="0" b="0"/>
              <a:pathLst>
                <a:path w="218487" h="253823">
                  <a:moveTo>
                    <a:pt x="9475" y="84228"/>
                  </a:moveTo>
                  <a:lnTo>
                    <a:pt x="6609" y="93163"/>
                  </a:lnTo>
                  <a:lnTo>
                    <a:pt x="4467" y="102790"/>
                  </a:lnTo>
                  <a:lnTo>
                    <a:pt x="2864" y="114078"/>
                  </a:lnTo>
                  <a:lnTo>
                    <a:pt x="1683" y="126745"/>
                  </a:lnTo>
                  <a:lnTo>
                    <a:pt x="834" y="140225"/>
                  </a:lnTo>
                  <a:lnTo>
                    <a:pt x="242" y="154092"/>
                  </a:lnTo>
                  <a:lnTo>
                    <a:pt x="0" y="167955"/>
                  </a:lnTo>
                  <a:lnTo>
                    <a:pt x="364" y="181398"/>
                  </a:lnTo>
                  <a:lnTo>
                    <a:pt x="1429" y="194246"/>
                  </a:lnTo>
                  <a:lnTo>
                    <a:pt x="3296" y="206514"/>
                  </a:lnTo>
                  <a:lnTo>
                    <a:pt x="6152" y="218300"/>
                  </a:lnTo>
                  <a:lnTo>
                    <a:pt x="10007" y="229692"/>
                  </a:lnTo>
                  <a:lnTo>
                    <a:pt x="14885" y="239970"/>
                  </a:lnTo>
                  <a:lnTo>
                    <a:pt x="20907" y="247679"/>
                  </a:lnTo>
                  <a:lnTo>
                    <a:pt x="28028" y="252228"/>
                  </a:lnTo>
                  <a:lnTo>
                    <a:pt x="35910" y="253822"/>
                  </a:lnTo>
                  <a:lnTo>
                    <a:pt x="44039" y="252999"/>
                  </a:lnTo>
                  <a:lnTo>
                    <a:pt x="52091" y="250331"/>
                  </a:lnTo>
                  <a:lnTo>
                    <a:pt x="59784" y="246154"/>
                  </a:lnTo>
                  <a:lnTo>
                    <a:pt x="66797" y="240551"/>
                  </a:lnTo>
                  <a:lnTo>
                    <a:pt x="73030" y="233682"/>
                  </a:lnTo>
                  <a:lnTo>
                    <a:pt x="78554" y="225786"/>
                  </a:lnTo>
                  <a:lnTo>
                    <a:pt x="83506" y="217110"/>
                  </a:lnTo>
                  <a:lnTo>
                    <a:pt x="88041" y="207897"/>
                  </a:lnTo>
                  <a:lnTo>
                    <a:pt x="92781" y="199514"/>
                  </a:lnTo>
                  <a:lnTo>
                    <a:pt x="98406" y="195255"/>
                  </a:lnTo>
                  <a:lnTo>
                    <a:pt x="104231" y="196429"/>
                  </a:lnTo>
                  <a:lnTo>
                    <a:pt x="109338" y="201039"/>
                  </a:lnTo>
                  <a:lnTo>
                    <a:pt x="113928" y="207532"/>
                  </a:lnTo>
                  <a:lnTo>
                    <a:pt x="118568" y="214854"/>
                  </a:lnTo>
                  <a:lnTo>
                    <a:pt x="123586" y="222413"/>
                  </a:lnTo>
                  <a:lnTo>
                    <a:pt x="129223" y="229463"/>
                  </a:lnTo>
                  <a:lnTo>
                    <a:pt x="135746" y="234993"/>
                  </a:lnTo>
                  <a:lnTo>
                    <a:pt x="143196" y="238596"/>
                  </a:lnTo>
                  <a:lnTo>
                    <a:pt x="151295" y="240220"/>
                  </a:lnTo>
                  <a:lnTo>
                    <a:pt x="159568" y="239882"/>
                  </a:lnTo>
                  <a:lnTo>
                    <a:pt x="167715" y="237801"/>
                  </a:lnTo>
                  <a:lnTo>
                    <a:pt x="175471" y="234153"/>
                  </a:lnTo>
                  <a:lnTo>
                    <a:pt x="182526" y="228972"/>
                  </a:lnTo>
                  <a:lnTo>
                    <a:pt x="188787" y="222419"/>
                  </a:lnTo>
                  <a:lnTo>
                    <a:pt x="194330" y="214752"/>
                  </a:lnTo>
                  <a:lnTo>
                    <a:pt x="199295" y="206236"/>
                  </a:lnTo>
                  <a:lnTo>
                    <a:pt x="203819" y="197097"/>
                  </a:lnTo>
                  <a:lnTo>
                    <a:pt x="207860" y="187351"/>
                  </a:lnTo>
                  <a:lnTo>
                    <a:pt x="211203" y="176823"/>
                  </a:lnTo>
                  <a:lnTo>
                    <a:pt x="213786" y="165481"/>
                  </a:lnTo>
                  <a:lnTo>
                    <a:pt x="215691" y="153422"/>
                  </a:lnTo>
                  <a:lnTo>
                    <a:pt x="217053" y="140796"/>
                  </a:lnTo>
                  <a:lnTo>
                    <a:pt x="218002" y="127749"/>
                  </a:lnTo>
                  <a:lnTo>
                    <a:pt x="218486" y="114564"/>
                  </a:lnTo>
                  <a:lnTo>
                    <a:pt x="218288" y="101640"/>
                  </a:lnTo>
                  <a:lnTo>
                    <a:pt x="217340" y="89170"/>
                  </a:lnTo>
                  <a:lnTo>
                    <a:pt x="215721" y="77171"/>
                  </a:lnTo>
                  <a:lnTo>
                    <a:pt x="213563" y="65572"/>
                  </a:lnTo>
                  <a:lnTo>
                    <a:pt x="211005" y="54296"/>
                  </a:lnTo>
                  <a:lnTo>
                    <a:pt x="208310" y="43520"/>
                  </a:lnTo>
                  <a:lnTo>
                    <a:pt x="205604" y="32524"/>
                  </a:lnTo>
                  <a:lnTo>
                    <a:pt x="202651" y="19221"/>
                  </a:lnTo>
                  <a:lnTo>
                    <a:pt x="1989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60902" y="2495081"/>
              <a:ext cx="184989" cy="175976"/>
            </a:xfrm>
            <a:custGeom>
              <a:avLst/>
              <a:gdLst/>
              <a:ahLst/>
              <a:cxnLst/>
              <a:rect l="0" t="0" r="0" b="0"/>
              <a:pathLst>
                <a:path w="184989" h="175976">
                  <a:moveTo>
                    <a:pt x="100760" y="123488"/>
                  </a:moveTo>
                  <a:lnTo>
                    <a:pt x="100760" y="111752"/>
                  </a:lnTo>
                  <a:lnTo>
                    <a:pt x="100760" y="100623"/>
                  </a:lnTo>
                  <a:lnTo>
                    <a:pt x="100751" y="89030"/>
                  </a:lnTo>
                  <a:lnTo>
                    <a:pt x="100406" y="77041"/>
                  </a:lnTo>
                  <a:lnTo>
                    <a:pt x="99109" y="65030"/>
                  </a:lnTo>
                  <a:lnTo>
                    <a:pt x="96603" y="53232"/>
                  </a:lnTo>
                  <a:lnTo>
                    <a:pt x="92952" y="41878"/>
                  </a:lnTo>
                  <a:lnTo>
                    <a:pt x="88358" y="31258"/>
                  </a:lnTo>
                  <a:lnTo>
                    <a:pt x="83042" y="21465"/>
                  </a:lnTo>
                  <a:lnTo>
                    <a:pt x="77032" y="12909"/>
                  </a:lnTo>
                  <a:lnTo>
                    <a:pt x="70175" y="6364"/>
                  </a:lnTo>
                  <a:lnTo>
                    <a:pt x="62458" y="2080"/>
                  </a:lnTo>
                  <a:lnTo>
                    <a:pt x="54159" y="0"/>
                  </a:lnTo>
                  <a:lnTo>
                    <a:pt x="45742" y="33"/>
                  </a:lnTo>
                  <a:lnTo>
                    <a:pt x="37494" y="1910"/>
                  </a:lnTo>
                  <a:lnTo>
                    <a:pt x="29668" y="5422"/>
                  </a:lnTo>
                  <a:lnTo>
                    <a:pt x="22565" y="10511"/>
                  </a:lnTo>
                  <a:lnTo>
                    <a:pt x="16276" y="17012"/>
                  </a:lnTo>
                  <a:lnTo>
                    <a:pt x="10885" y="24985"/>
                  </a:lnTo>
                  <a:lnTo>
                    <a:pt x="6554" y="34771"/>
                  </a:lnTo>
                  <a:lnTo>
                    <a:pt x="3272" y="46394"/>
                  </a:lnTo>
                  <a:lnTo>
                    <a:pt x="1050" y="59606"/>
                  </a:lnTo>
                  <a:lnTo>
                    <a:pt x="0" y="74070"/>
                  </a:lnTo>
                  <a:lnTo>
                    <a:pt x="69" y="89457"/>
                  </a:lnTo>
                  <a:lnTo>
                    <a:pt x="1081" y="105177"/>
                  </a:lnTo>
                  <a:lnTo>
                    <a:pt x="2822" y="120417"/>
                  </a:lnTo>
                  <a:lnTo>
                    <a:pt x="5116" y="134758"/>
                  </a:lnTo>
                  <a:lnTo>
                    <a:pt x="8299" y="147674"/>
                  </a:lnTo>
                  <a:lnTo>
                    <a:pt x="13178" y="158372"/>
                  </a:lnTo>
                  <a:lnTo>
                    <a:pt x="20048" y="166630"/>
                  </a:lnTo>
                  <a:lnTo>
                    <a:pt x="28426" y="172379"/>
                  </a:lnTo>
                  <a:lnTo>
                    <a:pt x="37351" y="175437"/>
                  </a:lnTo>
                  <a:lnTo>
                    <a:pt x="46199" y="175975"/>
                  </a:lnTo>
                  <a:lnTo>
                    <a:pt x="54561" y="174255"/>
                  </a:lnTo>
                  <a:lnTo>
                    <a:pt x="62089" y="170452"/>
                  </a:lnTo>
                  <a:lnTo>
                    <a:pt x="68700" y="164858"/>
                  </a:lnTo>
                  <a:lnTo>
                    <a:pt x="74493" y="157682"/>
                  </a:lnTo>
                  <a:lnTo>
                    <a:pt x="79633" y="148972"/>
                  </a:lnTo>
                  <a:lnTo>
                    <a:pt x="84279" y="138893"/>
                  </a:lnTo>
                  <a:lnTo>
                    <a:pt x="88403" y="127702"/>
                  </a:lnTo>
                  <a:lnTo>
                    <a:pt x="91802" y="115667"/>
                  </a:lnTo>
                  <a:lnTo>
                    <a:pt x="94432" y="103111"/>
                  </a:lnTo>
                  <a:lnTo>
                    <a:pt x="96688" y="93557"/>
                  </a:lnTo>
                  <a:lnTo>
                    <a:pt x="99001" y="90984"/>
                  </a:lnTo>
                  <a:lnTo>
                    <a:pt x="101344" y="93656"/>
                  </a:lnTo>
                  <a:lnTo>
                    <a:pt x="103977" y="99497"/>
                  </a:lnTo>
                  <a:lnTo>
                    <a:pt x="107283" y="107195"/>
                  </a:lnTo>
                  <a:lnTo>
                    <a:pt x="111397" y="115983"/>
                  </a:lnTo>
                  <a:lnTo>
                    <a:pt x="116259" y="125256"/>
                  </a:lnTo>
                  <a:lnTo>
                    <a:pt x="121730" y="134451"/>
                  </a:lnTo>
                  <a:lnTo>
                    <a:pt x="127666" y="143275"/>
                  </a:lnTo>
                  <a:lnTo>
                    <a:pt x="134106" y="151176"/>
                  </a:lnTo>
                  <a:lnTo>
                    <a:pt x="141259" y="157279"/>
                  </a:lnTo>
                  <a:lnTo>
                    <a:pt x="149216" y="161275"/>
                  </a:lnTo>
                  <a:lnTo>
                    <a:pt x="158155" y="163948"/>
                  </a:lnTo>
                  <a:lnTo>
                    <a:pt x="169368" y="165342"/>
                  </a:lnTo>
                  <a:lnTo>
                    <a:pt x="184988" y="165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11775" y="2502755"/>
              <a:ext cx="18344" cy="147400"/>
            </a:xfrm>
            <a:custGeom>
              <a:avLst/>
              <a:gdLst/>
              <a:ahLst/>
              <a:cxnLst/>
              <a:rect l="0" t="0" r="0" b="0"/>
              <a:pathLst>
                <a:path w="18344" h="147400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5" y="67790"/>
                  </a:lnTo>
                  <a:lnTo>
                    <a:pt x="2066" y="80000"/>
                  </a:lnTo>
                  <a:lnTo>
                    <a:pt x="4078" y="91795"/>
                  </a:lnTo>
                  <a:lnTo>
                    <a:pt x="6536" y="103227"/>
                  </a:lnTo>
                  <a:lnTo>
                    <a:pt x="9162" y="113921"/>
                  </a:lnTo>
                  <a:lnTo>
                    <a:pt x="11814" y="124116"/>
                  </a:lnTo>
                  <a:lnTo>
                    <a:pt x="14723" y="134708"/>
                  </a:lnTo>
                  <a:lnTo>
                    <a:pt x="1834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98533" y="23764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44533" y="2502755"/>
              <a:ext cx="11928" cy="178985"/>
            </a:xfrm>
            <a:custGeom>
              <a:avLst/>
              <a:gdLst/>
              <a:ahLst/>
              <a:cxnLst/>
              <a:rect l="0" t="0" r="0" b="0"/>
              <a:pathLst>
                <a:path w="11928" h="178985">
                  <a:moveTo>
                    <a:pt x="11927" y="0"/>
                  </a:moveTo>
                  <a:lnTo>
                    <a:pt x="6261" y="5935"/>
                  </a:lnTo>
                  <a:lnTo>
                    <a:pt x="2617" y="12139"/>
                  </a:lnTo>
                  <a:lnTo>
                    <a:pt x="703" y="19244"/>
                  </a:lnTo>
                  <a:lnTo>
                    <a:pt x="29" y="27530"/>
                  </a:lnTo>
                  <a:lnTo>
                    <a:pt x="0" y="37473"/>
                  </a:lnTo>
                  <a:lnTo>
                    <a:pt x="218" y="49170"/>
                  </a:lnTo>
                  <a:lnTo>
                    <a:pt x="487" y="62248"/>
                  </a:lnTo>
                  <a:lnTo>
                    <a:pt x="730" y="76082"/>
                  </a:lnTo>
                  <a:lnTo>
                    <a:pt x="927" y="90229"/>
                  </a:lnTo>
                  <a:lnTo>
                    <a:pt x="1243" y="104301"/>
                  </a:lnTo>
                  <a:lnTo>
                    <a:pt x="1995" y="117894"/>
                  </a:lnTo>
                  <a:lnTo>
                    <a:pt x="3317" y="130834"/>
                  </a:lnTo>
                  <a:lnTo>
                    <a:pt x="5029" y="142698"/>
                  </a:lnTo>
                  <a:lnTo>
                    <a:pt x="6895" y="153878"/>
                  </a:lnTo>
                  <a:lnTo>
                    <a:pt x="9083" y="165358"/>
                  </a:lnTo>
                  <a:lnTo>
                    <a:pt x="1192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66989" y="237641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853038" y="3439265"/>
            <a:ext cx="2429561" cy="631711"/>
            <a:chOff x="1853038" y="3439265"/>
            <a:chExt cx="2429561" cy="631711"/>
          </a:xfrm>
        </p:grpSpPr>
        <p:sp>
          <p:nvSpPr>
            <p:cNvPr id="37" name="Freeform 36"/>
            <p:cNvSpPr/>
            <p:nvPr/>
          </p:nvSpPr>
          <p:spPr>
            <a:xfrm>
              <a:off x="1955800" y="3647870"/>
              <a:ext cx="213206" cy="260522"/>
            </a:xfrm>
            <a:custGeom>
              <a:avLst/>
              <a:gdLst/>
              <a:ahLst/>
              <a:cxnLst/>
              <a:rect l="0" t="0" r="0" b="0"/>
              <a:pathLst>
                <a:path w="213206" h="260522">
                  <a:moveTo>
                    <a:pt x="63171" y="33551"/>
                  </a:moveTo>
                  <a:lnTo>
                    <a:pt x="54436" y="39418"/>
                  </a:lnTo>
                  <a:lnTo>
                    <a:pt x="46730" y="44982"/>
                  </a:lnTo>
                  <a:lnTo>
                    <a:pt x="39338" y="50725"/>
                  </a:lnTo>
                  <a:lnTo>
                    <a:pt x="32488" y="54724"/>
                  </a:lnTo>
                  <a:lnTo>
                    <a:pt x="27536" y="54566"/>
                  </a:lnTo>
                  <a:lnTo>
                    <a:pt x="25674" y="51032"/>
                  </a:lnTo>
                  <a:lnTo>
                    <a:pt x="26552" y="45198"/>
                  </a:lnTo>
                  <a:lnTo>
                    <a:pt x="29593" y="38147"/>
                  </a:lnTo>
                  <a:lnTo>
                    <a:pt x="34479" y="31007"/>
                  </a:lnTo>
                  <a:lnTo>
                    <a:pt x="40894" y="24381"/>
                  </a:lnTo>
                  <a:lnTo>
                    <a:pt x="48499" y="18436"/>
                  </a:lnTo>
                  <a:lnTo>
                    <a:pt x="56988" y="13122"/>
                  </a:lnTo>
                  <a:lnTo>
                    <a:pt x="66112" y="8330"/>
                  </a:lnTo>
                  <a:lnTo>
                    <a:pt x="75681" y="4260"/>
                  </a:lnTo>
                  <a:lnTo>
                    <a:pt x="85560" y="1421"/>
                  </a:lnTo>
                  <a:lnTo>
                    <a:pt x="95640" y="0"/>
                  </a:lnTo>
                  <a:lnTo>
                    <a:pt x="105528" y="197"/>
                  </a:lnTo>
                  <a:lnTo>
                    <a:pt x="114562" y="2380"/>
                  </a:lnTo>
                  <a:lnTo>
                    <a:pt x="122446" y="6562"/>
                  </a:lnTo>
                  <a:lnTo>
                    <a:pt x="129062" y="12625"/>
                  </a:lnTo>
                  <a:lnTo>
                    <a:pt x="134290" y="20506"/>
                  </a:lnTo>
                  <a:lnTo>
                    <a:pt x="138204" y="29985"/>
                  </a:lnTo>
                  <a:lnTo>
                    <a:pt x="140699" y="40585"/>
                  </a:lnTo>
                  <a:lnTo>
                    <a:pt x="141407" y="51683"/>
                  </a:lnTo>
                  <a:lnTo>
                    <a:pt x="140293" y="62879"/>
                  </a:lnTo>
                  <a:lnTo>
                    <a:pt x="137598" y="73833"/>
                  </a:lnTo>
                  <a:lnTo>
                    <a:pt x="133656" y="84190"/>
                  </a:lnTo>
                  <a:lnTo>
                    <a:pt x="128846" y="93785"/>
                  </a:lnTo>
                  <a:lnTo>
                    <a:pt x="125573" y="101423"/>
                  </a:lnTo>
                  <a:lnTo>
                    <a:pt x="126722" y="105749"/>
                  </a:lnTo>
                  <a:lnTo>
                    <a:pt x="131707" y="107647"/>
                  </a:lnTo>
                  <a:lnTo>
                    <a:pt x="139320" y="108596"/>
                  </a:lnTo>
                  <a:lnTo>
                    <a:pt x="148432" y="109934"/>
                  </a:lnTo>
                  <a:lnTo>
                    <a:pt x="158306" y="112287"/>
                  </a:lnTo>
                  <a:lnTo>
                    <a:pt x="168381" y="115911"/>
                  </a:lnTo>
                  <a:lnTo>
                    <a:pt x="178151" y="120973"/>
                  </a:lnTo>
                  <a:lnTo>
                    <a:pt x="187382" y="127400"/>
                  </a:lnTo>
                  <a:lnTo>
                    <a:pt x="195735" y="135128"/>
                  </a:lnTo>
                  <a:lnTo>
                    <a:pt x="202677" y="144206"/>
                  </a:lnTo>
                  <a:lnTo>
                    <a:pt x="208043" y="154525"/>
                  </a:lnTo>
                  <a:lnTo>
                    <a:pt x="211664" y="165704"/>
                  </a:lnTo>
                  <a:lnTo>
                    <a:pt x="213205" y="177200"/>
                  </a:lnTo>
                  <a:lnTo>
                    <a:pt x="212686" y="188666"/>
                  </a:lnTo>
                  <a:lnTo>
                    <a:pt x="210407" y="199804"/>
                  </a:lnTo>
                  <a:lnTo>
                    <a:pt x="206752" y="210282"/>
                  </a:lnTo>
                  <a:lnTo>
                    <a:pt x="202068" y="219991"/>
                  </a:lnTo>
                  <a:lnTo>
                    <a:pt x="196316" y="228832"/>
                  </a:lnTo>
                  <a:lnTo>
                    <a:pt x="189100" y="236633"/>
                  </a:lnTo>
                  <a:lnTo>
                    <a:pt x="180319" y="243397"/>
                  </a:lnTo>
                  <a:lnTo>
                    <a:pt x="170152" y="249110"/>
                  </a:lnTo>
                  <a:lnTo>
                    <a:pt x="158878" y="253658"/>
                  </a:lnTo>
                  <a:lnTo>
                    <a:pt x="146774" y="257085"/>
                  </a:lnTo>
                  <a:lnTo>
                    <a:pt x="134071" y="259405"/>
                  </a:lnTo>
                  <a:lnTo>
                    <a:pt x="120944" y="260521"/>
                  </a:lnTo>
                  <a:lnTo>
                    <a:pt x="107529" y="260496"/>
                  </a:lnTo>
                  <a:lnTo>
                    <a:pt x="94082" y="259513"/>
                  </a:lnTo>
                  <a:lnTo>
                    <a:pt x="80973" y="257791"/>
                  </a:lnTo>
                  <a:lnTo>
                    <a:pt x="68382" y="255529"/>
                  </a:lnTo>
                  <a:lnTo>
                    <a:pt x="56371" y="253035"/>
                  </a:lnTo>
                  <a:lnTo>
                    <a:pt x="43594" y="250486"/>
                  </a:lnTo>
                  <a:lnTo>
                    <a:pt x="26694" y="247661"/>
                  </a:lnTo>
                  <a:lnTo>
                    <a:pt x="0" y="244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53038" y="3563304"/>
              <a:ext cx="435795" cy="439805"/>
            </a:xfrm>
            <a:custGeom>
              <a:avLst/>
              <a:gdLst/>
              <a:ahLst/>
              <a:cxnLst/>
              <a:rect l="0" t="0" r="0" b="0"/>
              <a:pathLst>
                <a:path w="435795" h="439805">
                  <a:moveTo>
                    <a:pt x="281746" y="12831"/>
                  </a:moveTo>
                  <a:lnTo>
                    <a:pt x="272878" y="9965"/>
                  </a:lnTo>
                  <a:lnTo>
                    <a:pt x="263891" y="7822"/>
                  </a:lnTo>
                  <a:lnTo>
                    <a:pt x="253895" y="6219"/>
                  </a:lnTo>
                  <a:lnTo>
                    <a:pt x="242915" y="5039"/>
                  </a:lnTo>
                  <a:lnTo>
                    <a:pt x="231104" y="4190"/>
                  </a:lnTo>
                  <a:lnTo>
                    <a:pt x="218645" y="3602"/>
                  </a:lnTo>
                  <a:lnTo>
                    <a:pt x="205707" y="3534"/>
                  </a:lnTo>
                  <a:lnTo>
                    <a:pt x="192426" y="4546"/>
                  </a:lnTo>
                  <a:lnTo>
                    <a:pt x="178905" y="6859"/>
                  </a:lnTo>
                  <a:lnTo>
                    <a:pt x="165216" y="10380"/>
                  </a:lnTo>
                  <a:lnTo>
                    <a:pt x="151414" y="14884"/>
                  </a:lnTo>
                  <a:lnTo>
                    <a:pt x="137544" y="20137"/>
                  </a:lnTo>
                  <a:lnTo>
                    <a:pt x="123958" y="25934"/>
                  </a:lnTo>
                  <a:lnTo>
                    <a:pt x="111288" y="32116"/>
                  </a:lnTo>
                  <a:lnTo>
                    <a:pt x="99805" y="38576"/>
                  </a:lnTo>
                  <a:lnTo>
                    <a:pt x="89450" y="45556"/>
                  </a:lnTo>
                  <a:lnTo>
                    <a:pt x="80026" y="53613"/>
                  </a:lnTo>
                  <a:lnTo>
                    <a:pt x="71314" y="62964"/>
                  </a:lnTo>
                  <a:lnTo>
                    <a:pt x="63122" y="73518"/>
                  </a:lnTo>
                  <a:lnTo>
                    <a:pt x="55299" y="85052"/>
                  </a:lnTo>
                  <a:lnTo>
                    <a:pt x="47734" y="97331"/>
                  </a:lnTo>
                  <a:lnTo>
                    <a:pt x="40345" y="110152"/>
                  </a:lnTo>
                  <a:lnTo>
                    <a:pt x="33077" y="123356"/>
                  </a:lnTo>
                  <a:lnTo>
                    <a:pt x="25900" y="136832"/>
                  </a:lnTo>
                  <a:lnTo>
                    <a:pt x="19114" y="150660"/>
                  </a:lnTo>
                  <a:lnTo>
                    <a:pt x="13317" y="165089"/>
                  </a:lnTo>
                  <a:lnTo>
                    <a:pt x="8754" y="180207"/>
                  </a:lnTo>
                  <a:lnTo>
                    <a:pt x="5353" y="195954"/>
                  </a:lnTo>
                  <a:lnTo>
                    <a:pt x="2904" y="212211"/>
                  </a:lnTo>
                  <a:lnTo>
                    <a:pt x="1187" y="228849"/>
                  </a:lnTo>
                  <a:lnTo>
                    <a:pt x="168" y="245597"/>
                  </a:lnTo>
                  <a:lnTo>
                    <a:pt x="0" y="262068"/>
                  </a:lnTo>
                  <a:lnTo>
                    <a:pt x="702" y="278071"/>
                  </a:lnTo>
                  <a:lnTo>
                    <a:pt x="2325" y="293597"/>
                  </a:lnTo>
                  <a:lnTo>
                    <a:pt x="5017" y="308715"/>
                  </a:lnTo>
                  <a:lnTo>
                    <a:pt x="8761" y="323514"/>
                  </a:lnTo>
                  <a:lnTo>
                    <a:pt x="13563" y="337910"/>
                  </a:lnTo>
                  <a:lnTo>
                    <a:pt x="19537" y="351665"/>
                  </a:lnTo>
                  <a:lnTo>
                    <a:pt x="26629" y="364694"/>
                  </a:lnTo>
                  <a:lnTo>
                    <a:pt x="34662" y="376903"/>
                  </a:lnTo>
                  <a:lnTo>
                    <a:pt x="43424" y="388109"/>
                  </a:lnTo>
                  <a:lnTo>
                    <a:pt x="52729" y="398310"/>
                  </a:lnTo>
                  <a:lnTo>
                    <a:pt x="62586" y="407482"/>
                  </a:lnTo>
                  <a:lnTo>
                    <a:pt x="73188" y="415505"/>
                  </a:lnTo>
                  <a:lnTo>
                    <a:pt x="84580" y="422418"/>
                  </a:lnTo>
                  <a:lnTo>
                    <a:pt x="96672" y="428232"/>
                  </a:lnTo>
                  <a:lnTo>
                    <a:pt x="109320" y="432847"/>
                  </a:lnTo>
                  <a:lnTo>
                    <a:pt x="122386" y="436318"/>
                  </a:lnTo>
                  <a:lnTo>
                    <a:pt x="135754" y="438668"/>
                  </a:lnTo>
                  <a:lnTo>
                    <a:pt x="149334" y="439804"/>
                  </a:lnTo>
                  <a:lnTo>
                    <a:pt x="163061" y="439791"/>
                  </a:lnTo>
                  <a:lnTo>
                    <a:pt x="176889" y="438818"/>
                  </a:lnTo>
                  <a:lnTo>
                    <a:pt x="190786" y="437101"/>
                  </a:lnTo>
                  <a:lnTo>
                    <a:pt x="204724" y="434829"/>
                  </a:lnTo>
                  <a:lnTo>
                    <a:pt x="218526" y="431831"/>
                  </a:lnTo>
                  <a:lnTo>
                    <a:pt x="231873" y="427607"/>
                  </a:lnTo>
                  <a:lnTo>
                    <a:pt x="244629" y="421991"/>
                  </a:lnTo>
                  <a:lnTo>
                    <a:pt x="256823" y="415270"/>
                  </a:lnTo>
                  <a:lnTo>
                    <a:pt x="268552" y="407994"/>
                  </a:lnTo>
                  <a:lnTo>
                    <a:pt x="279921" y="400547"/>
                  </a:lnTo>
                  <a:lnTo>
                    <a:pt x="290861" y="393106"/>
                  </a:lnTo>
                  <a:lnTo>
                    <a:pt x="301143" y="385738"/>
                  </a:lnTo>
                  <a:lnTo>
                    <a:pt x="310696" y="378448"/>
                  </a:lnTo>
                  <a:lnTo>
                    <a:pt x="319756" y="371061"/>
                  </a:lnTo>
                  <a:lnTo>
                    <a:pt x="328761" y="363256"/>
                  </a:lnTo>
                  <a:lnTo>
                    <a:pt x="337970" y="354883"/>
                  </a:lnTo>
                  <a:lnTo>
                    <a:pt x="347462" y="345800"/>
                  </a:lnTo>
                  <a:lnTo>
                    <a:pt x="357220" y="335791"/>
                  </a:lnTo>
                  <a:lnTo>
                    <a:pt x="367191" y="324836"/>
                  </a:lnTo>
                  <a:lnTo>
                    <a:pt x="377158" y="313226"/>
                  </a:lnTo>
                  <a:lnTo>
                    <a:pt x="386770" y="301440"/>
                  </a:lnTo>
                  <a:lnTo>
                    <a:pt x="395853" y="289770"/>
                  </a:lnTo>
                  <a:lnTo>
                    <a:pt x="404085" y="278156"/>
                  </a:lnTo>
                  <a:lnTo>
                    <a:pt x="410936" y="266293"/>
                  </a:lnTo>
                  <a:lnTo>
                    <a:pt x="416250" y="254014"/>
                  </a:lnTo>
                  <a:lnTo>
                    <a:pt x="420344" y="241310"/>
                  </a:lnTo>
                  <a:lnTo>
                    <a:pt x="423797" y="228242"/>
                  </a:lnTo>
                  <a:lnTo>
                    <a:pt x="427011" y="214891"/>
                  </a:lnTo>
                  <a:lnTo>
                    <a:pt x="430021" y="201331"/>
                  </a:lnTo>
                  <a:lnTo>
                    <a:pt x="432597" y="187621"/>
                  </a:lnTo>
                  <a:lnTo>
                    <a:pt x="434621" y="173812"/>
                  </a:lnTo>
                  <a:lnTo>
                    <a:pt x="435794" y="160098"/>
                  </a:lnTo>
                  <a:lnTo>
                    <a:pt x="435591" y="146810"/>
                  </a:lnTo>
                  <a:lnTo>
                    <a:pt x="433855" y="134095"/>
                  </a:lnTo>
                  <a:lnTo>
                    <a:pt x="430738" y="121928"/>
                  </a:lnTo>
                  <a:lnTo>
                    <a:pt x="426511" y="110217"/>
                  </a:lnTo>
                  <a:lnTo>
                    <a:pt x="421447" y="98861"/>
                  </a:lnTo>
                  <a:lnTo>
                    <a:pt x="415779" y="87928"/>
                  </a:lnTo>
                  <a:lnTo>
                    <a:pt x="409684" y="77652"/>
                  </a:lnTo>
                  <a:lnTo>
                    <a:pt x="403287" y="68107"/>
                  </a:lnTo>
                  <a:lnTo>
                    <a:pt x="396519" y="59222"/>
                  </a:lnTo>
                  <a:lnTo>
                    <a:pt x="389137" y="50867"/>
                  </a:lnTo>
                  <a:lnTo>
                    <a:pt x="381056" y="42917"/>
                  </a:lnTo>
                  <a:lnTo>
                    <a:pt x="372340" y="35424"/>
                  </a:lnTo>
                  <a:lnTo>
                    <a:pt x="363110" y="28611"/>
                  </a:lnTo>
                  <a:lnTo>
                    <a:pt x="353487" y="22546"/>
                  </a:lnTo>
                  <a:lnTo>
                    <a:pt x="343416" y="17149"/>
                  </a:lnTo>
                  <a:lnTo>
                    <a:pt x="332670" y="12290"/>
                  </a:lnTo>
                  <a:lnTo>
                    <a:pt x="321180" y="7845"/>
                  </a:lnTo>
                  <a:lnTo>
                    <a:pt x="309024" y="4028"/>
                  </a:lnTo>
                  <a:lnTo>
                    <a:pt x="296332" y="1369"/>
                  </a:lnTo>
                  <a:lnTo>
                    <a:pt x="283242" y="63"/>
                  </a:lnTo>
                  <a:lnTo>
                    <a:pt x="270028" y="0"/>
                  </a:lnTo>
                  <a:lnTo>
                    <a:pt x="257083" y="946"/>
                  </a:lnTo>
                  <a:lnTo>
                    <a:pt x="244601" y="2656"/>
                  </a:lnTo>
                  <a:lnTo>
                    <a:pt x="232592" y="4921"/>
                  </a:lnTo>
                  <a:lnTo>
                    <a:pt x="220988" y="7579"/>
                  </a:lnTo>
                  <a:lnTo>
                    <a:pt x="209712" y="10506"/>
                  </a:lnTo>
                  <a:lnTo>
                    <a:pt x="199135" y="13463"/>
                  </a:lnTo>
                  <a:lnTo>
                    <a:pt x="189039" y="16382"/>
                  </a:lnTo>
                  <a:lnTo>
                    <a:pt x="178533" y="19516"/>
                  </a:lnTo>
                  <a:lnTo>
                    <a:pt x="165933" y="23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08649" y="3512964"/>
              <a:ext cx="356376" cy="366593"/>
            </a:xfrm>
            <a:custGeom>
              <a:avLst/>
              <a:gdLst/>
              <a:ahLst/>
              <a:cxnLst/>
              <a:rect l="0" t="0" r="0" b="0"/>
              <a:pathLst>
                <a:path w="356376" h="366593">
                  <a:moveTo>
                    <a:pt x="10404" y="63171"/>
                  </a:moveTo>
                  <a:lnTo>
                    <a:pt x="7538" y="74906"/>
                  </a:lnTo>
                  <a:lnTo>
                    <a:pt x="5396" y="86035"/>
                  </a:lnTo>
                  <a:lnTo>
                    <a:pt x="3793" y="97633"/>
                  </a:lnTo>
                  <a:lnTo>
                    <a:pt x="2612" y="109794"/>
                  </a:lnTo>
                  <a:lnTo>
                    <a:pt x="1764" y="122455"/>
                  </a:lnTo>
                  <a:lnTo>
                    <a:pt x="1166" y="135510"/>
                  </a:lnTo>
                  <a:lnTo>
                    <a:pt x="752" y="148862"/>
                  </a:lnTo>
                  <a:lnTo>
                    <a:pt x="467" y="162428"/>
                  </a:lnTo>
                  <a:lnTo>
                    <a:pt x="274" y="176143"/>
                  </a:lnTo>
                  <a:lnTo>
                    <a:pt x="143" y="189962"/>
                  </a:lnTo>
                  <a:lnTo>
                    <a:pt x="55" y="203852"/>
                  </a:lnTo>
                  <a:lnTo>
                    <a:pt x="0" y="217786"/>
                  </a:lnTo>
                  <a:lnTo>
                    <a:pt x="134" y="231584"/>
                  </a:lnTo>
                  <a:lnTo>
                    <a:pt x="755" y="244929"/>
                  </a:lnTo>
                  <a:lnTo>
                    <a:pt x="1990" y="257684"/>
                  </a:lnTo>
                  <a:lnTo>
                    <a:pt x="3804" y="269877"/>
                  </a:lnTo>
                  <a:lnTo>
                    <a:pt x="6093" y="281605"/>
                  </a:lnTo>
                  <a:lnTo>
                    <a:pt x="8748" y="292973"/>
                  </a:lnTo>
                  <a:lnTo>
                    <a:pt x="11836" y="303914"/>
                  </a:lnTo>
                  <a:lnTo>
                    <a:pt x="15586" y="314196"/>
                  </a:lnTo>
                  <a:lnTo>
                    <a:pt x="20081" y="323735"/>
                  </a:lnTo>
                  <a:lnTo>
                    <a:pt x="25575" y="332276"/>
                  </a:lnTo>
                  <a:lnTo>
                    <a:pt x="32551" y="339335"/>
                  </a:lnTo>
                  <a:lnTo>
                    <a:pt x="41134" y="344781"/>
                  </a:lnTo>
                  <a:lnTo>
                    <a:pt x="50983" y="348623"/>
                  </a:lnTo>
                  <a:lnTo>
                    <a:pt x="61504" y="350843"/>
                  </a:lnTo>
                  <a:lnTo>
                    <a:pt x="72276" y="351593"/>
                  </a:lnTo>
                  <a:lnTo>
                    <a:pt x="82930" y="350980"/>
                  </a:lnTo>
                  <a:lnTo>
                    <a:pt x="93076" y="348982"/>
                  </a:lnTo>
                  <a:lnTo>
                    <a:pt x="102558" y="345710"/>
                  </a:lnTo>
                  <a:lnTo>
                    <a:pt x="111245" y="341227"/>
                  </a:lnTo>
                  <a:lnTo>
                    <a:pt x="118942" y="335470"/>
                  </a:lnTo>
                  <a:lnTo>
                    <a:pt x="125640" y="328523"/>
                  </a:lnTo>
                  <a:lnTo>
                    <a:pt x="131480" y="320588"/>
                  </a:lnTo>
                  <a:lnTo>
                    <a:pt x="136645" y="311890"/>
                  </a:lnTo>
                  <a:lnTo>
                    <a:pt x="141304" y="302629"/>
                  </a:lnTo>
                  <a:lnTo>
                    <a:pt x="145435" y="292801"/>
                  </a:lnTo>
                  <a:lnTo>
                    <a:pt x="148838" y="282219"/>
                  </a:lnTo>
                  <a:lnTo>
                    <a:pt x="151476" y="270872"/>
                  </a:lnTo>
                  <a:lnTo>
                    <a:pt x="153938" y="260059"/>
                  </a:lnTo>
                  <a:lnTo>
                    <a:pt x="157040" y="253506"/>
                  </a:lnTo>
                  <a:lnTo>
                    <a:pt x="160327" y="253362"/>
                  </a:lnTo>
                  <a:lnTo>
                    <a:pt x="162923" y="257916"/>
                  </a:lnTo>
                  <a:lnTo>
                    <a:pt x="165073" y="265422"/>
                  </a:lnTo>
                  <a:lnTo>
                    <a:pt x="167583" y="274542"/>
                  </a:lnTo>
                  <a:lnTo>
                    <a:pt x="170891" y="284463"/>
                  </a:lnTo>
                  <a:lnTo>
                    <a:pt x="174904" y="294757"/>
                  </a:lnTo>
                  <a:lnTo>
                    <a:pt x="179204" y="305216"/>
                  </a:lnTo>
                  <a:lnTo>
                    <a:pt x="183508" y="315735"/>
                  </a:lnTo>
                  <a:lnTo>
                    <a:pt x="188021" y="326109"/>
                  </a:lnTo>
                  <a:lnTo>
                    <a:pt x="193334" y="336011"/>
                  </a:lnTo>
                  <a:lnTo>
                    <a:pt x="199727" y="345293"/>
                  </a:lnTo>
                  <a:lnTo>
                    <a:pt x="207325" y="353493"/>
                  </a:lnTo>
                  <a:lnTo>
                    <a:pt x="216261" y="359793"/>
                  </a:lnTo>
                  <a:lnTo>
                    <a:pt x="226458" y="363914"/>
                  </a:lnTo>
                  <a:lnTo>
                    <a:pt x="237544" y="366054"/>
                  </a:lnTo>
                  <a:lnTo>
                    <a:pt x="248969" y="366592"/>
                  </a:lnTo>
                  <a:lnTo>
                    <a:pt x="260385" y="365912"/>
                  </a:lnTo>
                  <a:lnTo>
                    <a:pt x="271488" y="364018"/>
                  </a:lnTo>
                  <a:lnTo>
                    <a:pt x="281943" y="360553"/>
                  </a:lnTo>
                  <a:lnTo>
                    <a:pt x="291635" y="355449"/>
                  </a:lnTo>
                  <a:lnTo>
                    <a:pt x="300466" y="348904"/>
                  </a:lnTo>
                  <a:lnTo>
                    <a:pt x="308259" y="341217"/>
                  </a:lnTo>
                  <a:lnTo>
                    <a:pt x="315022" y="332674"/>
                  </a:lnTo>
                  <a:lnTo>
                    <a:pt x="320905" y="323514"/>
                  </a:lnTo>
                  <a:lnTo>
                    <a:pt x="326099" y="313921"/>
                  </a:lnTo>
                  <a:lnTo>
                    <a:pt x="330782" y="304022"/>
                  </a:lnTo>
                  <a:lnTo>
                    <a:pt x="335099" y="293749"/>
                  </a:lnTo>
                  <a:lnTo>
                    <a:pt x="339160" y="282860"/>
                  </a:lnTo>
                  <a:lnTo>
                    <a:pt x="343038" y="271267"/>
                  </a:lnTo>
                  <a:lnTo>
                    <a:pt x="346626" y="258870"/>
                  </a:lnTo>
                  <a:lnTo>
                    <a:pt x="349657" y="245483"/>
                  </a:lnTo>
                  <a:lnTo>
                    <a:pt x="352027" y="231103"/>
                  </a:lnTo>
                  <a:lnTo>
                    <a:pt x="353787" y="215870"/>
                  </a:lnTo>
                  <a:lnTo>
                    <a:pt x="355051" y="199966"/>
                  </a:lnTo>
                  <a:lnTo>
                    <a:pt x="355934" y="183569"/>
                  </a:lnTo>
                  <a:lnTo>
                    <a:pt x="356375" y="166983"/>
                  </a:lnTo>
                  <a:lnTo>
                    <a:pt x="356147" y="150622"/>
                  </a:lnTo>
                  <a:lnTo>
                    <a:pt x="355179" y="134697"/>
                  </a:lnTo>
                  <a:lnTo>
                    <a:pt x="353547" y="119394"/>
                  </a:lnTo>
                  <a:lnTo>
                    <a:pt x="351380" y="104958"/>
                  </a:lnTo>
                  <a:lnTo>
                    <a:pt x="348807" y="91426"/>
                  </a:lnTo>
                  <a:lnTo>
                    <a:pt x="345774" y="78524"/>
                  </a:lnTo>
                  <a:lnTo>
                    <a:pt x="342061" y="65779"/>
                  </a:lnTo>
                  <a:lnTo>
                    <a:pt x="337609" y="52919"/>
                  </a:lnTo>
                  <a:lnTo>
                    <a:pt x="332803" y="40455"/>
                  </a:lnTo>
                  <a:lnTo>
                    <a:pt x="327911" y="28355"/>
                  </a:lnTo>
                  <a:lnTo>
                    <a:pt x="322502" y="15551"/>
                  </a:lnTo>
                  <a:lnTo>
                    <a:pt x="3157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14848" y="3715801"/>
              <a:ext cx="183274" cy="148561"/>
            </a:xfrm>
            <a:custGeom>
              <a:avLst/>
              <a:gdLst/>
              <a:ahLst/>
              <a:cxnLst/>
              <a:rect l="0" t="0" r="0" b="0"/>
              <a:pathLst>
                <a:path w="183274" h="148561">
                  <a:moveTo>
                    <a:pt x="99045" y="70904"/>
                  </a:moveTo>
                  <a:lnTo>
                    <a:pt x="98911" y="59236"/>
                  </a:lnTo>
                  <a:lnTo>
                    <a:pt x="97631" y="48747"/>
                  </a:lnTo>
                  <a:lnTo>
                    <a:pt x="95033" y="38455"/>
                  </a:lnTo>
                  <a:lnTo>
                    <a:pt x="91140" y="28499"/>
                  </a:lnTo>
                  <a:lnTo>
                    <a:pt x="85859" y="19452"/>
                  </a:lnTo>
                  <a:lnTo>
                    <a:pt x="79273" y="11583"/>
                  </a:lnTo>
                  <a:lnTo>
                    <a:pt x="71600" y="5324"/>
                  </a:lnTo>
                  <a:lnTo>
                    <a:pt x="63090" y="1404"/>
                  </a:lnTo>
                  <a:lnTo>
                    <a:pt x="53967" y="0"/>
                  </a:lnTo>
                  <a:lnTo>
                    <a:pt x="44574" y="992"/>
                  </a:lnTo>
                  <a:lnTo>
                    <a:pt x="35349" y="4233"/>
                  </a:lnTo>
                  <a:lnTo>
                    <a:pt x="26526" y="9413"/>
                  </a:lnTo>
                  <a:lnTo>
                    <a:pt x="18468" y="16295"/>
                  </a:lnTo>
                  <a:lnTo>
                    <a:pt x="11734" y="24800"/>
                  </a:lnTo>
                  <a:lnTo>
                    <a:pt x="6507" y="34733"/>
                  </a:lnTo>
                  <a:lnTo>
                    <a:pt x="2811" y="45655"/>
                  </a:lnTo>
                  <a:lnTo>
                    <a:pt x="689" y="56976"/>
                  </a:lnTo>
                  <a:lnTo>
                    <a:pt x="0" y="68330"/>
                  </a:lnTo>
                  <a:lnTo>
                    <a:pt x="484" y="79563"/>
                  </a:lnTo>
                  <a:lnTo>
                    <a:pt x="1863" y="90639"/>
                  </a:lnTo>
                  <a:lnTo>
                    <a:pt x="3905" y="101566"/>
                  </a:lnTo>
                  <a:lnTo>
                    <a:pt x="6748" y="112209"/>
                  </a:lnTo>
                  <a:lnTo>
                    <a:pt x="10866" y="122291"/>
                  </a:lnTo>
                  <a:lnTo>
                    <a:pt x="16416" y="131687"/>
                  </a:lnTo>
                  <a:lnTo>
                    <a:pt x="23263" y="139793"/>
                  </a:lnTo>
                  <a:lnTo>
                    <a:pt x="31155" y="145496"/>
                  </a:lnTo>
                  <a:lnTo>
                    <a:pt x="39830" y="148395"/>
                  </a:lnTo>
                  <a:lnTo>
                    <a:pt x="48909" y="148560"/>
                  </a:lnTo>
                  <a:lnTo>
                    <a:pt x="57916" y="146169"/>
                  </a:lnTo>
                  <a:lnTo>
                    <a:pt x="66594" y="141594"/>
                  </a:lnTo>
                  <a:lnTo>
                    <a:pt x="74723" y="135136"/>
                  </a:lnTo>
                  <a:lnTo>
                    <a:pt x="82037" y="126924"/>
                  </a:lnTo>
                  <a:lnTo>
                    <a:pt x="88466" y="117190"/>
                  </a:lnTo>
                  <a:lnTo>
                    <a:pt x="93783" y="106405"/>
                  </a:lnTo>
                  <a:lnTo>
                    <a:pt x="97533" y="95174"/>
                  </a:lnTo>
                  <a:lnTo>
                    <a:pt x="99649" y="83953"/>
                  </a:lnTo>
                  <a:lnTo>
                    <a:pt x="101655" y="75427"/>
                  </a:lnTo>
                  <a:lnTo>
                    <a:pt x="105170" y="72760"/>
                  </a:lnTo>
                  <a:lnTo>
                    <a:pt x="109589" y="74896"/>
                  </a:lnTo>
                  <a:lnTo>
                    <a:pt x="114611" y="80000"/>
                  </a:lnTo>
                  <a:lnTo>
                    <a:pt x="120133" y="86578"/>
                  </a:lnTo>
                  <a:lnTo>
                    <a:pt x="126068" y="93743"/>
                  </a:lnTo>
                  <a:lnTo>
                    <a:pt x="132488" y="100583"/>
                  </a:lnTo>
                  <a:lnTo>
                    <a:pt x="139618" y="106001"/>
                  </a:lnTo>
                  <a:lnTo>
                    <a:pt x="147556" y="109551"/>
                  </a:lnTo>
                  <a:lnTo>
                    <a:pt x="156476" y="111883"/>
                  </a:lnTo>
                  <a:lnTo>
                    <a:pt x="167672" y="113007"/>
                  </a:lnTo>
                  <a:lnTo>
                    <a:pt x="183273" y="11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97362" y="3628778"/>
              <a:ext cx="137440" cy="210875"/>
            </a:xfrm>
            <a:custGeom>
              <a:avLst/>
              <a:gdLst/>
              <a:ahLst/>
              <a:cxnLst/>
              <a:rect l="0" t="0" r="0" b="0"/>
              <a:pathLst>
                <a:path w="137440" h="210875">
                  <a:moveTo>
                    <a:pt x="95515" y="0"/>
                  </a:moveTo>
                  <a:lnTo>
                    <a:pt x="83847" y="67"/>
                  </a:lnTo>
                  <a:lnTo>
                    <a:pt x="73359" y="707"/>
                  </a:lnTo>
                  <a:lnTo>
                    <a:pt x="63062" y="2013"/>
                  </a:lnTo>
                  <a:lnTo>
                    <a:pt x="52933" y="4218"/>
                  </a:lnTo>
                  <a:lnTo>
                    <a:pt x="43238" y="7831"/>
                  </a:lnTo>
                  <a:lnTo>
                    <a:pt x="34106" y="13005"/>
                  </a:lnTo>
                  <a:lnTo>
                    <a:pt x="25676" y="19579"/>
                  </a:lnTo>
                  <a:lnTo>
                    <a:pt x="18163" y="27280"/>
                  </a:lnTo>
                  <a:lnTo>
                    <a:pt x="11602" y="35826"/>
                  </a:lnTo>
                  <a:lnTo>
                    <a:pt x="6196" y="44987"/>
                  </a:lnTo>
                  <a:lnTo>
                    <a:pt x="2388" y="54581"/>
                  </a:lnTo>
                  <a:lnTo>
                    <a:pt x="280" y="64465"/>
                  </a:lnTo>
                  <a:lnTo>
                    <a:pt x="0" y="74219"/>
                  </a:lnTo>
                  <a:lnTo>
                    <a:pt x="1857" y="83162"/>
                  </a:lnTo>
                  <a:lnTo>
                    <a:pt x="5811" y="90981"/>
                  </a:lnTo>
                  <a:lnTo>
                    <a:pt x="11550" y="97383"/>
                  </a:lnTo>
                  <a:lnTo>
                    <a:pt x="18681" y="101935"/>
                  </a:lnTo>
                  <a:lnTo>
                    <a:pt x="26848" y="104591"/>
                  </a:lnTo>
                  <a:lnTo>
                    <a:pt x="35922" y="105766"/>
                  </a:lnTo>
                  <a:lnTo>
                    <a:pt x="45989" y="106115"/>
                  </a:lnTo>
                  <a:lnTo>
                    <a:pt x="57014" y="106104"/>
                  </a:lnTo>
                  <a:lnTo>
                    <a:pt x="68689" y="106136"/>
                  </a:lnTo>
                  <a:lnTo>
                    <a:pt x="80524" y="106625"/>
                  </a:lnTo>
                  <a:lnTo>
                    <a:pt x="92217" y="107748"/>
                  </a:lnTo>
                  <a:lnTo>
                    <a:pt x="103340" y="109810"/>
                  </a:lnTo>
                  <a:lnTo>
                    <a:pt x="113277" y="113322"/>
                  </a:lnTo>
                  <a:lnTo>
                    <a:pt x="121800" y="118427"/>
                  </a:lnTo>
                  <a:lnTo>
                    <a:pt x="128691" y="124956"/>
                  </a:lnTo>
                  <a:lnTo>
                    <a:pt x="133579" y="132625"/>
                  </a:lnTo>
                  <a:lnTo>
                    <a:pt x="136455" y="141153"/>
                  </a:lnTo>
                  <a:lnTo>
                    <a:pt x="137439" y="150299"/>
                  </a:lnTo>
                  <a:lnTo>
                    <a:pt x="136595" y="159884"/>
                  </a:lnTo>
                  <a:lnTo>
                    <a:pt x="134134" y="169763"/>
                  </a:lnTo>
                  <a:lnTo>
                    <a:pt x="130044" y="179512"/>
                  </a:lnTo>
                  <a:lnTo>
                    <a:pt x="124026" y="188453"/>
                  </a:lnTo>
                  <a:lnTo>
                    <a:pt x="116089" y="196270"/>
                  </a:lnTo>
                  <a:lnTo>
                    <a:pt x="106507" y="202671"/>
                  </a:lnTo>
                  <a:lnTo>
                    <a:pt x="95634" y="207221"/>
                  </a:lnTo>
                  <a:lnTo>
                    <a:pt x="83806" y="209872"/>
                  </a:lnTo>
                  <a:lnTo>
                    <a:pt x="71460" y="210874"/>
                  </a:lnTo>
                  <a:lnTo>
                    <a:pt x="59106" y="210575"/>
                  </a:lnTo>
                  <a:lnTo>
                    <a:pt x="47037" y="209305"/>
                  </a:lnTo>
                  <a:lnTo>
                    <a:pt x="35778" y="207301"/>
                  </a:lnTo>
                  <a:lnTo>
                    <a:pt x="25076" y="204398"/>
                  </a:lnTo>
                  <a:lnTo>
                    <a:pt x="13995" y="199229"/>
                  </a:lnTo>
                  <a:lnTo>
                    <a:pt x="75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66577" y="3481378"/>
              <a:ext cx="157928" cy="326385"/>
            </a:xfrm>
            <a:custGeom>
              <a:avLst/>
              <a:gdLst/>
              <a:ahLst/>
              <a:cxnLst/>
              <a:rect l="0" t="0" r="0" b="0"/>
              <a:pathLst>
                <a:path w="157928" h="32638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72"/>
                  </a:lnTo>
                  <a:lnTo>
                    <a:pt x="3863" y="46979"/>
                  </a:lnTo>
                  <a:lnTo>
                    <a:pt x="6180" y="60936"/>
                  </a:lnTo>
                  <a:lnTo>
                    <a:pt x="8842" y="76493"/>
                  </a:lnTo>
                  <a:lnTo>
                    <a:pt x="11593" y="93323"/>
                  </a:lnTo>
                  <a:lnTo>
                    <a:pt x="14052" y="110833"/>
                  </a:lnTo>
                  <a:lnTo>
                    <a:pt x="16043" y="128607"/>
                  </a:lnTo>
                  <a:lnTo>
                    <a:pt x="17887" y="146438"/>
                  </a:lnTo>
                  <a:lnTo>
                    <a:pt x="20272" y="164240"/>
                  </a:lnTo>
                  <a:lnTo>
                    <a:pt x="23538" y="181986"/>
                  </a:lnTo>
                  <a:lnTo>
                    <a:pt x="27378" y="199513"/>
                  </a:lnTo>
                  <a:lnTo>
                    <a:pt x="31042" y="216521"/>
                  </a:lnTo>
                  <a:lnTo>
                    <a:pt x="34102" y="232888"/>
                  </a:lnTo>
                  <a:lnTo>
                    <a:pt x="36630" y="248491"/>
                  </a:lnTo>
                  <a:lnTo>
                    <a:pt x="39008" y="263129"/>
                  </a:lnTo>
                  <a:lnTo>
                    <a:pt x="41498" y="276726"/>
                  </a:lnTo>
                  <a:lnTo>
                    <a:pt x="44315" y="287059"/>
                  </a:lnTo>
                  <a:lnTo>
                    <a:pt x="47127" y="291001"/>
                  </a:lnTo>
                  <a:lnTo>
                    <a:pt x="49175" y="289108"/>
                  </a:lnTo>
                  <a:lnTo>
                    <a:pt x="50487" y="283053"/>
                  </a:lnTo>
                  <a:lnTo>
                    <a:pt x="51465" y="274402"/>
                  </a:lnTo>
                  <a:lnTo>
                    <a:pt x="52610" y="264427"/>
                  </a:lnTo>
                  <a:lnTo>
                    <a:pt x="54181" y="253890"/>
                  </a:lnTo>
                  <a:lnTo>
                    <a:pt x="56546" y="243330"/>
                  </a:lnTo>
                  <a:lnTo>
                    <a:pt x="60264" y="233214"/>
                  </a:lnTo>
                  <a:lnTo>
                    <a:pt x="65501" y="223751"/>
                  </a:lnTo>
                  <a:lnTo>
                    <a:pt x="71950" y="215578"/>
                  </a:lnTo>
                  <a:lnTo>
                    <a:pt x="79033" y="209820"/>
                  </a:lnTo>
                  <a:lnTo>
                    <a:pt x="86343" y="206884"/>
                  </a:lnTo>
                  <a:lnTo>
                    <a:pt x="93520" y="206861"/>
                  </a:lnTo>
                  <a:lnTo>
                    <a:pt x="100177" y="209879"/>
                  </a:lnTo>
                  <a:lnTo>
                    <a:pt x="106168" y="215682"/>
                  </a:lnTo>
                  <a:lnTo>
                    <a:pt x="111528" y="223609"/>
                  </a:lnTo>
                  <a:lnTo>
                    <a:pt x="116369" y="232814"/>
                  </a:lnTo>
                  <a:lnTo>
                    <a:pt x="120816" y="242698"/>
                  </a:lnTo>
                  <a:lnTo>
                    <a:pt x="124974" y="252920"/>
                  </a:lnTo>
                  <a:lnTo>
                    <a:pt x="128928" y="263308"/>
                  </a:lnTo>
                  <a:lnTo>
                    <a:pt x="132740" y="273765"/>
                  </a:lnTo>
                  <a:lnTo>
                    <a:pt x="136495" y="283988"/>
                  </a:lnTo>
                  <a:lnTo>
                    <a:pt x="140781" y="294551"/>
                  </a:lnTo>
                  <a:lnTo>
                    <a:pt x="147095" y="307501"/>
                  </a:lnTo>
                  <a:lnTo>
                    <a:pt x="15792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66618" y="367089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934" y="11668"/>
                  </a:lnTo>
                  <a:lnTo>
                    <a:pt x="5716" y="22156"/>
                  </a:lnTo>
                  <a:lnTo>
                    <a:pt x="8611" y="32458"/>
                  </a:lnTo>
                  <a:lnTo>
                    <a:pt x="11490" y="42882"/>
                  </a:lnTo>
                  <a:lnTo>
                    <a:pt x="14319" y="55052"/>
                  </a:lnTo>
                  <a:lnTo>
                    <a:pt x="17347" y="73395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77147" y="35866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64988" y="3632279"/>
              <a:ext cx="112201" cy="134247"/>
            </a:xfrm>
            <a:custGeom>
              <a:avLst/>
              <a:gdLst/>
              <a:ahLst/>
              <a:cxnLst/>
              <a:rect l="0" t="0" r="0" b="0"/>
              <a:pathLst>
                <a:path w="112201" h="134247">
                  <a:moveTo>
                    <a:pt x="6915" y="80727"/>
                  </a:moveTo>
                  <a:lnTo>
                    <a:pt x="9849" y="95262"/>
                  </a:lnTo>
                  <a:lnTo>
                    <a:pt x="12631" y="107892"/>
                  </a:lnTo>
                  <a:lnTo>
                    <a:pt x="15492" y="119750"/>
                  </a:lnTo>
                  <a:lnTo>
                    <a:pt x="17095" y="129455"/>
                  </a:lnTo>
                  <a:lnTo>
                    <a:pt x="16116" y="134246"/>
                  </a:lnTo>
                  <a:lnTo>
                    <a:pt x="13651" y="133653"/>
                  </a:lnTo>
                  <a:lnTo>
                    <a:pt x="10532" y="128801"/>
                  </a:lnTo>
                  <a:lnTo>
                    <a:pt x="7303" y="120943"/>
                  </a:lnTo>
                  <a:lnTo>
                    <a:pt x="4440" y="111039"/>
                  </a:lnTo>
                  <a:lnTo>
                    <a:pt x="2153" y="99763"/>
                  </a:lnTo>
                  <a:lnTo>
                    <a:pt x="601" y="87567"/>
                  </a:lnTo>
                  <a:lnTo>
                    <a:pt x="0" y="74758"/>
                  </a:lnTo>
                  <a:lnTo>
                    <a:pt x="376" y="61549"/>
                  </a:lnTo>
                  <a:lnTo>
                    <a:pt x="1763" y="48403"/>
                  </a:lnTo>
                  <a:lnTo>
                    <a:pt x="4288" y="36026"/>
                  </a:lnTo>
                  <a:lnTo>
                    <a:pt x="7916" y="24751"/>
                  </a:lnTo>
                  <a:lnTo>
                    <a:pt x="12639" y="15044"/>
                  </a:lnTo>
                  <a:lnTo>
                    <a:pt x="18558" y="7653"/>
                  </a:lnTo>
                  <a:lnTo>
                    <a:pt x="25614" y="2763"/>
                  </a:lnTo>
                  <a:lnTo>
                    <a:pt x="33622" y="258"/>
                  </a:lnTo>
                  <a:lnTo>
                    <a:pt x="42368" y="0"/>
                  </a:lnTo>
                  <a:lnTo>
                    <a:pt x="51648" y="1677"/>
                  </a:lnTo>
                  <a:lnTo>
                    <a:pt x="60979" y="5053"/>
                  </a:lnTo>
                  <a:lnTo>
                    <a:pt x="69631" y="10051"/>
                  </a:lnTo>
                  <a:lnTo>
                    <a:pt x="77260" y="16486"/>
                  </a:lnTo>
                  <a:lnTo>
                    <a:pt x="83873" y="24245"/>
                  </a:lnTo>
                  <a:lnTo>
                    <a:pt x="89630" y="33354"/>
                  </a:lnTo>
                  <a:lnTo>
                    <a:pt x="94723" y="43705"/>
                  </a:lnTo>
                  <a:lnTo>
                    <a:pt x="99162" y="55080"/>
                  </a:lnTo>
                  <a:lnTo>
                    <a:pt x="102779" y="67240"/>
                  </a:lnTo>
                  <a:lnTo>
                    <a:pt x="105551" y="79956"/>
                  </a:lnTo>
                  <a:lnTo>
                    <a:pt x="107588" y="92455"/>
                  </a:lnTo>
                  <a:lnTo>
                    <a:pt x="109259" y="104647"/>
                  </a:lnTo>
                  <a:lnTo>
                    <a:pt x="110713" y="117600"/>
                  </a:lnTo>
                  <a:lnTo>
                    <a:pt x="112200" y="133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45603" y="3638374"/>
              <a:ext cx="228101" cy="432602"/>
            </a:xfrm>
            <a:custGeom>
              <a:avLst/>
              <a:gdLst/>
              <a:ahLst/>
              <a:cxnLst/>
              <a:rect l="0" t="0" r="0" b="0"/>
              <a:pathLst>
                <a:path w="228101" h="432602">
                  <a:moveTo>
                    <a:pt x="147399" y="106218"/>
                  </a:moveTo>
                  <a:lnTo>
                    <a:pt x="156066" y="100283"/>
                  </a:lnTo>
                  <a:lnTo>
                    <a:pt x="163132" y="94078"/>
                  </a:lnTo>
                  <a:lnTo>
                    <a:pt x="169238" y="86983"/>
                  </a:lnTo>
                  <a:lnTo>
                    <a:pt x="174639" y="79042"/>
                  </a:lnTo>
                  <a:lnTo>
                    <a:pt x="179502" y="70396"/>
                  </a:lnTo>
                  <a:lnTo>
                    <a:pt x="183947" y="61202"/>
                  </a:lnTo>
                  <a:lnTo>
                    <a:pt x="187595" y="51602"/>
                  </a:lnTo>
                  <a:lnTo>
                    <a:pt x="189610" y="41712"/>
                  </a:lnTo>
                  <a:lnTo>
                    <a:pt x="189656" y="31632"/>
                  </a:lnTo>
                  <a:lnTo>
                    <a:pt x="187550" y="21918"/>
                  </a:lnTo>
                  <a:lnTo>
                    <a:pt x="183013" y="13534"/>
                  </a:lnTo>
                  <a:lnTo>
                    <a:pt x="176146" y="6908"/>
                  </a:lnTo>
                  <a:lnTo>
                    <a:pt x="167486" y="2291"/>
                  </a:lnTo>
                  <a:lnTo>
                    <a:pt x="157779" y="9"/>
                  </a:lnTo>
                  <a:lnTo>
                    <a:pt x="147560" y="0"/>
                  </a:lnTo>
                  <a:lnTo>
                    <a:pt x="137280" y="2077"/>
                  </a:lnTo>
                  <a:lnTo>
                    <a:pt x="127386" y="6122"/>
                  </a:lnTo>
                  <a:lnTo>
                    <a:pt x="118078" y="11877"/>
                  </a:lnTo>
                  <a:lnTo>
                    <a:pt x="109678" y="19161"/>
                  </a:lnTo>
                  <a:lnTo>
                    <a:pt x="102705" y="27944"/>
                  </a:lnTo>
                  <a:lnTo>
                    <a:pt x="97315" y="38072"/>
                  </a:lnTo>
                  <a:lnTo>
                    <a:pt x="93508" y="49296"/>
                  </a:lnTo>
                  <a:lnTo>
                    <a:pt x="91311" y="61353"/>
                  </a:lnTo>
                  <a:lnTo>
                    <a:pt x="90581" y="74009"/>
                  </a:lnTo>
                  <a:lnTo>
                    <a:pt x="91376" y="86761"/>
                  </a:lnTo>
                  <a:lnTo>
                    <a:pt x="94029" y="98862"/>
                  </a:lnTo>
                  <a:lnTo>
                    <a:pt x="98553" y="109948"/>
                  </a:lnTo>
                  <a:lnTo>
                    <a:pt x="104691" y="119525"/>
                  </a:lnTo>
                  <a:lnTo>
                    <a:pt x="112098" y="126829"/>
                  </a:lnTo>
                  <a:lnTo>
                    <a:pt x="120444" y="131655"/>
                  </a:lnTo>
                  <a:lnTo>
                    <a:pt x="129301" y="133946"/>
                  </a:lnTo>
                  <a:lnTo>
                    <a:pt x="138158" y="133531"/>
                  </a:lnTo>
                  <a:lnTo>
                    <a:pt x="146736" y="130586"/>
                  </a:lnTo>
                  <a:lnTo>
                    <a:pt x="154798" y="125546"/>
                  </a:lnTo>
                  <a:lnTo>
                    <a:pt x="162067" y="118892"/>
                  </a:lnTo>
                  <a:lnTo>
                    <a:pt x="168475" y="111053"/>
                  </a:lnTo>
                  <a:lnTo>
                    <a:pt x="174118" y="102372"/>
                  </a:lnTo>
                  <a:lnTo>
                    <a:pt x="179151" y="93100"/>
                  </a:lnTo>
                  <a:lnTo>
                    <a:pt x="183741" y="83467"/>
                  </a:lnTo>
                  <a:lnTo>
                    <a:pt x="188504" y="75193"/>
                  </a:lnTo>
                  <a:lnTo>
                    <a:pt x="193650" y="71109"/>
                  </a:lnTo>
                  <a:lnTo>
                    <a:pt x="198383" y="71700"/>
                  </a:lnTo>
                  <a:lnTo>
                    <a:pt x="202625" y="75804"/>
                  </a:lnTo>
                  <a:lnTo>
                    <a:pt x="206543" y="82226"/>
                  </a:lnTo>
                  <a:lnTo>
                    <a:pt x="210277" y="90289"/>
                  </a:lnTo>
                  <a:lnTo>
                    <a:pt x="213910" y="99762"/>
                  </a:lnTo>
                  <a:lnTo>
                    <a:pt x="217484" y="110434"/>
                  </a:lnTo>
                  <a:lnTo>
                    <a:pt x="220860" y="122062"/>
                  </a:lnTo>
                  <a:lnTo>
                    <a:pt x="223745" y="134410"/>
                  </a:lnTo>
                  <a:lnTo>
                    <a:pt x="226010" y="147280"/>
                  </a:lnTo>
                  <a:lnTo>
                    <a:pt x="227530" y="160518"/>
                  </a:lnTo>
                  <a:lnTo>
                    <a:pt x="228100" y="174013"/>
                  </a:lnTo>
                  <a:lnTo>
                    <a:pt x="227704" y="187680"/>
                  </a:lnTo>
                  <a:lnTo>
                    <a:pt x="226472" y="201298"/>
                  </a:lnTo>
                  <a:lnTo>
                    <a:pt x="224581" y="214522"/>
                  </a:lnTo>
                  <a:lnTo>
                    <a:pt x="222197" y="227191"/>
                  </a:lnTo>
                  <a:lnTo>
                    <a:pt x="219292" y="239156"/>
                  </a:lnTo>
                  <a:lnTo>
                    <a:pt x="215666" y="250199"/>
                  </a:lnTo>
                  <a:lnTo>
                    <a:pt x="211258" y="260290"/>
                  </a:lnTo>
                  <a:lnTo>
                    <a:pt x="205993" y="269389"/>
                  </a:lnTo>
                  <a:lnTo>
                    <a:pt x="199702" y="277363"/>
                  </a:lnTo>
                  <a:lnTo>
                    <a:pt x="192393" y="284248"/>
                  </a:lnTo>
                  <a:lnTo>
                    <a:pt x="184213" y="290212"/>
                  </a:lnTo>
                  <a:lnTo>
                    <a:pt x="175352" y="295461"/>
                  </a:lnTo>
                  <a:lnTo>
                    <a:pt x="165985" y="300185"/>
                  </a:lnTo>
                  <a:lnTo>
                    <a:pt x="156256" y="304700"/>
                  </a:lnTo>
                  <a:lnTo>
                    <a:pt x="146273" y="309424"/>
                  </a:lnTo>
                  <a:lnTo>
                    <a:pt x="136109" y="314571"/>
                  </a:lnTo>
                  <a:lnTo>
                    <a:pt x="125657" y="320165"/>
                  </a:lnTo>
                  <a:lnTo>
                    <a:pt x="114648" y="326146"/>
                  </a:lnTo>
                  <a:lnTo>
                    <a:pt x="102988" y="332432"/>
                  </a:lnTo>
                  <a:lnTo>
                    <a:pt x="91055" y="339111"/>
                  </a:lnTo>
                  <a:lnTo>
                    <a:pt x="79577" y="346426"/>
                  </a:lnTo>
                  <a:lnTo>
                    <a:pt x="68932" y="354453"/>
                  </a:lnTo>
                  <a:lnTo>
                    <a:pt x="59159" y="362962"/>
                  </a:lnTo>
                  <a:lnTo>
                    <a:pt x="50134" y="371519"/>
                  </a:lnTo>
                  <a:lnTo>
                    <a:pt x="41698" y="379867"/>
                  </a:lnTo>
                  <a:lnTo>
                    <a:pt x="33807" y="388014"/>
                  </a:lnTo>
                  <a:lnTo>
                    <a:pt x="25667" y="397156"/>
                  </a:lnTo>
                  <a:lnTo>
                    <a:pt x="15440" y="410329"/>
                  </a:lnTo>
                  <a:lnTo>
                    <a:pt x="0" y="432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32585" y="3439265"/>
              <a:ext cx="28874" cy="326384"/>
            </a:xfrm>
            <a:custGeom>
              <a:avLst/>
              <a:gdLst/>
              <a:ahLst/>
              <a:cxnLst/>
              <a:rect l="0" t="0" r="0" b="0"/>
              <a:pathLst>
                <a:path w="28874" h="326384">
                  <a:moveTo>
                    <a:pt x="7816" y="0"/>
                  </a:moveTo>
                  <a:lnTo>
                    <a:pt x="4949" y="14602"/>
                  </a:lnTo>
                  <a:lnTo>
                    <a:pt x="2807" y="27873"/>
                  </a:lnTo>
                  <a:lnTo>
                    <a:pt x="1209" y="41083"/>
                  </a:lnTo>
                  <a:lnTo>
                    <a:pt x="201" y="54771"/>
                  </a:lnTo>
                  <a:lnTo>
                    <a:pt x="0" y="69576"/>
                  </a:lnTo>
                  <a:lnTo>
                    <a:pt x="652" y="85732"/>
                  </a:lnTo>
                  <a:lnTo>
                    <a:pt x="1890" y="102976"/>
                  </a:lnTo>
                  <a:lnTo>
                    <a:pt x="3254" y="120770"/>
                  </a:lnTo>
                  <a:lnTo>
                    <a:pt x="4468" y="138728"/>
                  </a:lnTo>
                  <a:lnTo>
                    <a:pt x="5603" y="156344"/>
                  </a:lnTo>
                  <a:lnTo>
                    <a:pt x="6971" y="172938"/>
                  </a:lnTo>
                  <a:lnTo>
                    <a:pt x="8743" y="188241"/>
                  </a:lnTo>
                  <a:lnTo>
                    <a:pt x="10934" y="202329"/>
                  </a:lnTo>
                  <a:lnTo>
                    <a:pt x="13484" y="215419"/>
                  </a:lnTo>
                  <a:lnTo>
                    <a:pt x="16308" y="227754"/>
                  </a:lnTo>
                  <a:lnTo>
                    <a:pt x="19171" y="239703"/>
                  </a:lnTo>
                  <a:lnTo>
                    <a:pt x="21707" y="251735"/>
                  </a:lnTo>
                  <a:lnTo>
                    <a:pt x="23742" y="264084"/>
                  </a:lnTo>
                  <a:lnTo>
                    <a:pt x="25279" y="276386"/>
                  </a:lnTo>
                  <a:lnTo>
                    <a:pt x="26559" y="289097"/>
                  </a:lnTo>
                  <a:lnTo>
                    <a:pt x="27692" y="304454"/>
                  </a:lnTo>
                  <a:lnTo>
                    <a:pt x="2887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24587" y="3587717"/>
              <a:ext cx="242157" cy="30533"/>
            </a:xfrm>
            <a:custGeom>
              <a:avLst/>
              <a:gdLst/>
              <a:ahLst/>
              <a:cxnLst/>
              <a:rect l="0" t="0" r="0" b="0"/>
              <a:pathLst>
                <a:path w="242157" h="30533">
                  <a:moveTo>
                    <a:pt x="242156" y="9475"/>
                  </a:moveTo>
                  <a:lnTo>
                    <a:pt x="233221" y="6609"/>
                  </a:lnTo>
                  <a:lnTo>
                    <a:pt x="223594" y="4466"/>
                  </a:lnTo>
                  <a:lnTo>
                    <a:pt x="212306" y="2863"/>
                  </a:lnTo>
                  <a:lnTo>
                    <a:pt x="199638" y="1683"/>
                  </a:lnTo>
                  <a:lnTo>
                    <a:pt x="186159" y="835"/>
                  </a:lnTo>
                  <a:lnTo>
                    <a:pt x="172287" y="242"/>
                  </a:lnTo>
                  <a:lnTo>
                    <a:pt x="158251" y="0"/>
                  </a:lnTo>
                  <a:lnTo>
                    <a:pt x="144160" y="364"/>
                  </a:lnTo>
                  <a:lnTo>
                    <a:pt x="130063" y="1424"/>
                  </a:lnTo>
                  <a:lnTo>
                    <a:pt x="116142" y="3119"/>
                  </a:lnTo>
                  <a:lnTo>
                    <a:pt x="102708" y="5328"/>
                  </a:lnTo>
                  <a:lnTo>
                    <a:pt x="89891" y="7924"/>
                  </a:lnTo>
                  <a:lnTo>
                    <a:pt x="77655" y="10803"/>
                  </a:lnTo>
                  <a:lnTo>
                    <a:pt x="65898" y="13880"/>
                  </a:lnTo>
                  <a:lnTo>
                    <a:pt x="54514" y="17092"/>
                  </a:lnTo>
                  <a:lnTo>
                    <a:pt x="43665" y="20242"/>
                  </a:lnTo>
                  <a:lnTo>
                    <a:pt x="32613" y="23312"/>
                  </a:lnTo>
                  <a:lnTo>
                    <a:pt x="19265" y="26570"/>
                  </a:lnTo>
                  <a:lnTo>
                    <a:pt x="0" y="30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23798" y="3628778"/>
              <a:ext cx="143752" cy="172977"/>
            </a:xfrm>
            <a:custGeom>
              <a:avLst/>
              <a:gdLst/>
              <a:ahLst/>
              <a:cxnLst/>
              <a:rect l="0" t="0" r="0" b="0"/>
              <a:pathLst>
                <a:path w="143752" h="172977">
                  <a:moveTo>
                    <a:pt x="85059" y="52643"/>
                  </a:moveTo>
                  <a:lnTo>
                    <a:pt x="79057" y="46976"/>
                  </a:lnTo>
                  <a:lnTo>
                    <a:pt x="72212" y="43332"/>
                  </a:lnTo>
                  <a:lnTo>
                    <a:pt x="63829" y="41432"/>
                  </a:lnTo>
                  <a:lnTo>
                    <a:pt x="54375" y="41277"/>
                  </a:lnTo>
                  <a:lnTo>
                    <a:pt x="44708" y="43192"/>
                  </a:lnTo>
                  <a:lnTo>
                    <a:pt x="35358" y="47170"/>
                  </a:lnTo>
                  <a:lnTo>
                    <a:pt x="26659" y="52916"/>
                  </a:lnTo>
                  <a:lnTo>
                    <a:pt x="18904" y="60048"/>
                  </a:lnTo>
                  <a:lnTo>
                    <a:pt x="12150" y="68209"/>
                  </a:lnTo>
                  <a:lnTo>
                    <a:pt x="6600" y="77108"/>
                  </a:lnTo>
                  <a:lnTo>
                    <a:pt x="2689" y="86524"/>
                  </a:lnTo>
                  <a:lnTo>
                    <a:pt x="504" y="96300"/>
                  </a:lnTo>
                  <a:lnTo>
                    <a:pt x="0" y="106319"/>
                  </a:lnTo>
                  <a:lnTo>
                    <a:pt x="1175" y="116506"/>
                  </a:lnTo>
                  <a:lnTo>
                    <a:pt x="3856" y="126796"/>
                  </a:lnTo>
                  <a:lnTo>
                    <a:pt x="7926" y="136825"/>
                  </a:lnTo>
                  <a:lnTo>
                    <a:pt x="13399" y="145954"/>
                  </a:lnTo>
                  <a:lnTo>
                    <a:pt x="20156" y="153903"/>
                  </a:lnTo>
                  <a:lnTo>
                    <a:pt x="28132" y="160562"/>
                  </a:lnTo>
                  <a:lnTo>
                    <a:pt x="37388" y="165819"/>
                  </a:lnTo>
                  <a:lnTo>
                    <a:pt x="47829" y="169752"/>
                  </a:lnTo>
                  <a:lnTo>
                    <a:pt x="58924" y="172259"/>
                  </a:lnTo>
                  <a:lnTo>
                    <a:pt x="69831" y="172976"/>
                  </a:lnTo>
                  <a:lnTo>
                    <a:pt x="80088" y="171868"/>
                  </a:lnTo>
                  <a:lnTo>
                    <a:pt x="89600" y="169176"/>
                  </a:lnTo>
                  <a:lnTo>
                    <a:pt x="98450" y="165236"/>
                  </a:lnTo>
                  <a:lnTo>
                    <a:pt x="106769" y="160362"/>
                  </a:lnTo>
                  <a:lnTo>
                    <a:pt x="114526" y="154651"/>
                  </a:lnTo>
                  <a:lnTo>
                    <a:pt x="121523" y="147994"/>
                  </a:lnTo>
                  <a:lnTo>
                    <a:pt x="127713" y="140402"/>
                  </a:lnTo>
                  <a:lnTo>
                    <a:pt x="133024" y="131847"/>
                  </a:lnTo>
                  <a:lnTo>
                    <a:pt x="137294" y="122194"/>
                  </a:lnTo>
                  <a:lnTo>
                    <a:pt x="140531" y="111479"/>
                  </a:lnTo>
                  <a:lnTo>
                    <a:pt x="142722" y="100030"/>
                  </a:lnTo>
                  <a:lnTo>
                    <a:pt x="143751" y="88351"/>
                  </a:lnTo>
                  <a:lnTo>
                    <a:pt x="143662" y="76762"/>
                  </a:lnTo>
                  <a:lnTo>
                    <a:pt x="142467" y="65542"/>
                  </a:lnTo>
                  <a:lnTo>
                    <a:pt x="140071" y="55007"/>
                  </a:lnTo>
                  <a:lnTo>
                    <a:pt x="136533" y="45262"/>
                  </a:lnTo>
                  <a:lnTo>
                    <a:pt x="131963" y="36338"/>
                  </a:lnTo>
                  <a:lnTo>
                    <a:pt x="125774" y="27318"/>
                  </a:lnTo>
                  <a:lnTo>
                    <a:pt x="115190" y="16292"/>
                  </a:lnTo>
                  <a:lnTo>
                    <a:pt x="955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24670" y="3612649"/>
              <a:ext cx="157929" cy="153001"/>
            </a:xfrm>
            <a:custGeom>
              <a:avLst/>
              <a:gdLst/>
              <a:ahLst/>
              <a:cxnLst/>
              <a:rect l="0" t="0" r="0" b="0"/>
              <a:pathLst>
                <a:path w="157929" h="153001">
                  <a:moveTo>
                    <a:pt x="0" y="89829"/>
                  </a:moveTo>
                  <a:lnTo>
                    <a:pt x="134" y="101497"/>
                  </a:lnTo>
                  <a:lnTo>
                    <a:pt x="1414" y="111986"/>
                  </a:lnTo>
                  <a:lnTo>
                    <a:pt x="3960" y="122236"/>
                  </a:lnTo>
                  <a:lnTo>
                    <a:pt x="5930" y="130633"/>
                  </a:lnTo>
                  <a:lnTo>
                    <a:pt x="5674" y="134175"/>
                  </a:lnTo>
                  <a:lnTo>
                    <a:pt x="4558" y="132406"/>
                  </a:lnTo>
                  <a:lnTo>
                    <a:pt x="3400" y="126387"/>
                  </a:lnTo>
                  <a:lnTo>
                    <a:pt x="2439" y="117100"/>
                  </a:lnTo>
                  <a:lnTo>
                    <a:pt x="1714" y="105373"/>
                  </a:lnTo>
                  <a:lnTo>
                    <a:pt x="1358" y="92200"/>
                  </a:lnTo>
                  <a:lnTo>
                    <a:pt x="1633" y="78711"/>
                  </a:lnTo>
                  <a:lnTo>
                    <a:pt x="2632" y="65550"/>
                  </a:lnTo>
                  <a:lnTo>
                    <a:pt x="4452" y="52925"/>
                  </a:lnTo>
                  <a:lnTo>
                    <a:pt x="7276" y="40828"/>
                  </a:lnTo>
                  <a:lnTo>
                    <a:pt x="11113" y="29187"/>
                  </a:lnTo>
                  <a:lnTo>
                    <a:pt x="16147" y="18554"/>
                  </a:lnTo>
                  <a:lnTo>
                    <a:pt x="22807" y="10067"/>
                  </a:lnTo>
                  <a:lnTo>
                    <a:pt x="31174" y="4178"/>
                  </a:lnTo>
                  <a:lnTo>
                    <a:pt x="40877" y="868"/>
                  </a:lnTo>
                  <a:lnTo>
                    <a:pt x="51299" y="0"/>
                  </a:lnTo>
                  <a:lnTo>
                    <a:pt x="62006" y="1236"/>
                  </a:lnTo>
                  <a:lnTo>
                    <a:pt x="72615" y="4300"/>
                  </a:lnTo>
                  <a:lnTo>
                    <a:pt x="82732" y="9082"/>
                  </a:lnTo>
                  <a:lnTo>
                    <a:pt x="92193" y="15364"/>
                  </a:lnTo>
                  <a:lnTo>
                    <a:pt x="100868" y="22849"/>
                  </a:lnTo>
                  <a:lnTo>
                    <a:pt x="108556" y="31242"/>
                  </a:lnTo>
                  <a:lnTo>
                    <a:pt x="115248" y="40293"/>
                  </a:lnTo>
                  <a:lnTo>
                    <a:pt x="121083" y="49811"/>
                  </a:lnTo>
                  <a:lnTo>
                    <a:pt x="126246" y="59653"/>
                  </a:lnTo>
                  <a:lnTo>
                    <a:pt x="130908" y="69718"/>
                  </a:lnTo>
                  <a:lnTo>
                    <a:pt x="135211" y="79934"/>
                  </a:lnTo>
                  <a:lnTo>
                    <a:pt x="139261" y="90253"/>
                  </a:lnTo>
                  <a:lnTo>
                    <a:pt x="143133" y="100632"/>
                  </a:lnTo>
                  <a:lnTo>
                    <a:pt x="146730" y="110786"/>
                  </a:lnTo>
                  <a:lnTo>
                    <a:pt x="150149" y="121288"/>
                  </a:lnTo>
                  <a:lnTo>
                    <a:pt x="153692" y="134180"/>
                  </a:lnTo>
                  <a:lnTo>
                    <a:pt x="157928" y="153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932226" y="4426885"/>
            <a:ext cx="1676549" cy="612713"/>
            <a:chOff x="1932226" y="4426885"/>
            <a:chExt cx="1676549" cy="612713"/>
          </a:xfrm>
        </p:grpSpPr>
        <p:sp>
          <p:nvSpPr>
            <p:cNvPr id="52" name="Freeform 51"/>
            <p:cNvSpPr/>
            <p:nvPr/>
          </p:nvSpPr>
          <p:spPr>
            <a:xfrm>
              <a:off x="2155841" y="4502643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68" y="81186"/>
                  </a:lnTo>
                  <a:lnTo>
                    <a:pt x="7866" y="97462"/>
                  </a:lnTo>
                  <a:lnTo>
                    <a:pt x="8676" y="114134"/>
                  </a:lnTo>
                  <a:lnTo>
                    <a:pt x="9256" y="131085"/>
                  </a:lnTo>
                  <a:lnTo>
                    <a:pt x="9661" y="148228"/>
                  </a:lnTo>
                  <a:lnTo>
                    <a:pt x="9941" y="165502"/>
                  </a:lnTo>
                  <a:lnTo>
                    <a:pt x="10137" y="182866"/>
                  </a:lnTo>
                  <a:lnTo>
                    <a:pt x="10440" y="200290"/>
                  </a:lnTo>
                  <a:lnTo>
                    <a:pt x="11176" y="217755"/>
                  </a:lnTo>
                  <a:lnTo>
                    <a:pt x="12483" y="235234"/>
                  </a:lnTo>
                  <a:lnTo>
                    <a:pt x="14184" y="252345"/>
                  </a:lnTo>
                  <a:lnTo>
                    <a:pt x="16042" y="270243"/>
                  </a:lnTo>
                  <a:lnTo>
                    <a:pt x="18221" y="292739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38530" y="4502643"/>
              <a:ext cx="117312" cy="220687"/>
            </a:xfrm>
            <a:custGeom>
              <a:avLst/>
              <a:gdLst/>
              <a:ahLst/>
              <a:cxnLst/>
              <a:rect l="0" t="0" r="0" b="0"/>
              <a:pathLst>
                <a:path w="117312" h="220687">
                  <a:moveTo>
                    <a:pt x="117311" y="126342"/>
                  </a:moveTo>
                  <a:lnTo>
                    <a:pt x="108577" y="132209"/>
                  </a:lnTo>
                  <a:lnTo>
                    <a:pt x="100870" y="137774"/>
                  </a:lnTo>
                  <a:lnTo>
                    <a:pt x="93468" y="143573"/>
                  </a:lnTo>
                  <a:lnTo>
                    <a:pt x="86207" y="149654"/>
                  </a:lnTo>
                  <a:lnTo>
                    <a:pt x="79028" y="155984"/>
                  </a:lnTo>
                  <a:lnTo>
                    <a:pt x="71903" y="162517"/>
                  </a:lnTo>
                  <a:lnTo>
                    <a:pt x="64812" y="169366"/>
                  </a:lnTo>
                  <a:lnTo>
                    <a:pt x="57746" y="176796"/>
                  </a:lnTo>
                  <a:lnTo>
                    <a:pt x="50695" y="184903"/>
                  </a:lnTo>
                  <a:lnTo>
                    <a:pt x="43654" y="193465"/>
                  </a:lnTo>
                  <a:lnTo>
                    <a:pt x="36621" y="202058"/>
                  </a:lnTo>
                  <a:lnTo>
                    <a:pt x="29578" y="210398"/>
                  </a:lnTo>
                  <a:lnTo>
                    <a:pt x="22011" y="217261"/>
                  </a:lnTo>
                  <a:lnTo>
                    <a:pt x="14145" y="220686"/>
                  </a:lnTo>
                  <a:lnTo>
                    <a:pt x="7686" y="220308"/>
                  </a:lnTo>
                  <a:lnTo>
                    <a:pt x="3324" y="216847"/>
                  </a:lnTo>
                  <a:lnTo>
                    <a:pt x="968" y="211144"/>
                  </a:lnTo>
                  <a:lnTo>
                    <a:pt x="95" y="203713"/>
                  </a:lnTo>
                  <a:lnTo>
                    <a:pt x="0" y="194741"/>
                  </a:lnTo>
                  <a:lnTo>
                    <a:pt x="212" y="184441"/>
                  </a:lnTo>
                  <a:lnTo>
                    <a:pt x="497" y="173079"/>
                  </a:lnTo>
                  <a:lnTo>
                    <a:pt x="759" y="160919"/>
                  </a:lnTo>
                  <a:lnTo>
                    <a:pt x="970" y="148178"/>
                  </a:lnTo>
                  <a:lnTo>
                    <a:pt x="1129" y="135028"/>
                  </a:lnTo>
                  <a:lnTo>
                    <a:pt x="1243" y="121594"/>
                  </a:lnTo>
                  <a:lnTo>
                    <a:pt x="1324" y="107963"/>
                  </a:lnTo>
                  <a:lnTo>
                    <a:pt x="1379" y="94200"/>
                  </a:lnTo>
                  <a:lnTo>
                    <a:pt x="1418" y="80346"/>
                  </a:lnTo>
                  <a:lnTo>
                    <a:pt x="1444" y="66445"/>
                  </a:lnTo>
                  <a:lnTo>
                    <a:pt x="1461" y="52931"/>
                  </a:lnTo>
                  <a:lnTo>
                    <a:pt x="1475" y="39195"/>
                  </a:lnTo>
                  <a:lnTo>
                    <a:pt x="1487" y="22911"/>
                  </a:lnTo>
                  <a:lnTo>
                    <a:pt x="14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32226" y="4426885"/>
              <a:ext cx="356708" cy="448399"/>
            </a:xfrm>
            <a:custGeom>
              <a:avLst/>
              <a:gdLst/>
              <a:ahLst/>
              <a:cxnLst/>
              <a:rect l="0" t="0" r="0" b="0"/>
              <a:pathLst>
                <a:path w="356708" h="448399">
                  <a:moveTo>
                    <a:pt x="128859" y="12587"/>
                  </a:moveTo>
                  <a:lnTo>
                    <a:pt x="120124" y="18455"/>
                  </a:lnTo>
                  <a:lnTo>
                    <a:pt x="112418" y="24020"/>
                  </a:lnTo>
                  <a:lnTo>
                    <a:pt x="105016" y="29818"/>
                  </a:lnTo>
                  <a:lnTo>
                    <a:pt x="97754" y="35899"/>
                  </a:lnTo>
                  <a:lnTo>
                    <a:pt x="90576" y="42229"/>
                  </a:lnTo>
                  <a:lnTo>
                    <a:pt x="83450" y="48766"/>
                  </a:lnTo>
                  <a:lnTo>
                    <a:pt x="76360" y="55787"/>
                  </a:lnTo>
                  <a:lnTo>
                    <a:pt x="69293" y="63867"/>
                  </a:lnTo>
                  <a:lnTo>
                    <a:pt x="62242" y="73231"/>
                  </a:lnTo>
                  <a:lnTo>
                    <a:pt x="55202" y="83792"/>
                  </a:lnTo>
                  <a:lnTo>
                    <a:pt x="48169" y="95330"/>
                  </a:lnTo>
                  <a:lnTo>
                    <a:pt x="41145" y="107611"/>
                  </a:lnTo>
                  <a:lnTo>
                    <a:pt x="34292" y="120433"/>
                  </a:lnTo>
                  <a:lnTo>
                    <a:pt x="27917" y="133639"/>
                  </a:lnTo>
                  <a:lnTo>
                    <a:pt x="22149" y="147107"/>
                  </a:lnTo>
                  <a:lnTo>
                    <a:pt x="16953" y="160589"/>
                  </a:lnTo>
                  <a:lnTo>
                    <a:pt x="12229" y="173721"/>
                  </a:lnTo>
                  <a:lnTo>
                    <a:pt x="7875" y="186337"/>
                  </a:lnTo>
                  <a:lnTo>
                    <a:pt x="4119" y="198607"/>
                  </a:lnTo>
                  <a:lnTo>
                    <a:pt x="1501" y="210919"/>
                  </a:lnTo>
                  <a:lnTo>
                    <a:pt x="218" y="223507"/>
                  </a:lnTo>
                  <a:lnTo>
                    <a:pt x="0" y="236590"/>
                  </a:lnTo>
                  <a:lnTo>
                    <a:pt x="310" y="250445"/>
                  </a:lnTo>
                  <a:lnTo>
                    <a:pt x="784" y="265138"/>
                  </a:lnTo>
                  <a:lnTo>
                    <a:pt x="1575" y="280414"/>
                  </a:lnTo>
                  <a:lnTo>
                    <a:pt x="3236" y="295814"/>
                  </a:lnTo>
                  <a:lnTo>
                    <a:pt x="6020" y="311054"/>
                  </a:lnTo>
                  <a:lnTo>
                    <a:pt x="9873" y="325879"/>
                  </a:lnTo>
                  <a:lnTo>
                    <a:pt x="14609" y="339987"/>
                  </a:lnTo>
                  <a:lnTo>
                    <a:pt x="20020" y="353290"/>
                  </a:lnTo>
                  <a:lnTo>
                    <a:pt x="25925" y="365867"/>
                  </a:lnTo>
                  <a:lnTo>
                    <a:pt x="32181" y="377860"/>
                  </a:lnTo>
                  <a:lnTo>
                    <a:pt x="38685" y="389411"/>
                  </a:lnTo>
                  <a:lnTo>
                    <a:pt x="45525" y="400475"/>
                  </a:lnTo>
                  <a:lnTo>
                    <a:pt x="52956" y="410840"/>
                  </a:lnTo>
                  <a:lnTo>
                    <a:pt x="61078" y="420435"/>
                  </a:lnTo>
                  <a:lnTo>
                    <a:pt x="70162" y="429015"/>
                  </a:lnTo>
                  <a:lnTo>
                    <a:pt x="80703" y="436100"/>
                  </a:lnTo>
                  <a:lnTo>
                    <a:pt x="92827" y="441562"/>
                  </a:lnTo>
                  <a:lnTo>
                    <a:pt x="106038" y="445415"/>
                  </a:lnTo>
                  <a:lnTo>
                    <a:pt x="119437" y="447643"/>
                  </a:lnTo>
                  <a:lnTo>
                    <a:pt x="132481" y="448398"/>
                  </a:lnTo>
                  <a:lnTo>
                    <a:pt x="144999" y="447788"/>
                  </a:lnTo>
                  <a:lnTo>
                    <a:pt x="157012" y="445792"/>
                  </a:lnTo>
                  <a:lnTo>
                    <a:pt x="168608" y="442527"/>
                  </a:lnTo>
                  <a:lnTo>
                    <a:pt x="179887" y="438218"/>
                  </a:lnTo>
                  <a:lnTo>
                    <a:pt x="190935" y="433110"/>
                  </a:lnTo>
                  <a:lnTo>
                    <a:pt x="201819" y="427412"/>
                  </a:lnTo>
                  <a:lnTo>
                    <a:pt x="212590" y="421129"/>
                  </a:lnTo>
                  <a:lnTo>
                    <a:pt x="223282" y="414080"/>
                  </a:lnTo>
                  <a:lnTo>
                    <a:pt x="233916" y="406231"/>
                  </a:lnTo>
                  <a:lnTo>
                    <a:pt x="244345" y="397841"/>
                  </a:lnTo>
                  <a:lnTo>
                    <a:pt x="254275" y="389364"/>
                  </a:lnTo>
                  <a:lnTo>
                    <a:pt x="263583" y="381064"/>
                  </a:lnTo>
                  <a:lnTo>
                    <a:pt x="272308" y="372865"/>
                  </a:lnTo>
                  <a:lnTo>
                    <a:pt x="280555" y="364447"/>
                  </a:lnTo>
                  <a:lnTo>
                    <a:pt x="288438" y="355630"/>
                  </a:lnTo>
                  <a:lnTo>
                    <a:pt x="296055" y="346233"/>
                  </a:lnTo>
                  <a:lnTo>
                    <a:pt x="303483" y="336006"/>
                  </a:lnTo>
                  <a:lnTo>
                    <a:pt x="310776" y="324903"/>
                  </a:lnTo>
                  <a:lnTo>
                    <a:pt x="317810" y="313191"/>
                  </a:lnTo>
                  <a:lnTo>
                    <a:pt x="324308" y="301337"/>
                  </a:lnTo>
                  <a:lnTo>
                    <a:pt x="330159" y="289621"/>
                  </a:lnTo>
                  <a:lnTo>
                    <a:pt x="335409" y="277975"/>
                  </a:lnTo>
                  <a:lnTo>
                    <a:pt x="340170" y="266091"/>
                  </a:lnTo>
                  <a:lnTo>
                    <a:pt x="344554" y="253798"/>
                  </a:lnTo>
                  <a:lnTo>
                    <a:pt x="348499" y="241085"/>
                  </a:lnTo>
                  <a:lnTo>
                    <a:pt x="351777" y="228011"/>
                  </a:lnTo>
                  <a:lnTo>
                    <a:pt x="354311" y="214651"/>
                  </a:lnTo>
                  <a:lnTo>
                    <a:pt x="356013" y="200915"/>
                  </a:lnTo>
                  <a:lnTo>
                    <a:pt x="356707" y="186555"/>
                  </a:lnTo>
                  <a:lnTo>
                    <a:pt x="356393" y="171491"/>
                  </a:lnTo>
                  <a:lnTo>
                    <a:pt x="355217" y="155951"/>
                  </a:lnTo>
                  <a:lnTo>
                    <a:pt x="353365" y="140366"/>
                  </a:lnTo>
                  <a:lnTo>
                    <a:pt x="351001" y="124998"/>
                  </a:lnTo>
                  <a:lnTo>
                    <a:pt x="347940" y="110086"/>
                  </a:lnTo>
                  <a:lnTo>
                    <a:pt x="343676" y="95919"/>
                  </a:lnTo>
                  <a:lnTo>
                    <a:pt x="338028" y="82581"/>
                  </a:lnTo>
                  <a:lnTo>
                    <a:pt x="331115" y="70151"/>
                  </a:lnTo>
                  <a:lnTo>
                    <a:pt x="323179" y="58787"/>
                  </a:lnTo>
                  <a:lnTo>
                    <a:pt x="314470" y="48478"/>
                  </a:lnTo>
                  <a:lnTo>
                    <a:pt x="305199" y="39231"/>
                  </a:lnTo>
                  <a:lnTo>
                    <a:pt x="295530" y="31157"/>
                  </a:lnTo>
                  <a:lnTo>
                    <a:pt x="285581" y="24206"/>
                  </a:lnTo>
                  <a:lnTo>
                    <a:pt x="275275" y="18196"/>
                  </a:lnTo>
                  <a:lnTo>
                    <a:pt x="264364" y="12918"/>
                  </a:lnTo>
                  <a:lnTo>
                    <a:pt x="252756" y="8187"/>
                  </a:lnTo>
                  <a:lnTo>
                    <a:pt x="240349" y="4177"/>
                  </a:lnTo>
                  <a:lnTo>
                    <a:pt x="226956" y="1389"/>
                  </a:lnTo>
                  <a:lnTo>
                    <a:pt x="212581" y="0"/>
                  </a:lnTo>
                  <a:lnTo>
                    <a:pt x="197690" y="51"/>
                  </a:lnTo>
                  <a:lnTo>
                    <a:pt x="183081" y="1606"/>
                  </a:lnTo>
                  <a:lnTo>
                    <a:pt x="169189" y="4543"/>
                  </a:lnTo>
                  <a:lnTo>
                    <a:pt x="156254" y="8617"/>
                  </a:lnTo>
                  <a:lnTo>
                    <a:pt x="144485" y="13559"/>
                  </a:lnTo>
                  <a:lnTo>
                    <a:pt x="133876" y="19129"/>
                  </a:lnTo>
                  <a:lnTo>
                    <a:pt x="124553" y="24838"/>
                  </a:lnTo>
                  <a:lnTo>
                    <a:pt x="115958" y="30508"/>
                  </a:lnTo>
                  <a:lnTo>
                    <a:pt x="107333" y="36631"/>
                  </a:lnTo>
                  <a:lnTo>
                    <a:pt x="97273" y="44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72456" y="4437084"/>
              <a:ext cx="311710" cy="407006"/>
            </a:xfrm>
            <a:custGeom>
              <a:avLst/>
              <a:gdLst/>
              <a:ahLst/>
              <a:cxnLst/>
              <a:rect l="0" t="0" r="0" b="0"/>
              <a:pathLst>
                <a:path w="311710" h="407006">
                  <a:moveTo>
                    <a:pt x="125582" y="12917"/>
                  </a:moveTo>
                  <a:lnTo>
                    <a:pt x="113914" y="13051"/>
                  </a:lnTo>
                  <a:lnTo>
                    <a:pt x="103425" y="14331"/>
                  </a:lnTo>
                  <a:lnTo>
                    <a:pt x="93128" y="16929"/>
                  </a:lnTo>
                  <a:lnTo>
                    <a:pt x="82999" y="20822"/>
                  </a:lnTo>
                  <a:lnTo>
                    <a:pt x="73304" y="26102"/>
                  </a:lnTo>
                  <a:lnTo>
                    <a:pt x="64168" y="32693"/>
                  </a:lnTo>
                  <a:lnTo>
                    <a:pt x="55565" y="40539"/>
                  </a:lnTo>
                  <a:lnTo>
                    <a:pt x="47403" y="49697"/>
                  </a:lnTo>
                  <a:lnTo>
                    <a:pt x="39584" y="60078"/>
                  </a:lnTo>
                  <a:lnTo>
                    <a:pt x="32181" y="71469"/>
                  </a:lnTo>
                  <a:lnTo>
                    <a:pt x="25427" y="83639"/>
                  </a:lnTo>
                  <a:lnTo>
                    <a:pt x="19406" y="96380"/>
                  </a:lnTo>
                  <a:lnTo>
                    <a:pt x="14210" y="109528"/>
                  </a:lnTo>
                  <a:lnTo>
                    <a:pt x="10017" y="122960"/>
                  </a:lnTo>
                  <a:lnTo>
                    <a:pt x="6828" y="136592"/>
                  </a:lnTo>
                  <a:lnTo>
                    <a:pt x="4499" y="150526"/>
                  </a:lnTo>
                  <a:lnTo>
                    <a:pt x="2845" y="165027"/>
                  </a:lnTo>
                  <a:lnTo>
                    <a:pt x="1692" y="180193"/>
                  </a:lnTo>
                  <a:lnTo>
                    <a:pt x="899" y="195973"/>
                  </a:lnTo>
                  <a:lnTo>
                    <a:pt x="358" y="212252"/>
                  </a:lnTo>
                  <a:lnTo>
                    <a:pt x="0" y="228904"/>
                  </a:lnTo>
                  <a:lnTo>
                    <a:pt x="98" y="245663"/>
                  </a:lnTo>
                  <a:lnTo>
                    <a:pt x="1229" y="262141"/>
                  </a:lnTo>
                  <a:lnTo>
                    <a:pt x="3619" y="278144"/>
                  </a:lnTo>
                  <a:lnTo>
                    <a:pt x="7022" y="293500"/>
                  </a:lnTo>
                  <a:lnTo>
                    <a:pt x="10917" y="307971"/>
                  </a:lnTo>
                  <a:lnTo>
                    <a:pt x="14952" y="321518"/>
                  </a:lnTo>
                  <a:lnTo>
                    <a:pt x="19286" y="334090"/>
                  </a:lnTo>
                  <a:lnTo>
                    <a:pt x="24480" y="345548"/>
                  </a:lnTo>
                  <a:lnTo>
                    <a:pt x="30784" y="355926"/>
                  </a:lnTo>
                  <a:lnTo>
                    <a:pt x="37984" y="365389"/>
                  </a:lnTo>
                  <a:lnTo>
                    <a:pt x="45588" y="374140"/>
                  </a:lnTo>
                  <a:lnTo>
                    <a:pt x="53269" y="382355"/>
                  </a:lnTo>
                  <a:lnTo>
                    <a:pt x="61207" y="389857"/>
                  </a:lnTo>
                  <a:lnTo>
                    <a:pt x="69974" y="396145"/>
                  </a:lnTo>
                  <a:lnTo>
                    <a:pt x="79830" y="401035"/>
                  </a:lnTo>
                  <a:lnTo>
                    <a:pt x="90568" y="404489"/>
                  </a:lnTo>
                  <a:lnTo>
                    <a:pt x="101701" y="406440"/>
                  </a:lnTo>
                  <a:lnTo>
                    <a:pt x="112895" y="407005"/>
                  </a:lnTo>
                  <a:lnTo>
                    <a:pt x="124005" y="406267"/>
                  </a:lnTo>
                  <a:lnTo>
                    <a:pt x="134991" y="404185"/>
                  </a:lnTo>
                  <a:lnTo>
                    <a:pt x="145859" y="400861"/>
                  </a:lnTo>
                  <a:lnTo>
                    <a:pt x="156631" y="396513"/>
                  </a:lnTo>
                  <a:lnTo>
                    <a:pt x="167330" y="391378"/>
                  </a:lnTo>
                  <a:lnTo>
                    <a:pt x="177977" y="385662"/>
                  </a:lnTo>
                  <a:lnTo>
                    <a:pt x="188586" y="379368"/>
                  </a:lnTo>
                  <a:lnTo>
                    <a:pt x="199169" y="372311"/>
                  </a:lnTo>
                  <a:lnTo>
                    <a:pt x="209730" y="364452"/>
                  </a:lnTo>
                  <a:lnTo>
                    <a:pt x="220111" y="355887"/>
                  </a:lnTo>
                  <a:lnTo>
                    <a:pt x="230008" y="346759"/>
                  </a:lnTo>
                  <a:lnTo>
                    <a:pt x="239299" y="337209"/>
                  </a:lnTo>
                  <a:lnTo>
                    <a:pt x="248182" y="327356"/>
                  </a:lnTo>
                  <a:lnTo>
                    <a:pt x="257067" y="317288"/>
                  </a:lnTo>
                  <a:lnTo>
                    <a:pt x="266182" y="307068"/>
                  </a:lnTo>
                  <a:lnTo>
                    <a:pt x="275102" y="296578"/>
                  </a:lnTo>
                  <a:lnTo>
                    <a:pt x="282879" y="285543"/>
                  </a:lnTo>
                  <a:lnTo>
                    <a:pt x="289075" y="273857"/>
                  </a:lnTo>
                  <a:lnTo>
                    <a:pt x="293896" y="261567"/>
                  </a:lnTo>
                  <a:lnTo>
                    <a:pt x="297904" y="248785"/>
                  </a:lnTo>
                  <a:lnTo>
                    <a:pt x="301522" y="235629"/>
                  </a:lnTo>
                  <a:lnTo>
                    <a:pt x="304819" y="222201"/>
                  </a:lnTo>
                  <a:lnTo>
                    <a:pt x="307595" y="208582"/>
                  </a:lnTo>
                  <a:lnTo>
                    <a:pt x="309760" y="194827"/>
                  </a:lnTo>
                  <a:lnTo>
                    <a:pt x="311199" y="180981"/>
                  </a:lnTo>
                  <a:lnTo>
                    <a:pt x="311709" y="167072"/>
                  </a:lnTo>
                  <a:lnTo>
                    <a:pt x="311264" y="153126"/>
                  </a:lnTo>
                  <a:lnTo>
                    <a:pt x="309828" y="139319"/>
                  </a:lnTo>
                  <a:lnTo>
                    <a:pt x="307268" y="125968"/>
                  </a:lnTo>
                  <a:lnTo>
                    <a:pt x="303621" y="113209"/>
                  </a:lnTo>
                  <a:lnTo>
                    <a:pt x="299054" y="101014"/>
                  </a:lnTo>
                  <a:lnTo>
                    <a:pt x="293772" y="89285"/>
                  </a:lnTo>
                  <a:lnTo>
                    <a:pt x="287962" y="77915"/>
                  </a:lnTo>
                  <a:lnTo>
                    <a:pt x="281774" y="66973"/>
                  </a:lnTo>
                  <a:lnTo>
                    <a:pt x="275321" y="56691"/>
                  </a:lnTo>
                  <a:lnTo>
                    <a:pt x="268682" y="47147"/>
                  </a:lnTo>
                  <a:lnTo>
                    <a:pt x="261749" y="38433"/>
                  </a:lnTo>
                  <a:lnTo>
                    <a:pt x="254255" y="30725"/>
                  </a:lnTo>
                  <a:lnTo>
                    <a:pt x="246100" y="24022"/>
                  </a:lnTo>
                  <a:lnTo>
                    <a:pt x="237334" y="18182"/>
                  </a:lnTo>
                  <a:lnTo>
                    <a:pt x="228071" y="13016"/>
                  </a:lnTo>
                  <a:lnTo>
                    <a:pt x="218426" y="8362"/>
                  </a:lnTo>
                  <a:lnTo>
                    <a:pt x="208339" y="4404"/>
                  </a:lnTo>
                  <a:lnTo>
                    <a:pt x="197582" y="1649"/>
                  </a:lnTo>
                  <a:lnTo>
                    <a:pt x="186096" y="274"/>
                  </a:lnTo>
                  <a:lnTo>
                    <a:pt x="174178" y="0"/>
                  </a:lnTo>
                  <a:lnTo>
                    <a:pt x="161025" y="235"/>
                  </a:lnTo>
                  <a:lnTo>
                    <a:pt x="143244" y="1001"/>
                  </a:lnTo>
                  <a:lnTo>
                    <a:pt x="115053" y="2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23327" y="4565815"/>
              <a:ext cx="101095" cy="230071"/>
            </a:xfrm>
            <a:custGeom>
              <a:avLst/>
              <a:gdLst/>
              <a:ahLst/>
              <a:cxnLst/>
              <a:rect l="0" t="0" r="0" b="0"/>
              <a:pathLst>
                <a:path w="101095" h="230071">
                  <a:moveTo>
                    <a:pt x="6338" y="105285"/>
                  </a:moveTo>
                  <a:lnTo>
                    <a:pt x="3538" y="114086"/>
                  </a:lnTo>
                  <a:lnTo>
                    <a:pt x="2036" y="122432"/>
                  </a:lnTo>
                  <a:lnTo>
                    <a:pt x="1730" y="131132"/>
                  </a:lnTo>
                  <a:lnTo>
                    <a:pt x="2409" y="140253"/>
                  </a:lnTo>
                  <a:lnTo>
                    <a:pt x="3877" y="149747"/>
                  </a:lnTo>
                  <a:lnTo>
                    <a:pt x="5946" y="159539"/>
                  </a:lnTo>
                  <a:lnTo>
                    <a:pt x="8455" y="169553"/>
                  </a:lnTo>
                  <a:lnTo>
                    <a:pt x="11278" y="179727"/>
                  </a:lnTo>
                  <a:lnTo>
                    <a:pt x="14320" y="190014"/>
                  </a:lnTo>
                  <a:lnTo>
                    <a:pt x="17513" y="200378"/>
                  </a:lnTo>
                  <a:lnTo>
                    <a:pt x="20810" y="210796"/>
                  </a:lnTo>
                  <a:lnTo>
                    <a:pt x="24151" y="221171"/>
                  </a:lnTo>
                  <a:lnTo>
                    <a:pt x="26647" y="228740"/>
                  </a:lnTo>
                  <a:lnTo>
                    <a:pt x="27244" y="230070"/>
                  </a:lnTo>
                  <a:lnTo>
                    <a:pt x="26336" y="226213"/>
                  </a:lnTo>
                  <a:lnTo>
                    <a:pt x="24462" y="218834"/>
                  </a:lnTo>
                  <a:lnTo>
                    <a:pt x="21988" y="209152"/>
                  </a:lnTo>
                  <a:lnTo>
                    <a:pt x="19140" y="197969"/>
                  </a:lnTo>
                  <a:lnTo>
                    <a:pt x="16056" y="185640"/>
                  </a:lnTo>
                  <a:lnTo>
                    <a:pt x="12824" y="172196"/>
                  </a:lnTo>
                  <a:lnTo>
                    <a:pt x="9500" y="157733"/>
                  </a:lnTo>
                  <a:lnTo>
                    <a:pt x="6283" y="142588"/>
                  </a:lnTo>
                  <a:lnTo>
                    <a:pt x="3500" y="127264"/>
                  </a:lnTo>
                  <a:lnTo>
                    <a:pt x="1304" y="112069"/>
                  </a:lnTo>
                  <a:lnTo>
                    <a:pt x="0" y="97272"/>
                  </a:lnTo>
                  <a:lnTo>
                    <a:pt x="107" y="83181"/>
                  </a:lnTo>
                  <a:lnTo>
                    <a:pt x="1780" y="69898"/>
                  </a:lnTo>
                  <a:lnTo>
                    <a:pt x="5023" y="57674"/>
                  </a:lnTo>
                  <a:lnTo>
                    <a:pt x="9866" y="46980"/>
                  </a:lnTo>
                  <a:lnTo>
                    <a:pt x="16164" y="37935"/>
                  </a:lnTo>
                  <a:lnTo>
                    <a:pt x="23816" y="30351"/>
                  </a:lnTo>
                  <a:lnTo>
                    <a:pt x="32846" y="23932"/>
                  </a:lnTo>
                  <a:lnTo>
                    <a:pt x="43127" y="18392"/>
                  </a:lnTo>
                  <a:lnTo>
                    <a:pt x="54016" y="13637"/>
                  </a:lnTo>
                  <a:lnTo>
                    <a:pt x="65613" y="9298"/>
                  </a:lnTo>
                  <a:lnTo>
                    <a:pt x="80054" y="4988"/>
                  </a:lnTo>
                  <a:lnTo>
                    <a:pt x="1010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17937" y="4589898"/>
              <a:ext cx="111770" cy="216386"/>
            </a:xfrm>
            <a:custGeom>
              <a:avLst/>
              <a:gdLst/>
              <a:ahLst/>
              <a:cxnLst/>
              <a:rect l="0" t="0" r="0" b="0"/>
              <a:pathLst>
                <a:path w="111770" h="216386">
                  <a:moveTo>
                    <a:pt x="38070" y="102259"/>
                  </a:moveTo>
                  <a:lnTo>
                    <a:pt x="46871" y="99258"/>
                  </a:lnTo>
                  <a:lnTo>
                    <a:pt x="55218" y="95835"/>
                  </a:lnTo>
                  <a:lnTo>
                    <a:pt x="63912" y="91639"/>
                  </a:lnTo>
                  <a:lnTo>
                    <a:pt x="72860" y="86739"/>
                  </a:lnTo>
                  <a:lnTo>
                    <a:pt x="81707" y="81258"/>
                  </a:lnTo>
                  <a:lnTo>
                    <a:pt x="90232" y="75318"/>
                  </a:lnTo>
                  <a:lnTo>
                    <a:pt x="97902" y="68711"/>
                  </a:lnTo>
                  <a:lnTo>
                    <a:pt x="103834" y="60916"/>
                  </a:lnTo>
                  <a:lnTo>
                    <a:pt x="107700" y="51755"/>
                  </a:lnTo>
                  <a:lnTo>
                    <a:pt x="109497" y="41670"/>
                  </a:lnTo>
                  <a:lnTo>
                    <a:pt x="109272" y="31517"/>
                  </a:lnTo>
                  <a:lnTo>
                    <a:pt x="107261" y="21815"/>
                  </a:lnTo>
                  <a:lnTo>
                    <a:pt x="103490" y="13202"/>
                  </a:lnTo>
                  <a:lnTo>
                    <a:pt x="97695" y="6561"/>
                  </a:lnTo>
                  <a:lnTo>
                    <a:pt x="89916" y="2183"/>
                  </a:lnTo>
                  <a:lnTo>
                    <a:pt x="80610" y="25"/>
                  </a:lnTo>
                  <a:lnTo>
                    <a:pt x="70455" y="0"/>
                  </a:lnTo>
                  <a:lnTo>
                    <a:pt x="59934" y="1834"/>
                  </a:lnTo>
                  <a:lnTo>
                    <a:pt x="49617" y="5315"/>
                  </a:lnTo>
                  <a:lnTo>
                    <a:pt x="40229" y="10383"/>
                  </a:lnTo>
                  <a:lnTo>
                    <a:pt x="32071" y="16861"/>
                  </a:lnTo>
                  <a:lnTo>
                    <a:pt x="25085" y="24478"/>
                  </a:lnTo>
                  <a:lnTo>
                    <a:pt x="19070" y="32961"/>
                  </a:lnTo>
                  <a:lnTo>
                    <a:pt x="13801" y="42082"/>
                  </a:lnTo>
                  <a:lnTo>
                    <a:pt x="9242" y="51987"/>
                  </a:lnTo>
                  <a:lnTo>
                    <a:pt x="5543" y="63152"/>
                  </a:lnTo>
                  <a:lnTo>
                    <a:pt x="2721" y="75732"/>
                  </a:lnTo>
                  <a:lnTo>
                    <a:pt x="824" y="89266"/>
                  </a:lnTo>
                  <a:lnTo>
                    <a:pt x="0" y="102889"/>
                  </a:lnTo>
                  <a:lnTo>
                    <a:pt x="230" y="116088"/>
                  </a:lnTo>
                  <a:lnTo>
                    <a:pt x="1520" y="128711"/>
                  </a:lnTo>
                  <a:lnTo>
                    <a:pt x="3982" y="140795"/>
                  </a:lnTo>
                  <a:lnTo>
                    <a:pt x="7563" y="152434"/>
                  </a:lnTo>
                  <a:lnTo>
                    <a:pt x="12086" y="163573"/>
                  </a:lnTo>
                  <a:lnTo>
                    <a:pt x="17338" y="173994"/>
                  </a:lnTo>
                  <a:lnTo>
                    <a:pt x="23133" y="183635"/>
                  </a:lnTo>
                  <a:lnTo>
                    <a:pt x="29480" y="192417"/>
                  </a:lnTo>
                  <a:lnTo>
                    <a:pt x="36572" y="200170"/>
                  </a:lnTo>
                  <a:lnTo>
                    <a:pt x="44455" y="206890"/>
                  </a:lnTo>
                  <a:lnTo>
                    <a:pt x="53037" y="212234"/>
                  </a:lnTo>
                  <a:lnTo>
                    <a:pt x="62176" y="215467"/>
                  </a:lnTo>
                  <a:lnTo>
                    <a:pt x="71719" y="216385"/>
                  </a:lnTo>
                  <a:lnTo>
                    <a:pt x="81094" y="215350"/>
                  </a:lnTo>
                  <a:lnTo>
                    <a:pt x="90236" y="212827"/>
                  </a:lnTo>
                  <a:lnTo>
                    <a:pt x="99948" y="207476"/>
                  </a:lnTo>
                  <a:lnTo>
                    <a:pt x="111769" y="197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19178" y="4594680"/>
              <a:ext cx="187925" cy="444918"/>
            </a:xfrm>
            <a:custGeom>
              <a:avLst/>
              <a:gdLst/>
              <a:ahLst/>
              <a:cxnLst/>
              <a:rect l="0" t="0" r="0" b="0"/>
              <a:pathLst>
                <a:path w="187925" h="444918">
                  <a:moveTo>
                    <a:pt x="136870" y="108005"/>
                  </a:moveTo>
                  <a:lnTo>
                    <a:pt x="142671" y="99204"/>
                  </a:lnTo>
                  <a:lnTo>
                    <a:pt x="147595" y="90857"/>
                  </a:lnTo>
                  <a:lnTo>
                    <a:pt x="152088" y="82158"/>
                  </a:lnTo>
                  <a:lnTo>
                    <a:pt x="155964" y="73038"/>
                  </a:lnTo>
                  <a:lnTo>
                    <a:pt x="158681" y="63543"/>
                  </a:lnTo>
                  <a:lnTo>
                    <a:pt x="160031" y="53755"/>
                  </a:lnTo>
                  <a:lnTo>
                    <a:pt x="159960" y="43913"/>
                  </a:lnTo>
                  <a:lnTo>
                    <a:pt x="158393" y="34388"/>
                  </a:lnTo>
                  <a:lnTo>
                    <a:pt x="155441" y="25364"/>
                  </a:lnTo>
                  <a:lnTo>
                    <a:pt x="151019" y="17171"/>
                  </a:lnTo>
                  <a:lnTo>
                    <a:pt x="144778" y="10347"/>
                  </a:lnTo>
                  <a:lnTo>
                    <a:pt x="136700" y="5064"/>
                  </a:lnTo>
                  <a:lnTo>
                    <a:pt x="127363" y="1501"/>
                  </a:lnTo>
                  <a:lnTo>
                    <a:pt x="117719" y="0"/>
                  </a:lnTo>
                  <a:lnTo>
                    <a:pt x="108348" y="551"/>
                  </a:lnTo>
                  <a:lnTo>
                    <a:pt x="99450" y="3021"/>
                  </a:lnTo>
                  <a:lnTo>
                    <a:pt x="91021" y="7337"/>
                  </a:lnTo>
                  <a:lnTo>
                    <a:pt x="82988" y="13275"/>
                  </a:lnTo>
                  <a:lnTo>
                    <a:pt x="75424" y="20512"/>
                  </a:lnTo>
                  <a:lnTo>
                    <a:pt x="68556" y="28732"/>
                  </a:lnTo>
                  <a:lnTo>
                    <a:pt x="62454" y="37669"/>
                  </a:lnTo>
                  <a:lnTo>
                    <a:pt x="57202" y="47278"/>
                  </a:lnTo>
                  <a:lnTo>
                    <a:pt x="52970" y="57713"/>
                  </a:lnTo>
                  <a:lnTo>
                    <a:pt x="49760" y="68989"/>
                  </a:lnTo>
                  <a:lnTo>
                    <a:pt x="47586" y="80832"/>
                  </a:lnTo>
                  <a:lnTo>
                    <a:pt x="46569" y="92782"/>
                  </a:lnTo>
                  <a:lnTo>
                    <a:pt x="46666" y="104557"/>
                  </a:lnTo>
                  <a:lnTo>
                    <a:pt x="47866" y="115903"/>
                  </a:lnTo>
                  <a:lnTo>
                    <a:pt x="50266" y="126523"/>
                  </a:lnTo>
                  <a:lnTo>
                    <a:pt x="53810" y="136327"/>
                  </a:lnTo>
                  <a:lnTo>
                    <a:pt x="58478" y="145231"/>
                  </a:lnTo>
                  <a:lnTo>
                    <a:pt x="64360" y="153074"/>
                  </a:lnTo>
                  <a:lnTo>
                    <a:pt x="71386" y="159857"/>
                  </a:lnTo>
                  <a:lnTo>
                    <a:pt x="79205" y="165244"/>
                  </a:lnTo>
                  <a:lnTo>
                    <a:pt x="87291" y="168509"/>
                  </a:lnTo>
                  <a:lnTo>
                    <a:pt x="95320" y="169438"/>
                  </a:lnTo>
                  <a:lnTo>
                    <a:pt x="103166" y="168113"/>
                  </a:lnTo>
                  <a:lnTo>
                    <a:pt x="110815" y="164639"/>
                  </a:lnTo>
                  <a:lnTo>
                    <a:pt x="118288" y="159299"/>
                  </a:lnTo>
                  <a:lnTo>
                    <a:pt x="125459" y="152309"/>
                  </a:lnTo>
                  <a:lnTo>
                    <a:pt x="132056" y="143731"/>
                  </a:lnTo>
                  <a:lnTo>
                    <a:pt x="137968" y="133748"/>
                  </a:lnTo>
                  <a:lnTo>
                    <a:pt x="142921" y="122793"/>
                  </a:lnTo>
                  <a:lnTo>
                    <a:pt x="146419" y="111449"/>
                  </a:lnTo>
                  <a:lnTo>
                    <a:pt x="148357" y="100152"/>
                  </a:lnTo>
                  <a:lnTo>
                    <a:pt x="150066" y="91570"/>
                  </a:lnTo>
                  <a:lnTo>
                    <a:pt x="152838" y="88864"/>
                  </a:lnTo>
                  <a:lnTo>
                    <a:pt x="155944" y="90987"/>
                  </a:lnTo>
                  <a:lnTo>
                    <a:pt x="159106" y="96595"/>
                  </a:lnTo>
                  <a:lnTo>
                    <a:pt x="162312" y="105111"/>
                  </a:lnTo>
                  <a:lnTo>
                    <a:pt x="165576" y="116040"/>
                  </a:lnTo>
                  <a:lnTo>
                    <a:pt x="168899" y="128700"/>
                  </a:lnTo>
                  <a:lnTo>
                    <a:pt x="172272" y="142302"/>
                  </a:lnTo>
                  <a:lnTo>
                    <a:pt x="175681" y="156322"/>
                  </a:lnTo>
                  <a:lnTo>
                    <a:pt x="178950" y="170489"/>
                  </a:lnTo>
                  <a:lnTo>
                    <a:pt x="181765" y="184686"/>
                  </a:lnTo>
                  <a:lnTo>
                    <a:pt x="183990" y="198865"/>
                  </a:lnTo>
                  <a:lnTo>
                    <a:pt x="185652" y="213015"/>
                  </a:lnTo>
                  <a:lnTo>
                    <a:pt x="186851" y="227137"/>
                  </a:lnTo>
                  <a:lnTo>
                    <a:pt x="187685" y="241225"/>
                  </a:lnTo>
                  <a:lnTo>
                    <a:pt x="187924" y="254960"/>
                  </a:lnTo>
                  <a:lnTo>
                    <a:pt x="187028" y="267730"/>
                  </a:lnTo>
                  <a:lnTo>
                    <a:pt x="184785" y="279281"/>
                  </a:lnTo>
                  <a:lnTo>
                    <a:pt x="180973" y="289682"/>
                  </a:lnTo>
                  <a:lnTo>
                    <a:pt x="175207" y="299136"/>
                  </a:lnTo>
                  <a:lnTo>
                    <a:pt x="167472" y="307868"/>
                  </a:lnTo>
                  <a:lnTo>
                    <a:pt x="158040" y="316073"/>
                  </a:lnTo>
                  <a:lnTo>
                    <a:pt x="147276" y="323905"/>
                  </a:lnTo>
                  <a:lnTo>
                    <a:pt x="135525" y="331477"/>
                  </a:lnTo>
                  <a:lnTo>
                    <a:pt x="123232" y="338869"/>
                  </a:lnTo>
                  <a:lnTo>
                    <a:pt x="110914" y="346140"/>
                  </a:lnTo>
                  <a:lnTo>
                    <a:pt x="98856" y="353332"/>
                  </a:lnTo>
                  <a:lnTo>
                    <a:pt x="87134" y="360638"/>
                  </a:lnTo>
                  <a:lnTo>
                    <a:pt x="75723" y="368381"/>
                  </a:lnTo>
                  <a:lnTo>
                    <a:pt x="64566" y="376699"/>
                  </a:lnTo>
                  <a:lnTo>
                    <a:pt x="53768" y="385405"/>
                  </a:lnTo>
                  <a:lnTo>
                    <a:pt x="43582" y="394094"/>
                  </a:lnTo>
                  <a:lnTo>
                    <a:pt x="34107" y="402527"/>
                  </a:lnTo>
                  <a:lnTo>
                    <a:pt x="25579" y="410532"/>
                  </a:lnTo>
                  <a:lnTo>
                    <a:pt x="17620" y="418819"/>
                  </a:lnTo>
                  <a:lnTo>
                    <a:pt x="9530" y="429231"/>
                  </a:lnTo>
                  <a:lnTo>
                    <a:pt x="0" y="444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35526" y="4565814"/>
              <a:ext cx="143338" cy="168439"/>
            </a:xfrm>
            <a:custGeom>
              <a:avLst/>
              <a:gdLst/>
              <a:ahLst/>
              <a:cxnLst/>
              <a:rect l="0" t="0" r="0" b="0"/>
              <a:pathLst>
                <a:path w="143338" h="168439">
                  <a:moveTo>
                    <a:pt x="67921" y="0"/>
                  </a:moveTo>
                  <a:lnTo>
                    <a:pt x="59187" y="3001"/>
                  </a:lnTo>
                  <a:lnTo>
                    <a:pt x="51481" y="6423"/>
                  </a:lnTo>
                  <a:lnTo>
                    <a:pt x="44078" y="10624"/>
                  </a:lnTo>
                  <a:lnTo>
                    <a:pt x="36817" y="15697"/>
                  </a:lnTo>
                  <a:lnTo>
                    <a:pt x="29639" y="21826"/>
                  </a:lnTo>
                  <a:lnTo>
                    <a:pt x="22522" y="29015"/>
                  </a:lnTo>
                  <a:lnTo>
                    <a:pt x="15777" y="37275"/>
                  </a:lnTo>
                  <a:lnTo>
                    <a:pt x="10007" y="46718"/>
                  </a:lnTo>
                  <a:lnTo>
                    <a:pt x="5468" y="57287"/>
                  </a:lnTo>
                  <a:lnTo>
                    <a:pt x="2251" y="68637"/>
                  </a:lnTo>
                  <a:lnTo>
                    <a:pt x="459" y="80247"/>
                  </a:lnTo>
                  <a:lnTo>
                    <a:pt x="0" y="91793"/>
                  </a:lnTo>
                  <a:lnTo>
                    <a:pt x="810" y="103156"/>
                  </a:lnTo>
                  <a:lnTo>
                    <a:pt x="2941" y="114318"/>
                  </a:lnTo>
                  <a:lnTo>
                    <a:pt x="6301" y="125298"/>
                  </a:lnTo>
                  <a:lnTo>
                    <a:pt x="10843" y="135808"/>
                  </a:lnTo>
                  <a:lnTo>
                    <a:pt x="16640" y="145267"/>
                  </a:lnTo>
                  <a:lnTo>
                    <a:pt x="23619" y="153435"/>
                  </a:lnTo>
                  <a:lnTo>
                    <a:pt x="31745" y="160073"/>
                  </a:lnTo>
                  <a:lnTo>
                    <a:pt x="41103" y="164784"/>
                  </a:lnTo>
                  <a:lnTo>
                    <a:pt x="51616" y="167538"/>
                  </a:lnTo>
                  <a:lnTo>
                    <a:pt x="62929" y="168438"/>
                  </a:lnTo>
                  <a:lnTo>
                    <a:pt x="74514" y="167539"/>
                  </a:lnTo>
                  <a:lnTo>
                    <a:pt x="86037" y="165039"/>
                  </a:lnTo>
                  <a:lnTo>
                    <a:pt x="97043" y="160923"/>
                  </a:lnTo>
                  <a:lnTo>
                    <a:pt x="106901" y="154888"/>
                  </a:lnTo>
                  <a:lnTo>
                    <a:pt x="115380" y="146944"/>
                  </a:lnTo>
                  <a:lnTo>
                    <a:pt x="122581" y="137527"/>
                  </a:lnTo>
                  <a:lnTo>
                    <a:pt x="128741" y="127297"/>
                  </a:lnTo>
                  <a:lnTo>
                    <a:pt x="134103" y="116710"/>
                  </a:lnTo>
                  <a:lnTo>
                    <a:pt x="138555" y="105841"/>
                  </a:lnTo>
                  <a:lnTo>
                    <a:pt x="141649" y="94486"/>
                  </a:lnTo>
                  <a:lnTo>
                    <a:pt x="143246" y="82556"/>
                  </a:lnTo>
                  <a:lnTo>
                    <a:pt x="143337" y="70257"/>
                  </a:lnTo>
                  <a:lnTo>
                    <a:pt x="141878" y="57993"/>
                  </a:lnTo>
                  <a:lnTo>
                    <a:pt x="139001" y="46009"/>
                  </a:lnTo>
                  <a:lnTo>
                    <a:pt x="134798" y="34690"/>
                  </a:lnTo>
                  <a:lnTo>
                    <a:pt x="129236" y="24621"/>
                  </a:lnTo>
                  <a:lnTo>
                    <a:pt x="122427" y="16009"/>
                  </a:lnTo>
                  <a:lnTo>
                    <a:pt x="114667" y="9067"/>
                  </a:lnTo>
                  <a:lnTo>
                    <a:pt x="105378" y="3613"/>
                  </a:lnTo>
                  <a:lnTo>
                    <a:pt x="91512" y="28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29789" y="4523741"/>
              <a:ext cx="178986" cy="189473"/>
            </a:xfrm>
            <a:custGeom>
              <a:avLst/>
              <a:gdLst/>
              <a:ahLst/>
              <a:cxnLst/>
              <a:rect l="0" t="0" r="0" b="0"/>
              <a:pathLst>
                <a:path w="178986" h="189473">
                  <a:moveTo>
                    <a:pt x="0" y="105245"/>
                  </a:moveTo>
                  <a:lnTo>
                    <a:pt x="2934" y="114180"/>
                  </a:lnTo>
                  <a:lnTo>
                    <a:pt x="5716" y="123807"/>
                  </a:lnTo>
                  <a:lnTo>
                    <a:pt x="8616" y="135090"/>
                  </a:lnTo>
                  <a:lnTo>
                    <a:pt x="11656" y="147584"/>
                  </a:lnTo>
                  <a:lnTo>
                    <a:pt x="14821" y="160415"/>
                  </a:lnTo>
                  <a:lnTo>
                    <a:pt x="18047" y="172989"/>
                  </a:lnTo>
                  <a:lnTo>
                    <a:pt x="19975" y="183485"/>
                  </a:lnTo>
                  <a:lnTo>
                    <a:pt x="19437" y="188832"/>
                  </a:lnTo>
                  <a:lnTo>
                    <a:pt x="17804" y="188102"/>
                  </a:lnTo>
                  <a:lnTo>
                    <a:pt x="16040" y="182325"/>
                  </a:lnTo>
                  <a:lnTo>
                    <a:pt x="14358" y="173180"/>
                  </a:lnTo>
                  <a:lnTo>
                    <a:pt x="12537" y="162395"/>
                  </a:lnTo>
                  <a:lnTo>
                    <a:pt x="10423" y="151037"/>
                  </a:lnTo>
                  <a:lnTo>
                    <a:pt x="8153" y="139446"/>
                  </a:lnTo>
                  <a:lnTo>
                    <a:pt x="6074" y="127506"/>
                  </a:lnTo>
                  <a:lnTo>
                    <a:pt x="4378" y="115135"/>
                  </a:lnTo>
                  <a:lnTo>
                    <a:pt x="3255" y="102516"/>
                  </a:lnTo>
                  <a:lnTo>
                    <a:pt x="2958" y="90026"/>
                  </a:lnTo>
                  <a:lnTo>
                    <a:pt x="3545" y="77876"/>
                  </a:lnTo>
                  <a:lnTo>
                    <a:pt x="5075" y="66104"/>
                  </a:lnTo>
                  <a:lnTo>
                    <a:pt x="7699" y="54665"/>
                  </a:lnTo>
                  <a:lnTo>
                    <a:pt x="11393" y="43497"/>
                  </a:lnTo>
                  <a:lnTo>
                    <a:pt x="16161" y="32863"/>
                  </a:lnTo>
                  <a:lnTo>
                    <a:pt x="22111" y="23320"/>
                  </a:lnTo>
                  <a:lnTo>
                    <a:pt x="29187" y="15094"/>
                  </a:lnTo>
                  <a:lnTo>
                    <a:pt x="37209" y="8418"/>
                  </a:lnTo>
                  <a:lnTo>
                    <a:pt x="45963" y="3682"/>
                  </a:lnTo>
                  <a:lnTo>
                    <a:pt x="55254" y="911"/>
                  </a:lnTo>
                  <a:lnTo>
                    <a:pt x="64762" y="0"/>
                  </a:lnTo>
                  <a:lnTo>
                    <a:pt x="74064" y="892"/>
                  </a:lnTo>
                  <a:lnTo>
                    <a:pt x="82949" y="3386"/>
                  </a:lnTo>
                  <a:lnTo>
                    <a:pt x="91389" y="7499"/>
                  </a:lnTo>
                  <a:lnTo>
                    <a:pt x="99444" y="13532"/>
                  </a:lnTo>
                  <a:lnTo>
                    <a:pt x="107197" y="21474"/>
                  </a:lnTo>
                  <a:lnTo>
                    <a:pt x="114727" y="30891"/>
                  </a:lnTo>
                  <a:lnTo>
                    <a:pt x="122098" y="41121"/>
                  </a:lnTo>
                  <a:lnTo>
                    <a:pt x="129352" y="51707"/>
                  </a:lnTo>
                  <a:lnTo>
                    <a:pt x="136361" y="62575"/>
                  </a:lnTo>
                  <a:lnTo>
                    <a:pt x="142841" y="73931"/>
                  </a:lnTo>
                  <a:lnTo>
                    <a:pt x="148680" y="85865"/>
                  </a:lnTo>
                  <a:lnTo>
                    <a:pt x="153923" y="98336"/>
                  </a:lnTo>
                  <a:lnTo>
                    <a:pt x="158679" y="111248"/>
                  </a:lnTo>
                  <a:lnTo>
                    <a:pt x="163060" y="124481"/>
                  </a:lnTo>
                  <a:lnTo>
                    <a:pt x="167016" y="137529"/>
                  </a:lnTo>
                  <a:lnTo>
                    <a:pt x="170722" y="150894"/>
                  </a:lnTo>
                  <a:lnTo>
                    <a:pt x="174508" y="166868"/>
                  </a:lnTo>
                  <a:lnTo>
                    <a:pt x="178985" y="189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019557" y="5418623"/>
            <a:ext cx="2020886" cy="706809"/>
            <a:chOff x="2019557" y="5418623"/>
            <a:chExt cx="2020886" cy="706809"/>
          </a:xfrm>
        </p:grpSpPr>
        <p:sp>
          <p:nvSpPr>
            <p:cNvPr id="62" name="Freeform 61"/>
            <p:cNvSpPr/>
            <p:nvPr/>
          </p:nvSpPr>
          <p:spPr>
            <a:xfrm>
              <a:off x="2105825" y="5587079"/>
              <a:ext cx="221157" cy="394623"/>
            </a:xfrm>
            <a:custGeom>
              <a:avLst/>
              <a:gdLst/>
              <a:ahLst/>
              <a:cxnLst/>
              <a:rect l="0" t="0" r="0" b="0"/>
              <a:pathLst>
                <a:path w="221157" h="394623">
                  <a:moveTo>
                    <a:pt x="144773" y="0"/>
                  </a:moveTo>
                  <a:lnTo>
                    <a:pt x="138838" y="5800"/>
                  </a:lnTo>
                  <a:lnTo>
                    <a:pt x="132633" y="10725"/>
                  </a:lnTo>
                  <a:lnTo>
                    <a:pt x="125533" y="15217"/>
                  </a:lnTo>
                  <a:lnTo>
                    <a:pt x="117420" y="19093"/>
                  </a:lnTo>
                  <a:lnTo>
                    <a:pt x="108125" y="21810"/>
                  </a:lnTo>
                  <a:lnTo>
                    <a:pt x="97678" y="23165"/>
                  </a:lnTo>
                  <a:lnTo>
                    <a:pt x="86252" y="23266"/>
                  </a:lnTo>
                  <a:lnTo>
                    <a:pt x="74066" y="22348"/>
                  </a:lnTo>
                  <a:lnTo>
                    <a:pt x="61326" y="20672"/>
                  </a:lnTo>
                  <a:lnTo>
                    <a:pt x="48520" y="18940"/>
                  </a:lnTo>
                  <a:lnTo>
                    <a:pt x="36383" y="18237"/>
                  </a:lnTo>
                  <a:lnTo>
                    <a:pt x="25274" y="19077"/>
                  </a:lnTo>
                  <a:lnTo>
                    <a:pt x="15682" y="21612"/>
                  </a:lnTo>
                  <a:lnTo>
                    <a:pt x="8368" y="25907"/>
                  </a:lnTo>
                  <a:lnTo>
                    <a:pt x="3526" y="31797"/>
                  </a:lnTo>
                  <a:lnTo>
                    <a:pt x="884" y="38988"/>
                  </a:lnTo>
                  <a:lnTo>
                    <a:pt x="0" y="47169"/>
                  </a:lnTo>
                  <a:lnTo>
                    <a:pt x="436" y="56071"/>
                  </a:lnTo>
                  <a:lnTo>
                    <a:pt x="1825" y="65486"/>
                  </a:lnTo>
                  <a:lnTo>
                    <a:pt x="3885" y="75257"/>
                  </a:lnTo>
                  <a:lnTo>
                    <a:pt x="6411" y="85273"/>
                  </a:lnTo>
                  <a:lnTo>
                    <a:pt x="9256" y="95457"/>
                  </a:lnTo>
                  <a:lnTo>
                    <a:pt x="12318" y="105753"/>
                  </a:lnTo>
                  <a:lnTo>
                    <a:pt x="15523" y="116131"/>
                  </a:lnTo>
                  <a:lnTo>
                    <a:pt x="18658" y="126728"/>
                  </a:lnTo>
                  <a:lnTo>
                    <a:pt x="21385" y="137835"/>
                  </a:lnTo>
                  <a:lnTo>
                    <a:pt x="23560" y="149544"/>
                  </a:lnTo>
                  <a:lnTo>
                    <a:pt x="25550" y="160825"/>
                  </a:lnTo>
                  <a:lnTo>
                    <a:pt x="28762" y="169573"/>
                  </a:lnTo>
                  <a:lnTo>
                    <a:pt x="33808" y="174428"/>
                  </a:lnTo>
                  <a:lnTo>
                    <a:pt x="39563" y="175192"/>
                  </a:lnTo>
                  <a:lnTo>
                    <a:pt x="45612" y="172612"/>
                  </a:lnTo>
                  <a:lnTo>
                    <a:pt x="51883" y="167732"/>
                  </a:lnTo>
                  <a:lnTo>
                    <a:pt x="58343" y="161584"/>
                  </a:lnTo>
                  <a:lnTo>
                    <a:pt x="64967" y="154846"/>
                  </a:lnTo>
                  <a:lnTo>
                    <a:pt x="72046" y="148194"/>
                  </a:lnTo>
                  <a:lnTo>
                    <a:pt x="80164" y="142404"/>
                  </a:lnTo>
                  <a:lnTo>
                    <a:pt x="89544" y="137815"/>
                  </a:lnTo>
                  <a:lnTo>
                    <a:pt x="99775" y="134716"/>
                  </a:lnTo>
                  <a:lnTo>
                    <a:pt x="110028" y="133526"/>
                  </a:lnTo>
                  <a:lnTo>
                    <a:pt x="119810" y="134281"/>
                  </a:lnTo>
                  <a:lnTo>
                    <a:pt x="128986" y="136717"/>
                  </a:lnTo>
                  <a:lnTo>
                    <a:pt x="137602" y="140477"/>
                  </a:lnTo>
                  <a:lnTo>
                    <a:pt x="145765" y="145222"/>
                  </a:lnTo>
                  <a:lnTo>
                    <a:pt x="153585" y="150675"/>
                  </a:lnTo>
                  <a:lnTo>
                    <a:pt x="161157" y="156626"/>
                  </a:lnTo>
                  <a:lnTo>
                    <a:pt x="168550" y="162925"/>
                  </a:lnTo>
                  <a:lnTo>
                    <a:pt x="175653" y="169628"/>
                  </a:lnTo>
                  <a:lnTo>
                    <a:pt x="182197" y="176966"/>
                  </a:lnTo>
                  <a:lnTo>
                    <a:pt x="188080" y="185023"/>
                  </a:lnTo>
                  <a:lnTo>
                    <a:pt x="193352" y="193892"/>
                  </a:lnTo>
                  <a:lnTo>
                    <a:pt x="198127" y="203757"/>
                  </a:lnTo>
                  <a:lnTo>
                    <a:pt x="202525" y="214619"/>
                  </a:lnTo>
                  <a:lnTo>
                    <a:pt x="206649" y="226338"/>
                  </a:lnTo>
                  <a:lnTo>
                    <a:pt x="210580" y="238728"/>
                  </a:lnTo>
                  <a:lnTo>
                    <a:pt x="214366" y="251613"/>
                  </a:lnTo>
                  <a:lnTo>
                    <a:pt x="217723" y="264687"/>
                  </a:lnTo>
                  <a:lnTo>
                    <a:pt x="220066" y="277538"/>
                  </a:lnTo>
                  <a:lnTo>
                    <a:pt x="221156" y="289958"/>
                  </a:lnTo>
                  <a:lnTo>
                    <a:pt x="221073" y="301923"/>
                  </a:lnTo>
                  <a:lnTo>
                    <a:pt x="220029" y="313499"/>
                  </a:lnTo>
                  <a:lnTo>
                    <a:pt x="218248" y="324765"/>
                  </a:lnTo>
                  <a:lnTo>
                    <a:pt x="215766" y="335637"/>
                  </a:lnTo>
                  <a:lnTo>
                    <a:pt x="212430" y="345873"/>
                  </a:lnTo>
                  <a:lnTo>
                    <a:pt x="208216" y="355385"/>
                  </a:lnTo>
                  <a:lnTo>
                    <a:pt x="202913" y="364079"/>
                  </a:lnTo>
                  <a:lnTo>
                    <a:pt x="196065" y="371774"/>
                  </a:lnTo>
                  <a:lnTo>
                    <a:pt x="187564" y="378463"/>
                  </a:lnTo>
                  <a:lnTo>
                    <a:pt x="177600" y="384124"/>
                  </a:lnTo>
                  <a:lnTo>
                    <a:pt x="166469" y="388638"/>
                  </a:lnTo>
                  <a:lnTo>
                    <a:pt x="154470" y="392035"/>
                  </a:lnTo>
                  <a:lnTo>
                    <a:pt x="142007" y="394165"/>
                  </a:lnTo>
                  <a:lnTo>
                    <a:pt x="129576" y="394622"/>
                  </a:lnTo>
                  <a:lnTo>
                    <a:pt x="117446" y="393345"/>
                  </a:lnTo>
                  <a:lnTo>
                    <a:pt x="105748" y="390862"/>
                  </a:lnTo>
                  <a:lnTo>
                    <a:pt x="93216" y="387872"/>
                  </a:lnTo>
                  <a:lnTo>
                    <a:pt x="76517" y="384113"/>
                  </a:lnTo>
                  <a:lnTo>
                    <a:pt x="50016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19557" y="5418623"/>
              <a:ext cx="492817" cy="706809"/>
            </a:xfrm>
            <a:custGeom>
              <a:avLst/>
              <a:gdLst/>
              <a:ahLst/>
              <a:cxnLst/>
              <a:rect l="0" t="0" r="0" b="0"/>
              <a:pathLst>
                <a:path w="492817" h="706809">
                  <a:moveTo>
                    <a:pt x="209984" y="0"/>
                  </a:moveTo>
                  <a:lnTo>
                    <a:pt x="201182" y="2934"/>
                  </a:lnTo>
                  <a:lnTo>
                    <a:pt x="192836" y="5716"/>
                  </a:lnTo>
                  <a:lnTo>
                    <a:pt x="184142" y="8620"/>
                  </a:lnTo>
                  <a:lnTo>
                    <a:pt x="175193" y="11833"/>
                  </a:lnTo>
                  <a:lnTo>
                    <a:pt x="166346" y="15647"/>
                  </a:lnTo>
                  <a:lnTo>
                    <a:pt x="157808" y="20169"/>
                  </a:lnTo>
                  <a:lnTo>
                    <a:pt x="149619" y="25505"/>
                  </a:lnTo>
                  <a:lnTo>
                    <a:pt x="141742" y="31841"/>
                  </a:lnTo>
                  <a:lnTo>
                    <a:pt x="134111" y="39174"/>
                  </a:lnTo>
                  <a:lnTo>
                    <a:pt x="126666" y="47200"/>
                  </a:lnTo>
                  <a:lnTo>
                    <a:pt x="119353" y="55426"/>
                  </a:lnTo>
                  <a:lnTo>
                    <a:pt x="112128" y="63555"/>
                  </a:lnTo>
                  <a:lnTo>
                    <a:pt x="104800" y="71810"/>
                  </a:lnTo>
                  <a:lnTo>
                    <a:pt x="97041" y="80797"/>
                  </a:lnTo>
                  <a:lnTo>
                    <a:pt x="88716" y="90805"/>
                  </a:lnTo>
                  <a:lnTo>
                    <a:pt x="80176" y="101645"/>
                  </a:lnTo>
                  <a:lnTo>
                    <a:pt x="72129" y="112847"/>
                  </a:lnTo>
                  <a:lnTo>
                    <a:pt x="64937" y="124098"/>
                  </a:lnTo>
                  <a:lnTo>
                    <a:pt x="58466" y="135585"/>
                  </a:lnTo>
                  <a:lnTo>
                    <a:pt x="52279" y="147889"/>
                  </a:lnTo>
                  <a:lnTo>
                    <a:pt x="46083" y="161268"/>
                  </a:lnTo>
                  <a:lnTo>
                    <a:pt x="39921" y="175354"/>
                  </a:lnTo>
                  <a:lnTo>
                    <a:pt x="34077" y="189356"/>
                  </a:lnTo>
                  <a:lnTo>
                    <a:pt x="28696" y="202812"/>
                  </a:lnTo>
                  <a:lnTo>
                    <a:pt x="23777" y="215610"/>
                  </a:lnTo>
                  <a:lnTo>
                    <a:pt x="19245" y="227811"/>
                  </a:lnTo>
                  <a:lnTo>
                    <a:pt x="15019" y="239543"/>
                  </a:lnTo>
                  <a:lnTo>
                    <a:pt x="11181" y="251253"/>
                  </a:lnTo>
                  <a:lnTo>
                    <a:pt x="7975" y="263655"/>
                  </a:lnTo>
                  <a:lnTo>
                    <a:pt x="5485" y="277089"/>
                  </a:lnTo>
                  <a:lnTo>
                    <a:pt x="3642" y="291708"/>
                  </a:lnTo>
                  <a:lnTo>
                    <a:pt x="2322" y="307658"/>
                  </a:lnTo>
                  <a:lnTo>
                    <a:pt x="1397" y="324873"/>
                  </a:lnTo>
                  <a:lnTo>
                    <a:pt x="758" y="343145"/>
                  </a:lnTo>
                  <a:lnTo>
                    <a:pt x="320" y="362234"/>
                  </a:lnTo>
                  <a:lnTo>
                    <a:pt x="28" y="381919"/>
                  </a:lnTo>
                  <a:lnTo>
                    <a:pt x="0" y="401864"/>
                  </a:lnTo>
                  <a:lnTo>
                    <a:pt x="513" y="421633"/>
                  </a:lnTo>
                  <a:lnTo>
                    <a:pt x="1676" y="440994"/>
                  </a:lnTo>
                  <a:lnTo>
                    <a:pt x="3441" y="459588"/>
                  </a:lnTo>
                  <a:lnTo>
                    <a:pt x="5696" y="476855"/>
                  </a:lnTo>
                  <a:lnTo>
                    <a:pt x="8330" y="492628"/>
                  </a:lnTo>
                  <a:lnTo>
                    <a:pt x="11403" y="507373"/>
                  </a:lnTo>
                  <a:lnTo>
                    <a:pt x="15143" y="521970"/>
                  </a:lnTo>
                  <a:lnTo>
                    <a:pt x="19627" y="536943"/>
                  </a:lnTo>
                  <a:lnTo>
                    <a:pt x="24943" y="552292"/>
                  </a:lnTo>
                  <a:lnTo>
                    <a:pt x="31269" y="567683"/>
                  </a:lnTo>
                  <a:lnTo>
                    <a:pt x="38596" y="582885"/>
                  </a:lnTo>
                  <a:lnTo>
                    <a:pt x="46619" y="597500"/>
                  </a:lnTo>
                  <a:lnTo>
                    <a:pt x="54842" y="610928"/>
                  </a:lnTo>
                  <a:lnTo>
                    <a:pt x="62967" y="622953"/>
                  </a:lnTo>
                  <a:lnTo>
                    <a:pt x="71048" y="633686"/>
                  </a:lnTo>
                  <a:lnTo>
                    <a:pt x="79386" y="643370"/>
                  </a:lnTo>
                  <a:lnTo>
                    <a:pt x="88149" y="652260"/>
                  </a:lnTo>
                  <a:lnTo>
                    <a:pt x="97509" y="660572"/>
                  </a:lnTo>
                  <a:lnTo>
                    <a:pt x="107711" y="668477"/>
                  </a:lnTo>
                  <a:lnTo>
                    <a:pt x="118808" y="676093"/>
                  </a:lnTo>
                  <a:lnTo>
                    <a:pt x="130855" y="683346"/>
                  </a:lnTo>
                  <a:lnTo>
                    <a:pt x="143999" y="689990"/>
                  </a:lnTo>
                  <a:lnTo>
                    <a:pt x="158207" y="695931"/>
                  </a:lnTo>
                  <a:lnTo>
                    <a:pt x="173155" y="700902"/>
                  </a:lnTo>
                  <a:lnTo>
                    <a:pt x="188333" y="704410"/>
                  </a:lnTo>
                  <a:lnTo>
                    <a:pt x="203434" y="706322"/>
                  </a:lnTo>
                  <a:lnTo>
                    <a:pt x="218505" y="706808"/>
                  </a:lnTo>
                  <a:lnTo>
                    <a:pt x="233843" y="706155"/>
                  </a:lnTo>
                  <a:lnTo>
                    <a:pt x="249603" y="704639"/>
                  </a:lnTo>
                  <a:lnTo>
                    <a:pt x="265628" y="702336"/>
                  </a:lnTo>
                  <a:lnTo>
                    <a:pt x="281547" y="699121"/>
                  </a:lnTo>
                  <a:lnTo>
                    <a:pt x="297138" y="694998"/>
                  </a:lnTo>
                  <a:lnTo>
                    <a:pt x="312032" y="690095"/>
                  </a:lnTo>
                  <a:lnTo>
                    <a:pt x="325655" y="684581"/>
                  </a:lnTo>
                  <a:lnTo>
                    <a:pt x="337814" y="678611"/>
                  </a:lnTo>
                  <a:lnTo>
                    <a:pt x="348639" y="672314"/>
                  </a:lnTo>
                  <a:lnTo>
                    <a:pt x="358386" y="665787"/>
                  </a:lnTo>
                  <a:lnTo>
                    <a:pt x="367323" y="659093"/>
                  </a:lnTo>
                  <a:lnTo>
                    <a:pt x="375837" y="651953"/>
                  </a:lnTo>
                  <a:lnTo>
                    <a:pt x="384409" y="643789"/>
                  </a:lnTo>
                  <a:lnTo>
                    <a:pt x="393290" y="634375"/>
                  </a:lnTo>
                  <a:lnTo>
                    <a:pt x="402377" y="624119"/>
                  </a:lnTo>
                  <a:lnTo>
                    <a:pt x="411324" y="613849"/>
                  </a:lnTo>
                  <a:lnTo>
                    <a:pt x="419929" y="604050"/>
                  </a:lnTo>
                  <a:lnTo>
                    <a:pt x="427993" y="594693"/>
                  </a:lnTo>
                  <a:lnTo>
                    <a:pt x="435256" y="585424"/>
                  </a:lnTo>
                  <a:lnTo>
                    <a:pt x="441656" y="576004"/>
                  </a:lnTo>
                  <a:lnTo>
                    <a:pt x="447293" y="566356"/>
                  </a:lnTo>
                  <a:lnTo>
                    <a:pt x="452320" y="556485"/>
                  </a:lnTo>
                  <a:lnTo>
                    <a:pt x="456891" y="546430"/>
                  </a:lnTo>
                  <a:lnTo>
                    <a:pt x="461132" y="536236"/>
                  </a:lnTo>
                  <a:lnTo>
                    <a:pt x="465142" y="525938"/>
                  </a:lnTo>
                  <a:lnTo>
                    <a:pt x="468990" y="515567"/>
                  </a:lnTo>
                  <a:lnTo>
                    <a:pt x="472729" y="505147"/>
                  </a:lnTo>
                  <a:lnTo>
                    <a:pt x="476393" y="494692"/>
                  </a:lnTo>
                  <a:lnTo>
                    <a:pt x="480001" y="484198"/>
                  </a:lnTo>
                  <a:lnTo>
                    <a:pt x="483407" y="473184"/>
                  </a:lnTo>
                  <a:lnTo>
                    <a:pt x="486315" y="460732"/>
                  </a:lnTo>
                  <a:lnTo>
                    <a:pt x="488602" y="446454"/>
                  </a:lnTo>
                  <a:lnTo>
                    <a:pt x="490307" y="430287"/>
                  </a:lnTo>
                  <a:lnTo>
                    <a:pt x="491534" y="412227"/>
                  </a:lnTo>
                  <a:lnTo>
                    <a:pt x="492392" y="392485"/>
                  </a:lnTo>
                  <a:lnTo>
                    <a:pt x="492816" y="371552"/>
                  </a:lnTo>
                  <a:lnTo>
                    <a:pt x="492577" y="350064"/>
                  </a:lnTo>
                  <a:lnTo>
                    <a:pt x="491602" y="328445"/>
                  </a:lnTo>
                  <a:lnTo>
                    <a:pt x="489965" y="307374"/>
                  </a:lnTo>
                  <a:lnTo>
                    <a:pt x="487795" y="287831"/>
                  </a:lnTo>
                  <a:lnTo>
                    <a:pt x="485219" y="270213"/>
                  </a:lnTo>
                  <a:lnTo>
                    <a:pt x="482185" y="254571"/>
                  </a:lnTo>
                  <a:lnTo>
                    <a:pt x="478470" y="240885"/>
                  </a:lnTo>
                  <a:lnTo>
                    <a:pt x="474013" y="228930"/>
                  </a:lnTo>
                  <a:lnTo>
                    <a:pt x="469054" y="218201"/>
                  </a:lnTo>
                  <a:lnTo>
                    <a:pt x="464034" y="208052"/>
                  </a:lnTo>
                  <a:lnTo>
                    <a:pt x="459209" y="198069"/>
                  </a:lnTo>
                  <a:lnTo>
                    <a:pt x="454495" y="188223"/>
                  </a:lnTo>
                  <a:lnTo>
                    <a:pt x="449571" y="178758"/>
                  </a:lnTo>
                  <a:lnTo>
                    <a:pt x="444257" y="169797"/>
                  </a:lnTo>
                  <a:lnTo>
                    <a:pt x="438536" y="161322"/>
                  </a:lnTo>
                  <a:lnTo>
                    <a:pt x="432462" y="153251"/>
                  </a:lnTo>
                  <a:lnTo>
                    <a:pt x="426114" y="145490"/>
                  </a:lnTo>
                  <a:lnTo>
                    <a:pt x="419562" y="137957"/>
                  </a:lnTo>
                  <a:lnTo>
                    <a:pt x="412864" y="130585"/>
                  </a:lnTo>
                  <a:lnTo>
                    <a:pt x="406064" y="123326"/>
                  </a:lnTo>
                  <a:lnTo>
                    <a:pt x="399193" y="116145"/>
                  </a:lnTo>
                  <a:lnTo>
                    <a:pt x="392274" y="109017"/>
                  </a:lnTo>
                  <a:lnTo>
                    <a:pt x="385309" y="101929"/>
                  </a:lnTo>
                  <a:lnTo>
                    <a:pt x="377816" y="95033"/>
                  </a:lnTo>
                  <a:lnTo>
                    <a:pt x="368882" y="88629"/>
                  </a:lnTo>
                  <a:lnTo>
                    <a:pt x="358124" y="82846"/>
                  </a:lnTo>
                  <a:lnTo>
                    <a:pt x="345642" y="77811"/>
                  </a:lnTo>
                  <a:lnTo>
                    <a:pt x="331743" y="73727"/>
                  </a:lnTo>
                  <a:lnTo>
                    <a:pt x="316766" y="70615"/>
                  </a:lnTo>
                  <a:lnTo>
                    <a:pt x="301169" y="68508"/>
                  </a:lnTo>
                  <a:lnTo>
                    <a:pt x="285487" y="67535"/>
                  </a:lnTo>
                  <a:lnTo>
                    <a:pt x="270026" y="67658"/>
                  </a:lnTo>
                  <a:lnTo>
                    <a:pt x="255037" y="68705"/>
                  </a:lnTo>
                  <a:lnTo>
                    <a:pt x="240811" y="70470"/>
                  </a:lnTo>
                  <a:lnTo>
                    <a:pt x="227431" y="72766"/>
                  </a:lnTo>
                  <a:lnTo>
                    <a:pt x="214871" y="75481"/>
                  </a:lnTo>
                  <a:lnTo>
                    <a:pt x="201658" y="78947"/>
                  </a:lnTo>
                  <a:lnTo>
                    <a:pt x="184393" y="84582"/>
                  </a:lnTo>
                  <a:lnTo>
                    <a:pt x="157341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88198" y="5581585"/>
              <a:ext cx="409924" cy="384476"/>
            </a:xfrm>
            <a:custGeom>
              <a:avLst/>
              <a:gdLst/>
              <a:ahLst/>
              <a:cxnLst/>
              <a:rect l="0" t="0" r="0" b="0"/>
              <a:pathLst>
                <a:path w="409924" h="384476">
                  <a:moveTo>
                    <a:pt x="178296" y="47608"/>
                  </a:moveTo>
                  <a:lnTo>
                    <a:pt x="172361" y="41740"/>
                  </a:lnTo>
                  <a:lnTo>
                    <a:pt x="166157" y="36176"/>
                  </a:lnTo>
                  <a:lnTo>
                    <a:pt x="159061" y="30381"/>
                  </a:lnTo>
                  <a:lnTo>
                    <a:pt x="151121" y="24473"/>
                  </a:lnTo>
                  <a:lnTo>
                    <a:pt x="142474" y="18792"/>
                  </a:lnTo>
                  <a:lnTo>
                    <a:pt x="133275" y="13522"/>
                  </a:lnTo>
                  <a:lnTo>
                    <a:pt x="123503" y="8844"/>
                  </a:lnTo>
                  <a:lnTo>
                    <a:pt x="112965" y="5006"/>
                  </a:lnTo>
                  <a:lnTo>
                    <a:pt x="101628" y="2067"/>
                  </a:lnTo>
                  <a:lnTo>
                    <a:pt x="89914" y="247"/>
                  </a:lnTo>
                  <a:lnTo>
                    <a:pt x="78585" y="0"/>
                  </a:lnTo>
                  <a:lnTo>
                    <a:pt x="68041" y="1436"/>
                  </a:lnTo>
                  <a:lnTo>
                    <a:pt x="58335" y="4689"/>
                  </a:lnTo>
                  <a:lnTo>
                    <a:pt x="49355" y="10070"/>
                  </a:lnTo>
                  <a:lnTo>
                    <a:pt x="40949" y="17544"/>
                  </a:lnTo>
                  <a:lnTo>
                    <a:pt x="33134" y="26799"/>
                  </a:lnTo>
                  <a:lnTo>
                    <a:pt x="26097" y="37444"/>
                  </a:lnTo>
                  <a:lnTo>
                    <a:pt x="19881" y="49124"/>
                  </a:lnTo>
                  <a:lnTo>
                    <a:pt x="14552" y="61710"/>
                  </a:lnTo>
                  <a:lnTo>
                    <a:pt x="10270" y="75288"/>
                  </a:lnTo>
                  <a:lnTo>
                    <a:pt x="7021" y="89828"/>
                  </a:lnTo>
                  <a:lnTo>
                    <a:pt x="4652" y="105185"/>
                  </a:lnTo>
                  <a:lnTo>
                    <a:pt x="2971" y="121179"/>
                  </a:lnTo>
                  <a:lnTo>
                    <a:pt x="1800" y="137640"/>
                  </a:lnTo>
                  <a:lnTo>
                    <a:pt x="995" y="154270"/>
                  </a:lnTo>
                  <a:lnTo>
                    <a:pt x="445" y="170662"/>
                  </a:lnTo>
                  <a:lnTo>
                    <a:pt x="78" y="186609"/>
                  </a:lnTo>
                  <a:lnTo>
                    <a:pt x="0" y="201925"/>
                  </a:lnTo>
                  <a:lnTo>
                    <a:pt x="479" y="216372"/>
                  </a:lnTo>
                  <a:lnTo>
                    <a:pt x="1619" y="229910"/>
                  </a:lnTo>
                  <a:lnTo>
                    <a:pt x="3369" y="242816"/>
                  </a:lnTo>
                  <a:lnTo>
                    <a:pt x="5615" y="255564"/>
                  </a:lnTo>
                  <a:lnTo>
                    <a:pt x="8241" y="268439"/>
                  </a:lnTo>
                  <a:lnTo>
                    <a:pt x="11310" y="281377"/>
                  </a:lnTo>
                  <a:lnTo>
                    <a:pt x="15047" y="294069"/>
                  </a:lnTo>
                  <a:lnTo>
                    <a:pt x="19529" y="306351"/>
                  </a:lnTo>
                  <a:lnTo>
                    <a:pt x="24844" y="318210"/>
                  </a:lnTo>
                  <a:lnTo>
                    <a:pt x="31168" y="329706"/>
                  </a:lnTo>
                  <a:lnTo>
                    <a:pt x="38500" y="340910"/>
                  </a:lnTo>
                  <a:lnTo>
                    <a:pt x="46695" y="351569"/>
                  </a:lnTo>
                  <a:lnTo>
                    <a:pt x="55566" y="361128"/>
                  </a:lnTo>
                  <a:lnTo>
                    <a:pt x="64949" y="369364"/>
                  </a:lnTo>
                  <a:lnTo>
                    <a:pt x="75028" y="376047"/>
                  </a:lnTo>
                  <a:lnTo>
                    <a:pt x="86311" y="380787"/>
                  </a:lnTo>
                  <a:lnTo>
                    <a:pt x="98974" y="383561"/>
                  </a:lnTo>
                  <a:lnTo>
                    <a:pt x="112733" y="384475"/>
                  </a:lnTo>
                  <a:lnTo>
                    <a:pt x="127039" y="383584"/>
                  </a:lnTo>
                  <a:lnTo>
                    <a:pt x="141505" y="381100"/>
                  </a:lnTo>
                  <a:lnTo>
                    <a:pt x="155624" y="377333"/>
                  </a:lnTo>
                  <a:lnTo>
                    <a:pt x="168718" y="372598"/>
                  </a:lnTo>
                  <a:lnTo>
                    <a:pt x="180519" y="367158"/>
                  </a:lnTo>
                  <a:lnTo>
                    <a:pt x="191102" y="361219"/>
                  </a:lnTo>
                  <a:lnTo>
                    <a:pt x="200687" y="354935"/>
                  </a:lnTo>
                  <a:lnTo>
                    <a:pt x="209509" y="348412"/>
                  </a:lnTo>
                  <a:lnTo>
                    <a:pt x="217777" y="341727"/>
                  </a:lnTo>
                  <a:lnTo>
                    <a:pt x="225652" y="334933"/>
                  </a:lnTo>
                  <a:lnTo>
                    <a:pt x="233252" y="328065"/>
                  </a:lnTo>
                  <a:lnTo>
                    <a:pt x="240664" y="321146"/>
                  </a:lnTo>
                  <a:lnTo>
                    <a:pt x="247948" y="314195"/>
                  </a:lnTo>
                  <a:lnTo>
                    <a:pt x="255145" y="307221"/>
                  </a:lnTo>
                  <a:lnTo>
                    <a:pt x="262284" y="300232"/>
                  </a:lnTo>
                  <a:lnTo>
                    <a:pt x="269382" y="293233"/>
                  </a:lnTo>
                  <a:lnTo>
                    <a:pt x="276450" y="286223"/>
                  </a:lnTo>
                  <a:lnTo>
                    <a:pt x="283332" y="279040"/>
                  </a:lnTo>
                  <a:lnTo>
                    <a:pt x="289726" y="271378"/>
                  </a:lnTo>
                  <a:lnTo>
                    <a:pt x="295508" y="263110"/>
                  </a:lnTo>
                  <a:lnTo>
                    <a:pt x="300712" y="254268"/>
                  </a:lnTo>
                  <a:lnTo>
                    <a:pt x="305442" y="244954"/>
                  </a:lnTo>
                  <a:lnTo>
                    <a:pt x="309805" y="235276"/>
                  </a:lnTo>
                  <a:lnTo>
                    <a:pt x="313736" y="225167"/>
                  </a:lnTo>
                  <a:lnTo>
                    <a:pt x="317004" y="214395"/>
                  </a:lnTo>
                  <a:lnTo>
                    <a:pt x="319528" y="202899"/>
                  </a:lnTo>
                  <a:lnTo>
                    <a:pt x="321054" y="191077"/>
                  </a:lnTo>
                  <a:lnTo>
                    <a:pt x="321096" y="179674"/>
                  </a:lnTo>
                  <a:lnTo>
                    <a:pt x="319523" y="169085"/>
                  </a:lnTo>
                  <a:lnTo>
                    <a:pt x="316347" y="159519"/>
                  </a:lnTo>
                  <a:lnTo>
                    <a:pt x="311549" y="151165"/>
                  </a:lnTo>
                  <a:lnTo>
                    <a:pt x="305289" y="144006"/>
                  </a:lnTo>
                  <a:lnTo>
                    <a:pt x="298003" y="138352"/>
                  </a:lnTo>
                  <a:lnTo>
                    <a:pt x="290283" y="134901"/>
                  </a:lnTo>
                  <a:lnTo>
                    <a:pt x="282504" y="133839"/>
                  </a:lnTo>
                  <a:lnTo>
                    <a:pt x="274826" y="134904"/>
                  </a:lnTo>
                  <a:lnTo>
                    <a:pt x="267291" y="137669"/>
                  </a:lnTo>
                  <a:lnTo>
                    <a:pt x="259894" y="141720"/>
                  </a:lnTo>
                  <a:lnTo>
                    <a:pt x="252775" y="147031"/>
                  </a:lnTo>
                  <a:lnTo>
                    <a:pt x="246212" y="153942"/>
                  </a:lnTo>
                  <a:lnTo>
                    <a:pt x="240314" y="162515"/>
                  </a:lnTo>
                  <a:lnTo>
                    <a:pt x="235031" y="172541"/>
                  </a:lnTo>
                  <a:lnTo>
                    <a:pt x="230247" y="183720"/>
                  </a:lnTo>
                  <a:lnTo>
                    <a:pt x="225851" y="195756"/>
                  </a:lnTo>
                  <a:lnTo>
                    <a:pt x="222069" y="208244"/>
                  </a:lnTo>
                  <a:lnTo>
                    <a:pt x="219432" y="220694"/>
                  </a:lnTo>
                  <a:lnTo>
                    <a:pt x="218140" y="232840"/>
                  </a:lnTo>
                  <a:lnTo>
                    <a:pt x="218087" y="244622"/>
                  </a:lnTo>
                  <a:lnTo>
                    <a:pt x="219040" y="256074"/>
                  </a:lnTo>
                  <a:lnTo>
                    <a:pt x="220759" y="267261"/>
                  </a:lnTo>
                  <a:lnTo>
                    <a:pt x="223200" y="278251"/>
                  </a:lnTo>
                  <a:lnTo>
                    <a:pt x="226508" y="289097"/>
                  </a:lnTo>
                  <a:lnTo>
                    <a:pt x="230698" y="299824"/>
                  </a:lnTo>
                  <a:lnTo>
                    <a:pt x="235816" y="309809"/>
                  </a:lnTo>
                  <a:lnTo>
                    <a:pt x="242008" y="317844"/>
                  </a:lnTo>
                  <a:lnTo>
                    <a:pt x="249246" y="323417"/>
                  </a:lnTo>
                  <a:lnTo>
                    <a:pt x="257208" y="326343"/>
                  </a:lnTo>
                  <a:lnTo>
                    <a:pt x="265390" y="326419"/>
                  </a:lnTo>
                  <a:lnTo>
                    <a:pt x="273484" y="323832"/>
                  </a:lnTo>
                  <a:lnTo>
                    <a:pt x="281374" y="318877"/>
                  </a:lnTo>
                  <a:lnTo>
                    <a:pt x="289052" y="311755"/>
                  </a:lnTo>
                  <a:lnTo>
                    <a:pt x="296545" y="302793"/>
                  </a:lnTo>
                  <a:lnTo>
                    <a:pt x="303729" y="292542"/>
                  </a:lnTo>
                  <a:lnTo>
                    <a:pt x="310334" y="281680"/>
                  </a:lnTo>
                  <a:lnTo>
                    <a:pt x="316252" y="270638"/>
                  </a:lnTo>
                  <a:lnTo>
                    <a:pt x="321210" y="259617"/>
                  </a:lnTo>
                  <a:lnTo>
                    <a:pt x="324710" y="248684"/>
                  </a:lnTo>
                  <a:lnTo>
                    <a:pt x="326618" y="237918"/>
                  </a:lnTo>
                  <a:lnTo>
                    <a:pt x="327163" y="229780"/>
                  </a:lnTo>
                  <a:lnTo>
                    <a:pt x="327114" y="227547"/>
                  </a:lnTo>
                  <a:lnTo>
                    <a:pt x="327413" y="230566"/>
                  </a:lnTo>
                  <a:lnTo>
                    <a:pt x="328384" y="237303"/>
                  </a:lnTo>
                  <a:lnTo>
                    <a:pt x="330009" y="246358"/>
                  </a:lnTo>
                  <a:lnTo>
                    <a:pt x="332170" y="256573"/>
                  </a:lnTo>
                  <a:lnTo>
                    <a:pt x="334739" y="267255"/>
                  </a:lnTo>
                  <a:lnTo>
                    <a:pt x="337769" y="277905"/>
                  </a:lnTo>
                  <a:lnTo>
                    <a:pt x="341482" y="288076"/>
                  </a:lnTo>
                  <a:lnTo>
                    <a:pt x="345946" y="297588"/>
                  </a:lnTo>
                  <a:lnTo>
                    <a:pt x="351250" y="306302"/>
                  </a:lnTo>
                  <a:lnTo>
                    <a:pt x="357567" y="314020"/>
                  </a:lnTo>
                  <a:lnTo>
                    <a:pt x="364884" y="320721"/>
                  </a:lnTo>
                  <a:lnTo>
                    <a:pt x="372791" y="326012"/>
                  </a:lnTo>
                  <a:lnTo>
                    <a:pt x="381450" y="329355"/>
                  </a:lnTo>
                  <a:lnTo>
                    <a:pt x="392741" y="328808"/>
                  </a:lnTo>
                  <a:lnTo>
                    <a:pt x="409923" y="321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82980" y="5534436"/>
              <a:ext cx="36199" cy="389555"/>
            </a:xfrm>
            <a:custGeom>
              <a:avLst/>
              <a:gdLst/>
              <a:ahLst/>
              <a:cxnLst/>
              <a:rect l="0" t="0" r="0" b="0"/>
              <a:pathLst>
                <a:path w="36199" h="389555">
                  <a:moveTo>
                    <a:pt x="4612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2" y="79107"/>
                  </a:lnTo>
                  <a:lnTo>
                    <a:pt x="2825" y="93558"/>
                  </a:lnTo>
                  <a:lnTo>
                    <a:pt x="3352" y="107933"/>
                  </a:lnTo>
                  <a:lnTo>
                    <a:pt x="3742" y="122228"/>
                  </a:lnTo>
                  <a:lnTo>
                    <a:pt x="4190" y="136452"/>
                  </a:lnTo>
                  <a:lnTo>
                    <a:pt x="5030" y="150622"/>
                  </a:lnTo>
                  <a:lnTo>
                    <a:pt x="6410" y="164752"/>
                  </a:lnTo>
                  <a:lnTo>
                    <a:pt x="8153" y="178853"/>
                  </a:lnTo>
                  <a:lnTo>
                    <a:pt x="9863" y="192934"/>
                  </a:lnTo>
                  <a:lnTo>
                    <a:pt x="11311" y="206996"/>
                  </a:lnTo>
                  <a:lnTo>
                    <a:pt x="12605" y="220881"/>
                  </a:lnTo>
                  <a:lnTo>
                    <a:pt x="14079" y="234284"/>
                  </a:lnTo>
                  <a:lnTo>
                    <a:pt x="15923" y="247082"/>
                  </a:lnTo>
                  <a:lnTo>
                    <a:pt x="18162" y="259473"/>
                  </a:lnTo>
                  <a:lnTo>
                    <a:pt x="20744" y="271867"/>
                  </a:lnTo>
                  <a:lnTo>
                    <a:pt x="23590" y="284505"/>
                  </a:lnTo>
                  <a:lnTo>
                    <a:pt x="26467" y="297452"/>
                  </a:lnTo>
                  <a:lnTo>
                    <a:pt x="29013" y="310683"/>
                  </a:lnTo>
                  <a:lnTo>
                    <a:pt x="31054" y="324130"/>
                  </a:lnTo>
                  <a:lnTo>
                    <a:pt x="32595" y="337322"/>
                  </a:lnTo>
                  <a:lnTo>
                    <a:pt x="33879" y="350800"/>
                  </a:lnTo>
                  <a:lnTo>
                    <a:pt x="35015" y="366863"/>
                  </a:lnTo>
                  <a:lnTo>
                    <a:pt x="3619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03406" y="5797649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2866" y="8868"/>
                  </a:lnTo>
                  <a:lnTo>
                    <a:pt x="5009" y="17855"/>
                  </a:lnTo>
                  <a:lnTo>
                    <a:pt x="6616" y="27841"/>
                  </a:lnTo>
                  <a:lnTo>
                    <a:pt x="8001" y="38576"/>
                  </a:lnTo>
                  <a:lnTo>
                    <a:pt x="9881" y="50716"/>
                  </a:lnTo>
                  <a:lnTo>
                    <a:pt x="13541" y="67567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92877" y="56818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72970" y="5502277"/>
              <a:ext cx="88364" cy="421714"/>
            </a:xfrm>
            <a:custGeom>
              <a:avLst/>
              <a:gdLst/>
              <a:ahLst/>
              <a:cxnLst/>
              <a:rect l="0" t="0" r="0" b="0"/>
              <a:pathLst>
                <a:path w="88364" h="421714">
                  <a:moveTo>
                    <a:pt x="46249" y="421713"/>
                  </a:moveTo>
                  <a:lnTo>
                    <a:pt x="49049" y="412845"/>
                  </a:lnTo>
                  <a:lnTo>
                    <a:pt x="50551" y="403859"/>
                  </a:lnTo>
                  <a:lnTo>
                    <a:pt x="50858" y="393867"/>
                  </a:lnTo>
                  <a:lnTo>
                    <a:pt x="50178" y="383059"/>
                  </a:lnTo>
                  <a:lnTo>
                    <a:pt x="48710" y="371897"/>
                  </a:lnTo>
                  <a:lnTo>
                    <a:pt x="46642" y="360682"/>
                  </a:lnTo>
                  <a:lnTo>
                    <a:pt x="44132" y="349225"/>
                  </a:lnTo>
                  <a:lnTo>
                    <a:pt x="41309" y="336943"/>
                  </a:lnTo>
                  <a:lnTo>
                    <a:pt x="38267" y="323575"/>
                  </a:lnTo>
                  <a:lnTo>
                    <a:pt x="35074" y="309328"/>
                  </a:lnTo>
                  <a:lnTo>
                    <a:pt x="31778" y="294686"/>
                  </a:lnTo>
                  <a:lnTo>
                    <a:pt x="28411" y="279977"/>
                  </a:lnTo>
                  <a:lnTo>
                    <a:pt x="24998" y="265185"/>
                  </a:lnTo>
                  <a:lnTo>
                    <a:pt x="21553" y="250041"/>
                  </a:lnTo>
                  <a:lnTo>
                    <a:pt x="18091" y="234415"/>
                  </a:lnTo>
                  <a:lnTo>
                    <a:pt x="14783" y="218481"/>
                  </a:lnTo>
                  <a:lnTo>
                    <a:pt x="11942" y="202625"/>
                  </a:lnTo>
                  <a:lnTo>
                    <a:pt x="9693" y="187066"/>
                  </a:lnTo>
                  <a:lnTo>
                    <a:pt x="7845" y="171854"/>
                  </a:lnTo>
                  <a:lnTo>
                    <a:pt x="5990" y="156953"/>
                  </a:lnTo>
                  <a:lnTo>
                    <a:pt x="3896" y="142296"/>
                  </a:lnTo>
                  <a:lnTo>
                    <a:pt x="1827" y="127655"/>
                  </a:lnTo>
                  <a:lnTo>
                    <a:pt x="424" y="112673"/>
                  </a:lnTo>
                  <a:lnTo>
                    <a:pt x="0" y="97188"/>
                  </a:lnTo>
                  <a:lnTo>
                    <a:pt x="547" y="81533"/>
                  </a:lnTo>
                  <a:lnTo>
                    <a:pt x="1911" y="66402"/>
                  </a:lnTo>
                  <a:lnTo>
                    <a:pt x="3914" y="52162"/>
                  </a:lnTo>
                  <a:lnTo>
                    <a:pt x="6717" y="39161"/>
                  </a:lnTo>
                  <a:lnTo>
                    <a:pt x="10801" y="27880"/>
                  </a:lnTo>
                  <a:lnTo>
                    <a:pt x="16330" y="18417"/>
                  </a:lnTo>
                  <a:lnTo>
                    <a:pt x="23331" y="10877"/>
                  </a:lnTo>
                  <a:lnTo>
                    <a:pt x="31857" y="5545"/>
                  </a:lnTo>
                  <a:lnTo>
                    <a:pt x="41762" y="2358"/>
                  </a:lnTo>
                  <a:lnTo>
                    <a:pt x="52185" y="827"/>
                  </a:lnTo>
                  <a:lnTo>
                    <a:pt x="62667" y="64"/>
                  </a:lnTo>
                  <a:lnTo>
                    <a:pt x="74127" y="0"/>
                  </a:lnTo>
                  <a:lnTo>
                    <a:pt x="88363" y="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24463" y="5766063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6945" y="2934"/>
                  </a:lnTo>
                  <a:lnTo>
                    <a:pt x="97958" y="5716"/>
                  </a:lnTo>
                  <a:lnTo>
                    <a:pt x="87967" y="8616"/>
                  </a:lnTo>
                  <a:lnTo>
                    <a:pt x="77159" y="11656"/>
                  </a:lnTo>
                  <a:lnTo>
                    <a:pt x="65996" y="14821"/>
                  </a:lnTo>
                  <a:lnTo>
                    <a:pt x="54800" y="18080"/>
                  </a:lnTo>
                  <a:lnTo>
                    <a:pt x="43967" y="21257"/>
                  </a:lnTo>
                  <a:lnTo>
                    <a:pt x="32871" y="24345"/>
                  </a:lnTo>
                  <a:lnTo>
                    <a:pt x="19424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05649" y="5787120"/>
              <a:ext cx="92887" cy="135688"/>
            </a:xfrm>
            <a:custGeom>
              <a:avLst/>
              <a:gdLst/>
              <a:ahLst/>
              <a:cxnLst/>
              <a:rect l="0" t="0" r="0" b="0"/>
              <a:pathLst>
                <a:path w="92887" h="135688">
                  <a:moveTo>
                    <a:pt x="39912" y="10528"/>
                  </a:moveTo>
                  <a:lnTo>
                    <a:pt x="31245" y="13596"/>
                  </a:lnTo>
                  <a:lnTo>
                    <a:pt x="24179" y="17659"/>
                  </a:lnTo>
                  <a:lnTo>
                    <a:pt x="18077" y="23156"/>
                  </a:lnTo>
                  <a:lnTo>
                    <a:pt x="12849" y="30089"/>
                  </a:lnTo>
                  <a:lnTo>
                    <a:pt x="8635" y="38535"/>
                  </a:lnTo>
                  <a:lnTo>
                    <a:pt x="5429" y="48385"/>
                  </a:lnTo>
                  <a:lnTo>
                    <a:pt x="3088" y="59396"/>
                  </a:lnTo>
                  <a:lnTo>
                    <a:pt x="1425" y="71298"/>
                  </a:lnTo>
                  <a:lnTo>
                    <a:pt x="279" y="83840"/>
                  </a:lnTo>
                  <a:lnTo>
                    <a:pt x="0" y="96342"/>
                  </a:lnTo>
                  <a:lnTo>
                    <a:pt x="1400" y="107743"/>
                  </a:lnTo>
                  <a:lnTo>
                    <a:pt x="4791" y="117544"/>
                  </a:lnTo>
                  <a:lnTo>
                    <a:pt x="10019" y="125444"/>
                  </a:lnTo>
                  <a:lnTo>
                    <a:pt x="16741" y="131083"/>
                  </a:lnTo>
                  <a:lnTo>
                    <a:pt x="24596" y="134496"/>
                  </a:lnTo>
                  <a:lnTo>
                    <a:pt x="33276" y="135687"/>
                  </a:lnTo>
                  <a:lnTo>
                    <a:pt x="42539" y="134458"/>
                  </a:lnTo>
                  <a:lnTo>
                    <a:pt x="52199" y="130932"/>
                  </a:lnTo>
                  <a:lnTo>
                    <a:pt x="61800" y="125484"/>
                  </a:lnTo>
                  <a:lnTo>
                    <a:pt x="70641" y="118549"/>
                  </a:lnTo>
                  <a:lnTo>
                    <a:pt x="78390" y="110519"/>
                  </a:lnTo>
                  <a:lnTo>
                    <a:pt x="84746" y="101706"/>
                  </a:lnTo>
                  <a:lnTo>
                    <a:pt x="89268" y="92346"/>
                  </a:lnTo>
                  <a:lnTo>
                    <a:pt x="91898" y="82609"/>
                  </a:lnTo>
                  <a:lnTo>
                    <a:pt x="92886" y="72614"/>
                  </a:lnTo>
                  <a:lnTo>
                    <a:pt x="92577" y="62445"/>
                  </a:lnTo>
                  <a:lnTo>
                    <a:pt x="91298" y="52161"/>
                  </a:lnTo>
                  <a:lnTo>
                    <a:pt x="89155" y="41967"/>
                  </a:lnTo>
                  <a:lnTo>
                    <a:pt x="86048" y="32195"/>
                  </a:lnTo>
                  <a:lnTo>
                    <a:pt x="82002" y="23005"/>
                  </a:lnTo>
                  <a:lnTo>
                    <a:pt x="77272" y="14870"/>
                  </a:lnTo>
                  <a:lnTo>
                    <a:pt x="71695" y="7961"/>
                  </a:lnTo>
                  <a:lnTo>
                    <a:pt x="63665" y="2791"/>
                  </a:lnTo>
                  <a:lnTo>
                    <a:pt x="504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40318" y="5734478"/>
              <a:ext cx="94757" cy="157778"/>
            </a:xfrm>
            <a:custGeom>
              <a:avLst/>
              <a:gdLst/>
              <a:ahLst/>
              <a:cxnLst/>
              <a:rect l="0" t="0" r="0" b="0"/>
              <a:pathLst>
                <a:path w="94757" h="157778">
                  <a:moveTo>
                    <a:pt x="0" y="94756"/>
                  </a:moveTo>
                  <a:lnTo>
                    <a:pt x="2933" y="103558"/>
                  </a:lnTo>
                  <a:lnTo>
                    <a:pt x="5716" y="111905"/>
                  </a:lnTo>
                  <a:lnTo>
                    <a:pt x="8615" y="120603"/>
                  </a:lnTo>
                  <a:lnTo>
                    <a:pt x="11656" y="129724"/>
                  </a:lnTo>
                  <a:lnTo>
                    <a:pt x="14821" y="139219"/>
                  </a:lnTo>
                  <a:lnTo>
                    <a:pt x="18060" y="148937"/>
                  </a:lnTo>
                  <a:lnTo>
                    <a:pt x="20475" y="156182"/>
                  </a:lnTo>
                  <a:lnTo>
                    <a:pt x="21007" y="157777"/>
                  </a:lnTo>
                  <a:lnTo>
                    <a:pt x="20057" y="154923"/>
                  </a:lnTo>
                  <a:lnTo>
                    <a:pt x="18158" y="149054"/>
                  </a:lnTo>
                  <a:lnTo>
                    <a:pt x="15669" y="140940"/>
                  </a:lnTo>
                  <a:lnTo>
                    <a:pt x="12818" y="131117"/>
                  </a:lnTo>
                  <a:lnTo>
                    <a:pt x="9903" y="120029"/>
                  </a:lnTo>
                  <a:lnTo>
                    <a:pt x="7316" y="108027"/>
                  </a:lnTo>
                  <a:lnTo>
                    <a:pt x="5243" y="95385"/>
                  </a:lnTo>
                  <a:lnTo>
                    <a:pt x="3850" y="82465"/>
                  </a:lnTo>
                  <a:lnTo>
                    <a:pt x="3363" y="69714"/>
                  </a:lnTo>
                  <a:lnTo>
                    <a:pt x="3820" y="57363"/>
                  </a:lnTo>
                  <a:lnTo>
                    <a:pt x="5261" y="45612"/>
                  </a:lnTo>
                  <a:lnTo>
                    <a:pt x="7823" y="34712"/>
                  </a:lnTo>
                  <a:lnTo>
                    <a:pt x="11481" y="24727"/>
                  </a:lnTo>
                  <a:lnTo>
                    <a:pt x="16395" y="16038"/>
                  </a:lnTo>
                  <a:lnTo>
                    <a:pt x="22973" y="9403"/>
                  </a:lnTo>
                  <a:lnTo>
                    <a:pt x="31281" y="5049"/>
                  </a:lnTo>
                  <a:lnTo>
                    <a:pt x="40873" y="2583"/>
                  </a:lnTo>
                  <a:lnTo>
                    <a:pt x="52121" y="1018"/>
                  </a:lnTo>
                  <a:lnTo>
                    <a:pt x="68250" y="21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57616" y="5734928"/>
              <a:ext cx="135387" cy="157478"/>
            </a:xfrm>
            <a:custGeom>
              <a:avLst/>
              <a:gdLst/>
              <a:ahLst/>
              <a:cxnLst/>
              <a:rect l="0" t="0" r="0" b="0"/>
              <a:pathLst>
                <a:path w="135387" h="157478">
                  <a:moveTo>
                    <a:pt x="9044" y="62721"/>
                  </a:moveTo>
                  <a:lnTo>
                    <a:pt x="9111" y="74389"/>
                  </a:lnTo>
                  <a:lnTo>
                    <a:pt x="9751" y="84878"/>
                  </a:lnTo>
                  <a:lnTo>
                    <a:pt x="11047" y="95179"/>
                  </a:lnTo>
                  <a:lnTo>
                    <a:pt x="12907" y="105481"/>
                  </a:lnTo>
                  <a:lnTo>
                    <a:pt x="15224" y="115824"/>
                  </a:lnTo>
                  <a:lnTo>
                    <a:pt x="17851" y="126187"/>
                  </a:lnTo>
                  <a:lnTo>
                    <a:pt x="19323" y="135550"/>
                  </a:lnTo>
                  <a:lnTo>
                    <a:pt x="17761" y="140690"/>
                  </a:lnTo>
                  <a:lnTo>
                    <a:pt x="14126" y="139974"/>
                  </a:lnTo>
                  <a:lnTo>
                    <a:pt x="10272" y="135362"/>
                  </a:lnTo>
                  <a:lnTo>
                    <a:pt x="7011" y="128088"/>
                  </a:lnTo>
                  <a:lnTo>
                    <a:pt x="4501" y="118850"/>
                  </a:lnTo>
                  <a:lnTo>
                    <a:pt x="2663" y="108169"/>
                  </a:lnTo>
                  <a:lnTo>
                    <a:pt x="1358" y="96450"/>
                  </a:lnTo>
                  <a:lnTo>
                    <a:pt x="453" y="84002"/>
                  </a:lnTo>
                  <a:lnTo>
                    <a:pt x="0" y="71214"/>
                  </a:lnTo>
                  <a:lnTo>
                    <a:pt x="222" y="58553"/>
                  </a:lnTo>
                  <a:lnTo>
                    <a:pt x="1195" y="46267"/>
                  </a:lnTo>
                  <a:lnTo>
                    <a:pt x="3171" y="34729"/>
                  </a:lnTo>
                  <a:lnTo>
                    <a:pt x="6633" y="24505"/>
                  </a:lnTo>
                  <a:lnTo>
                    <a:pt x="11707" y="15787"/>
                  </a:lnTo>
                  <a:lnTo>
                    <a:pt x="18218" y="8762"/>
                  </a:lnTo>
                  <a:lnTo>
                    <a:pt x="25876" y="3784"/>
                  </a:lnTo>
                  <a:lnTo>
                    <a:pt x="34391" y="852"/>
                  </a:lnTo>
                  <a:lnTo>
                    <a:pt x="43361" y="0"/>
                  </a:lnTo>
                  <a:lnTo>
                    <a:pt x="52294" y="1465"/>
                  </a:lnTo>
                  <a:lnTo>
                    <a:pt x="60922" y="5152"/>
                  </a:lnTo>
                  <a:lnTo>
                    <a:pt x="69017" y="10710"/>
                  </a:lnTo>
                  <a:lnTo>
                    <a:pt x="76309" y="17719"/>
                  </a:lnTo>
                  <a:lnTo>
                    <a:pt x="82732" y="25799"/>
                  </a:lnTo>
                  <a:lnTo>
                    <a:pt x="88385" y="34646"/>
                  </a:lnTo>
                  <a:lnTo>
                    <a:pt x="93425" y="44028"/>
                  </a:lnTo>
                  <a:lnTo>
                    <a:pt x="98004" y="53785"/>
                  </a:lnTo>
                  <a:lnTo>
                    <a:pt x="102252" y="63963"/>
                  </a:lnTo>
                  <a:lnTo>
                    <a:pt x="106266" y="74788"/>
                  </a:lnTo>
                  <a:lnTo>
                    <a:pt x="110118" y="86325"/>
                  </a:lnTo>
                  <a:lnTo>
                    <a:pt x="113900" y="98277"/>
                  </a:lnTo>
                  <a:lnTo>
                    <a:pt x="118207" y="111458"/>
                  </a:lnTo>
                  <a:lnTo>
                    <a:pt x="124537" y="129262"/>
                  </a:lnTo>
                  <a:lnTo>
                    <a:pt x="135386" y="1574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45644" y="5745006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2934" y="8802"/>
                  </a:lnTo>
                  <a:lnTo>
                    <a:pt x="5716" y="17149"/>
                  </a:lnTo>
                  <a:lnTo>
                    <a:pt x="8615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85" y="54250"/>
                  </a:lnTo>
                  <a:lnTo>
                    <a:pt x="21464" y="64185"/>
                  </a:lnTo>
                  <a:lnTo>
                    <a:pt x="25453" y="75251"/>
                  </a:lnTo>
                  <a:lnTo>
                    <a:pt x="31521" y="90656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45644" y="5650250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3120" y="9359"/>
                  </a:lnTo>
                  <a:lnTo>
                    <a:pt x="5589" y="16768"/>
                  </a:ln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48891" y="5727093"/>
              <a:ext cx="191552" cy="175842"/>
            </a:xfrm>
            <a:custGeom>
              <a:avLst/>
              <a:gdLst/>
              <a:ahLst/>
              <a:cxnLst/>
              <a:rect l="0" t="0" r="0" b="0"/>
              <a:pathLst>
                <a:path w="191552" h="175842">
                  <a:moveTo>
                    <a:pt x="75738" y="102141"/>
                  </a:moveTo>
                  <a:lnTo>
                    <a:pt x="78604" y="93273"/>
                  </a:lnTo>
                  <a:lnTo>
                    <a:pt x="80747" y="84286"/>
                  </a:lnTo>
                  <a:lnTo>
                    <a:pt x="82345" y="74295"/>
                  </a:lnTo>
                  <a:lnTo>
                    <a:pt x="83353" y="63488"/>
                  </a:lnTo>
                  <a:lnTo>
                    <a:pt x="83553" y="52324"/>
                  </a:lnTo>
                  <a:lnTo>
                    <a:pt x="82888" y="41128"/>
                  </a:lnTo>
                  <a:lnTo>
                    <a:pt x="81131" y="30362"/>
                  </a:lnTo>
                  <a:lnTo>
                    <a:pt x="77822" y="20674"/>
                  </a:lnTo>
                  <a:lnTo>
                    <a:pt x="72853" y="12329"/>
                  </a:lnTo>
                  <a:lnTo>
                    <a:pt x="66414" y="5728"/>
                  </a:lnTo>
                  <a:lnTo>
                    <a:pt x="58805" y="1568"/>
                  </a:lnTo>
                  <a:lnTo>
                    <a:pt x="50328" y="0"/>
                  </a:lnTo>
                  <a:lnTo>
                    <a:pt x="41553" y="877"/>
                  </a:lnTo>
                  <a:lnTo>
                    <a:pt x="33283" y="4042"/>
                  </a:lnTo>
                  <a:lnTo>
                    <a:pt x="25914" y="9166"/>
                  </a:lnTo>
                  <a:lnTo>
                    <a:pt x="19477" y="15840"/>
                  </a:lnTo>
                  <a:lnTo>
                    <a:pt x="13839" y="23673"/>
                  </a:lnTo>
                  <a:lnTo>
                    <a:pt x="8830" y="32351"/>
                  </a:lnTo>
                  <a:lnTo>
                    <a:pt x="4617" y="41956"/>
                  </a:lnTo>
                  <a:lnTo>
                    <a:pt x="1684" y="52919"/>
                  </a:lnTo>
                  <a:lnTo>
                    <a:pt x="190" y="65367"/>
                  </a:lnTo>
                  <a:lnTo>
                    <a:pt x="0" y="78982"/>
                  </a:lnTo>
                  <a:lnTo>
                    <a:pt x="858" y="93192"/>
                  </a:lnTo>
                  <a:lnTo>
                    <a:pt x="2514" y="107598"/>
                  </a:lnTo>
                  <a:lnTo>
                    <a:pt x="4913" y="121847"/>
                  </a:lnTo>
                  <a:lnTo>
                    <a:pt x="8193" y="135561"/>
                  </a:lnTo>
                  <a:lnTo>
                    <a:pt x="12365" y="148573"/>
                  </a:lnTo>
                  <a:lnTo>
                    <a:pt x="17469" y="160105"/>
                  </a:lnTo>
                  <a:lnTo>
                    <a:pt x="23653" y="168735"/>
                  </a:lnTo>
                  <a:lnTo>
                    <a:pt x="30885" y="173938"/>
                  </a:lnTo>
                  <a:lnTo>
                    <a:pt x="38843" y="175819"/>
                  </a:lnTo>
                  <a:lnTo>
                    <a:pt x="47024" y="174665"/>
                  </a:lnTo>
                  <a:lnTo>
                    <a:pt x="55112" y="170965"/>
                  </a:lnTo>
                  <a:lnTo>
                    <a:pt x="62827" y="165282"/>
                  </a:lnTo>
                  <a:lnTo>
                    <a:pt x="69857" y="158130"/>
                  </a:lnTo>
                  <a:lnTo>
                    <a:pt x="76095" y="149921"/>
                  </a:lnTo>
                  <a:lnTo>
                    <a:pt x="81453" y="140804"/>
                  </a:lnTo>
                  <a:lnTo>
                    <a:pt x="85762" y="130701"/>
                  </a:lnTo>
                  <a:lnTo>
                    <a:pt x="89060" y="119677"/>
                  </a:lnTo>
                  <a:lnTo>
                    <a:pt x="92432" y="109059"/>
                  </a:lnTo>
                  <a:lnTo>
                    <a:pt x="96945" y="101650"/>
                  </a:lnTo>
                  <a:lnTo>
                    <a:pt x="102082" y="98904"/>
                  </a:lnTo>
                  <a:lnTo>
                    <a:pt x="107628" y="100192"/>
                  </a:lnTo>
                  <a:lnTo>
                    <a:pt x="113527" y="104434"/>
                  </a:lnTo>
                  <a:lnTo>
                    <a:pt x="119724" y="110725"/>
                  </a:lnTo>
                  <a:lnTo>
                    <a:pt x="126158" y="118409"/>
                  </a:lnTo>
                  <a:lnTo>
                    <a:pt x="132771" y="127024"/>
                  </a:lnTo>
                  <a:lnTo>
                    <a:pt x="139680" y="135932"/>
                  </a:lnTo>
                  <a:lnTo>
                    <a:pt x="147154" y="144312"/>
                  </a:lnTo>
                  <a:lnTo>
                    <a:pt x="155282" y="151761"/>
                  </a:lnTo>
                  <a:lnTo>
                    <a:pt x="163552" y="158105"/>
                  </a:lnTo>
                  <a:lnTo>
                    <a:pt x="171758" y="163831"/>
                  </a:lnTo>
                  <a:lnTo>
                    <a:pt x="180625" y="169437"/>
                  </a:lnTo>
                  <a:lnTo>
                    <a:pt x="191551" y="175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4146056" y="1123522"/>
            <a:ext cx="360752" cy="1568747"/>
          </a:xfrm>
          <a:custGeom>
            <a:avLst/>
            <a:gdLst/>
            <a:ahLst/>
            <a:cxnLst/>
            <a:rect l="0" t="0" r="0" b="0"/>
            <a:pathLst>
              <a:path w="360752" h="1568747">
                <a:moveTo>
                  <a:pt x="0" y="0"/>
                </a:moveTo>
                <a:lnTo>
                  <a:pt x="5868" y="5867"/>
                </a:lnTo>
                <a:lnTo>
                  <a:pt x="11432" y="11432"/>
                </a:lnTo>
                <a:lnTo>
                  <a:pt x="17231" y="17231"/>
                </a:lnTo>
                <a:lnTo>
                  <a:pt x="23312" y="23312"/>
                </a:lnTo>
                <a:lnTo>
                  <a:pt x="29642" y="29642"/>
                </a:lnTo>
                <a:lnTo>
                  <a:pt x="36170" y="36170"/>
                </a:lnTo>
                <a:lnTo>
                  <a:pt x="42846" y="42846"/>
                </a:lnTo>
                <a:lnTo>
                  <a:pt x="49629" y="49628"/>
                </a:lnTo>
                <a:lnTo>
                  <a:pt x="56487" y="56486"/>
                </a:lnTo>
                <a:lnTo>
                  <a:pt x="63395" y="63395"/>
                </a:lnTo>
                <a:lnTo>
                  <a:pt x="70341" y="70340"/>
                </a:lnTo>
                <a:lnTo>
                  <a:pt x="77310" y="77314"/>
                </a:lnTo>
                <a:lnTo>
                  <a:pt x="84295" y="84473"/>
                </a:lnTo>
                <a:lnTo>
                  <a:pt x="91292" y="92118"/>
                </a:lnTo>
                <a:lnTo>
                  <a:pt x="98296" y="100375"/>
                </a:lnTo>
                <a:lnTo>
                  <a:pt x="105305" y="109209"/>
                </a:lnTo>
                <a:lnTo>
                  <a:pt x="112317" y="118518"/>
                </a:lnTo>
                <a:lnTo>
                  <a:pt x="119332" y="128193"/>
                </a:lnTo>
                <a:lnTo>
                  <a:pt x="126348" y="138300"/>
                </a:lnTo>
                <a:lnTo>
                  <a:pt x="133365" y="149070"/>
                </a:lnTo>
                <a:lnTo>
                  <a:pt x="140383" y="160571"/>
                </a:lnTo>
                <a:lnTo>
                  <a:pt x="147401" y="172565"/>
                </a:lnTo>
                <a:lnTo>
                  <a:pt x="154419" y="184616"/>
                </a:lnTo>
                <a:lnTo>
                  <a:pt x="161438" y="196467"/>
                </a:lnTo>
                <a:lnTo>
                  <a:pt x="168457" y="208204"/>
                </a:lnTo>
                <a:lnTo>
                  <a:pt x="175475" y="220151"/>
                </a:lnTo>
                <a:lnTo>
                  <a:pt x="182490" y="232485"/>
                </a:lnTo>
                <a:lnTo>
                  <a:pt x="189336" y="245227"/>
                </a:lnTo>
                <a:lnTo>
                  <a:pt x="195707" y="258320"/>
                </a:lnTo>
                <a:lnTo>
                  <a:pt x="201468" y="271688"/>
                </a:lnTo>
                <a:lnTo>
                  <a:pt x="206489" y="285260"/>
                </a:lnTo>
                <a:lnTo>
                  <a:pt x="210563" y="298977"/>
                </a:lnTo>
                <a:lnTo>
                  <a:pt x="213672" y="312801"/>
                </a:lnTo>
                <a:lnTo>
                  <a:pt x="215947" y="326864"/>
                </a:lnTo>
                <a:lnTo>
                  <a:pt x="217565" y="341450"/>
                </a:lnTo>
                <a:lnTo>
                  <a:pt x="218689" y="356674"/>
                </a:lnTo>
                <a:lnTo>
                  <a:pt x="219294" y="372493"/>
                </a:lnTo>
                <a:lnTo>
                  <a:pt x="219177" y="388797"/>
                </a:lnTo>
                <a:lnTo>
                  <a:pt x="218287" y="405466"/>
                </a:lnTo>
                <a:lnTo>
                  <a:pt x="216878" y="422236"/>
                </a:lnTo>
                <a:lnTo>
                  <a:pt x="215392" y="438721"/>
                </a:lnTo>
                <a:lnTo>
                  <a:pt x="214095" y="454730"/>
                </a:lnTo>
                <a:lnTo>
                  <a:pt x="212903" y="470088"/>
                </a:lnTo>
                <a:lnTo>
                  <a:pt x="211495" y="484563"/>
                </a:lnTo>
                <a:lnTo>
                  <a:pt x="209697" y="498115"/>
                </a:lnTo>
                <a:lnTo>
                  <a:pt x="207489" y="510861"/>
                </a:lnTo>
                <a:lnTo>
                  <a:pt x="204927" y="522969"/>
                </a:lnTo>
                <a:lnTo>
                  <a:pt x="202089" y="534601"/>
                </a:lnTo>
                <a:lnTo>
                  <a:pt x="199048" y="545889"/>
                </a:lnTo>
                <a:lnTo>
                  <a:pt x="195860" y="556937"/>
                </a:lnTo>
                <a:lnTo>
                  <a:pt x="192565" y="567817"/>
                </a:lnTo>
                <a:lnTo>
                  <a:pt x="189032" y="578583"/>
                </a:lnTo>
                <a:lnTo>
                  <a:pt x="184974" y="589272"/>
                </a:lnTo>
                <a:lnTo>
                  <a:pt x="180292" y="599912"/>
                </a:lnTo>
                <a:lnTo>
                  <a:pt x="175521" y="610685"/>
                </a:lnTo>
                <a:lnTo>
                  <a:pt x="171690" y="621910"/>
                </a:lnTo>
                <a:lnTo>
                  <a:pt x="169314" y="633715"/>
                </a:lnTo>
                <a:lnTo>
                  <a:pt x="168722" y="645745"/>
                </a:lnTo>
                <a:lnTo>
                  <a:pt x="170303" y="657287"/>
                </a:lnTo>
                <a:lnTo>
                  <a:pt x="174035" y="667975"/>
                </a:lnTo>
                <a:lnTo>
                  <a:pt x="179440" y="677777"/>
                </a:lnTo>
                <a:lnTo>
                  <a:pt x="185807" y="686821"/>
                </a:lnTo>
                <a:lnTo>
                  <a:pt x="192635" y="695275"/>
                </a:lnTo>
                <a:lnTo>
                  <a:pt x="199655" y="703292"/>
                </a:lnTo>
                <a:lnTo>
                  <a:pt x="206739" y="710997"/>
                </a:lnTo>
                <a:lnTo>
                  <a:pt x="213820" y="718488"/>
                </a:lnTo>
                <a:lnTo>
                  <a:pt x="220387" y="725996"/>
                </a:lnTo>
                <a:lnTo>
                  <a:pt x="225513" y="733877"/>
                </a:lnTo>
                <a:lnTo>
                  <a:pt x="228806" y="742293"/>
                </a:lnTo>
                <a:lnTo>
                  <a:pt x="230204" y="751233"/>
                </a:lnTo>
                <a:lnTo>
                  <a:pt x="229704" y="760613"/>
                </a:lnTo>
                <a:lnTo>
                  <a:pt x="227516" y="770327"/>
                </a:lnTo>
                <a:lnTo>
                  <a:pt x="223963" y="780120"/>
                </a:lnTo>
                <a:lnTo>
                  <a:pt x="219379" y="789615"/>
                </a:lnTo>
                <a:lnTo>
                  <a:pt x="214048" y="798632"/>
                </a:lnTo>
                <a:lnTo>
                  <a:pt x="208354" y="807330"/>
                </a:lnTo>
                <a:lnTo>
                  <a:pt x="202767" y="816091"/>
                </a:lnTo>
                <a:lnTo>
                  <a:pt x="197544" y="825136"/>
                </a:lnTo>
                <a:lnTo>
                  <a:pt x="193226" y="834517"/>
                </a:lnTo>
                <a:lnTo>
                  <a:pt x="190688" y="844202"/>
                </a:lnTo>
                <a:lnTo>
                  <a:pt x="190250" y="854119"/>
                </a:lnTo>
                <a:lnTo>
                  <a:pt x="191906" y="863881"/>
                </a:lnTo>
                <a:lnTo>
                  <a:pt x="195601" y="872822"/>
                </a:lnTo>
                <a:lnTo>
                  <a:pt x="201081" y="880651"/>
                </a:lnTo>
                <a:lnTo>
                  <a:pt x="207825" y="887566"/>
                </a:lnTo>
                <a:lnTo>
                  <a:pt x="215173" y="894059"/>
                </a:lnTo>
                <a:lnTo>
                  <a:pt x="222699" y="900468"/>
                </a:lnTo>
                <a:lnTo>
                  <a:pt x="230205" y="906944"/>
                </a:lnTo>
                <a:lnTo>
                  <a:pt x="237624" y="913533"/>
                </a:lnTo>
                <a:lnTo>
                  <a:pt x="244947" y="920236"/>
                </a:lnTo>
                <a:lnTo>
                  <a:pt x="252187" y="927196"/>
                </a:lnTo>
                <a:lnTo>
                  <a:pt x="259363" y="934701"/>
                </a:lnTo>
                <a:lnTo>
                  <a:pt x="266491" y="942857"/>
                </a:lnTo>
                <a:lnTo>
                  <a:pt x="273585" y="951451"/>
                </a:lnTo>
                <a:lnTo>
                  <a:pt x="280655" y="960066"/>
                </a:lnTo>
                <a:lnTo>
                  <a:pt x="287709" y="968457"/>
                </a:lnTo>
                <a:lnTo>
                  <a:pt x="294751" y="976718"/>
                </a:lnTo>
                <a:lnTo>
                  <a:pt x="301786" y="985177"/>
                </a:lnTo>
                <a:lnTo>
                  <a:pt x="308810" y="994022"/>
                </a:lnTo>
                <a:lnTo>
                  <a:pt x="315663" y="1003437"/>
                </a:lnTo>
                <a:lnTo>
                  <a:pt x="322039" y="1013675"/>
                </a:lnTo>
                <a:lnTo>
                  <a:pt x="327808" y="1024792"/>
                </a:lnTo>
                <a:lnTo>
                  <a:pt x="333003" y="1036682"/>
                </a:lnTo>
                <a:lnTo>
                  <a:pt x="337727" y="1049188"/>
                </a:lnTo>
                <a:lnTo>
                  <a:pt x="342091" y="1062160"/>
                </a:lnTo>
                <a:lnTo>
                  <a:pt x="346193" y="1075632"/>
                </a:lnTo>
                <a:lnTo>
                  <a:pt x="350107" y="1089814"/>
                </a:lnTo>
                <a:lnTo>
                  <a:pt x="353883" y="1104763"/>
                </a:lnTo>
                <a:lnTo>
                  <a:pt x="357233" y="1120396"/>
                </a:lnTo>
                <a:lnTo>
                  <a:pt x="359572" y="1136575"/>
                </a:lnTo>
                <a:lnTo>
                  <a:pt x="360664" y="1153165"/>
                </a:lnTo>
                <a:lnTo>
                  <a:pt x="360751" y="1170051"/>
                </a:lnTo>
                <a:lnTo>
                  <a:pt x="360354" y="1187146"/>
                </a:lnTo>
                <a:lnTo>
                  <a:pt x="359826" y="1204378"/>
                </a:lnTo>
                <a:lnTo>
                  <a:pt x="359168" y="1221373"/>
                </a:lnTo>
                <a:lnTo>
                  <a:pt x="358128" y="1237484"/>
                </a:lnTo>
                <a:lnTo>
                  <a:pt x="356575" y="1252441"/>
                </a:lnTo>
                <a:lnTo>
                  <a:pt x="354363" y="1266620"/>
                </a:lnTo>
                <a:lnTo>
                  <a:pt x="351268" y="1280829"/>
                </a:lnTo>
                <a:lnTo>
                  <a:pt x="347254" y="1295544"/>
                </a:lnTo>
                <a:lnTo>
                  <a:pt x="342439" y="1310886"/>
                </a:lnTo>
                <a:lnTo>
                  <a:pt x="336989" y="1326806"/>
                </a:lnTo>
                <a:lnTo>
                  <a:pt x="331066" y="1343175"/>
                </a:lnTo>
                <a:lnTo>
                  <a:pt x="324802" y="1359388"/>
                </a:lnTo>
                <a:lnTo>
                  <a:pt x="318298" y="1374428"/>
                </a:lnTo>
                <a:lnTo>
                  <a:pt x="311629" y="1387831"/>
                </a:lnTo>
                <a:lnTo>
                  <a:pt x="304846" y="1399641"/>
                </a:lnTo>
                <a:lnTo>
                  <a:pt x="297986" y="1410122"/>
                </a:lnTo>
                <a:lnTo>
                  <a:pt x="291064" y="1419592"/>
                </a:lnTo>
                <a:lnTo>
                  <a:pt x="283771" y="1428651"/>
                </a:lnTo>
                <a:lnTo>
                  <a:pt x="275503" y="1438128"/>
                </a:lnTo>
                <a:lnTo>
                  <a:pt x="266019" y="1448435"/>
                </a:lnTo>
                <a:lnTo>
                  <a:pt x="255716" y="1459294"/>
                </a:lnTo>
                <a:lnTo>
                  <a:pt x="245415" y="1469970"/>
                </a:lnTo>
                <a:lnTo>
                  <a:pt x="235600" y="1480041"/>
                </a:lnTo>
                <a:lnTo>
                  <a:pt x="226401" y="1489581"/>
                </a:lnTo>
                <a:lnTo>
                  <a:pt x="217770" y="1498973"/>
                </a:lnTo>
                <a:lnTo>
                  <a:pt x="209594" y="1508470"/>
                </a:lnTo>
                <a:lnTo>
                  <a:pt x="201594" y="1518000"/>
                </a:lnTo>
                <a:lnTo>
                  <a:pt x="193369" y="1527259"/>
                </a:lnTo>
                <a:lnTo>
                  <a:pt x="184729" y="1536075"/>
                </a:lnTo>
                <a:lnTo>
                  <a:pt x="176110" y="1544143"/>
                </a:lnTo>
                <a:lnTo>
                  <a:pt x="167631" y="1551736"/>
                </a:lnTo>
                <a:lnTo>
                  <a:pt x="158541" y="1559519"/>
                </a:lnTo>
                <a:lnTo>
                  <a:pt x="147399" y="156874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4704900" y="1198537"/>
            <a:ext cx="2913163" cy="800167"/>
            <a:chOff x="4704900" y="1198537"/>
            <a:chExt cx="2913163" cy="800167"/>
          </a:xfrm>
        </p:grpSpPr>
        <p:sp>
          <p:nvSpPr>
            <p:cNvPr id="78" name="Freeform 77"/>
            <p:cNvSpPr/>
            <p:nvPr/>
          </p:nvSpPr>
          <p:spPr>
            <a:xfrm>
              <a:off x="4704900" y="1524921"/>
              <a:ext cx="415124" cy="473783"/>
            </a:xfrm>
            <a:custGeom>
              <a:avLst/>
              <a:gdLst/>
              <a:ahLst/>
              <a:cxnLst/>
              <a:rect l="0" t="0" r="0" b="0"/>
              <a:pathLst>
                <a:path w="415124" h="473783">
                  <a:moveTo>
                    <a:pt x="112809" y="473782"/>
                  </a:moveTo>
                  <a:lnTo>
                    <a:pt x="107008" y="464981"/>
                  </a:lnTo>
                  <a:lnTo>
                    <a:pt x="102084" y="456634"/>
                  </a:lnTo>
                  <a:lnTo>
                    <a:pt x="97581" y="447931"/>
                  </a:lnTo>
                  <a:lnTo>
                    <a:pt x="93360" y="438637"/>
                  </a:lnTo>
                  <a:lnTo>
                    <a:pt x="89347" y="428494"/>
                  </a:lnTo>
                  <a:lnTo>
                    <a:pt x="85485" y="417444"/>
                  </a:lnTo>
                  <a:lnTo>
                    <a:pt x="81733" y="405432"/>
                  </a:lnTo>
                  <a:lnTo>
                    <a:pt x="78057" y="392313"/>
                  </a:lnTo>
                  <a:lnTo>
                    <a:pt x="74435" y="378126"/>
                  </a:lnTo>
                  <a:lnTo>
                    <a:pt x="70850" y="363364"/>
                  </a:lnTo>
                  <a:lnTo>
                    <a:pt x="67289" y="348842"/>
                  </a:lnTo>
                  <a:lnTo>
                    <a:pt x="63745" y="335005"/>
                  </a:lnTo>
                  <a:lnTo>
                    <a:pt x="60213" y="321936"/>
                  </a:lnTo>
                  <a:lnTo>
                    <a:pt x="56687" y="309545"/>
                  </a:lnTo>
                  <a:lnTo>
                    <a:pt x="53167" y="297683"/>
                  </a:lnTo>
                  <a:lnTo>
                    <a:pt x="49651" y="285884"/>
                  </a:lnTo>
                  <a:lnTo>
                    <a:pt x="46137" y="273422"/>
                  </a:lnTo>
                  <a:lnTo>
                    <a:pt x="42620" y="259957"/>
                  </a:lnTo>
                  <a:lnTo>
                    <a:pt x="38935" y="245656"/>
                  </a:lnTo>
                  <a:lnTo>
                    <a:pt x="34776" y="230984"/>
                  </a:lnTo>
                  <a:lnTo>
                    <a:pt x="30017" y="216263"/>
                  </a:lnTo>
                  <a:lnTo>
                    <a:pt x="24855" y="201633"/>
                  </a:lnTo>
                  <a:lnTo>
                    <a:pt x="19697" y="187132"/>
                  </a:lnTo>
                  <a:lnTo>
                    <a:pt x="14784" y="172756"/>
                  </a:lnTo>
                  <a:lnTo>
                    <a:pt x="10181" y="158645"/>
                  </a:lnTo>
                  <a:lnTo>
                    <a:pt x="5864" y="145083"/>
                  </a:lnTo>
                  <a:lnTo>
                    <a:pt x="1832" y="132249"/>
                  </a:lnTo>
                  <a:lnTo>
                    <a:pt x="0" y="122547"/>
                  </a:lnTo>
                  <a:lnTo>
                    <a:pt x="2048" y="118995"/>
                  </a:lnTo>
                  <a:lnTo>
                    <a:pt x="6174" y="120566"/>
                  </a:lnTo>
                  <a:lnTo>
                    <a:pt x="11335" y="125344"/>
                  </a:lnTo>
                  <a:lnTo>
                    <a:pt x="17111" y="131739"/>
                  </a:lnTo>
                  <a:lnTo>
                    <a:pt x="23286" y="138819"/>
                  </a:lnTo>
                  <a:lnTo>
                    <a:pt x="29564" y="146292"/>
                  </a:lnTo>
                  <a:lnTo>
                    <a:pt x="35552" y="154268"/>
                  </a:lnTo>
                  <a:lnTo>
                    <a:pt x="41065" y="162806"/>
                  </a:lnTo>
                  <a:lnTo>
                    <a:pt x="46259" y="171858"/>
                  </a:lnTo>
                  <a:lnTo>
                    <a:pt x="51514" y="181327"/>
                  </a:lnTo>
                  <a:lnTo>
                    <a:pt x="57053" y="191107"/>
                  </a:lnTo>
                  <a:lnTo>
                    <a:pt x="62927" y="200948"/>
                  </a:lnTo>
                  <a:lnTo>
                    <a:pt x="69103" y="210475"/>
                  </a:lnTo>
                  <a:lnTo>
                    <a:pt x="75526" y="219516"/>
                  </a:lnTo>
                  <a:lnTo>
                    <a:pt x="82298" y="228230"/>
                  </a:lnTo>
                  <a:lnTo>
                    <a:pt x="89675" y="237001"/>
                  </a:lnTo>
                  <a:lnTo>
                    <a:pt x="97745" y="246054"/>
                  </a:lnTo>
                  <a:lnTo>
                    <a:pt x="106282" y="255440"/>
                  </a:lnTo>
                  <a:lnTo>
                    <a:pt x="114859" y="265128"/>
                  </a:lnTo>
                  <a:lnTo>
                    <a:pt x="123224" y="275052"/>
                  </a:lnTo>
                  <a:lnTo>
                    <a:pt x="131468" y="284988"/>
                  </a:lnTo>
                  <a:lnTo>
                    <a:pt x="139915" y="294579"/>
                  </a:lnTo>
                  <a:lnTo>
                    <a:pt x="148743" y="303661"/>
                  </a:lnTo>
                  <a:lnTo>
                    <a:pt x="157808" y="312403"/>
                  </a:lnTo>
                  <a:lnTo>
                    <a:pt x="166746" y="321192"/>
                  </a:lnTo>
                  <a:lnTo>
                    <a:pt x="175358" y="330248"/>
                  </a:lnTo>
                  <a:lnTo>
                    <a:pt x="183769" y="339297"/>
                  </a:lnTo>
                  <a:lnTo>
                    <a:pt x="192330" y="347694"/>
                  </a:lnTo>
                  <a:lnTo>
                    <a:pt x="201238" y="355124"/>
                  </a:lnTo>
                  <a:lnTo>
                    <a:pt x="210525" y="361757"/>
                  </a:lnTo>
                  <a:lnTo>
                    <a:pt x="220146" y="368053"/>
                  </a:lnTo>
                  <a:lnTo>
                    <a:pt x="230034" y="374326"/>
                  </a:lnTo>
                  <a:lnTo>
                    <a:pt x="240286" y="380710"/>
                  </a:lnTo>
                  <a:lnTo>
                    <a:pt x="251153" y="387236"/>
                  </a:lnTo>
                  <a:lnTo>
                    <a:pt x="262723" y="393887"/>
                  </a:lnTo>
                  <a:lnTo>
                    <a:pt x="274934" y="400474"/>
                  </a:lnTo>
                  <a:lnTo>
                    <a:pt x="287662" y="406663"/>
                  </a:lnTo>
                  <a:lnTo>
                    <a:pt x="300782" y="412295"/>
                  </a:lnTo>
                  <a:lnTo>
                    <a:pt x="314185" y="417057"/>
                  </a:lnTo>
                  <a:lnTo>
                    <a:pt x="327789" y="420425"/>
                  </a:lnTo>
                  <a:lnTo>
                    <a:pt x="341523" y="422233"/>
                  </a:lnTo>
                  <a:lnTo>
                    <a:pt x="355016" y="422311"/>
                  </a:lnTo>
                  <a:lnTo>
                    <a:pt x="367623" y="420318"/>
                  </a:lnTo>
                  <a:lnTo>
                    <a:pt x="379055" y="416268"/>
                  </a:lnTo>
                  <a:lnTo>
                    <a:pt x="389035" y="410295"/>
                  </a:lnTo>
                  <a:lnTo>
                    <a:pt x="397144" y="402475"/>
                  </a:lnTo>
                  <a:lnTo>
                    <a:pt x="403337" y="393027"/>
                  </a:lnTo>
                  <a:lnTo>
                    <a:pt x="407869" y="382109"/>
                  </a:lnTo>
                  <a:lnTo>
                    <a:pt x="411093" y="369733"/>
                  </a:lnTo>
                  <a:lnTo>
                    <a:pt x="413337" y="356034"/>
                  </a:lnTo>
                  <a:lnTo>
                    <a:pt x="414714" y="341091"/>
                  </a:lnTo>
                  <a:lnTo>
                    <a:pt x="415123" y="324850"/>
                  </a:lnTo>
                  <a:lnTo>
                    <a:pt x="414587" y="307419"/>
                  </a:lnTo>
                  <a:lnTo>
                    <a:pt x="413245" y="289493"/>
                  </a:lnTo>
                  <a:lnTo>
                    <a:pt x="411274" y="272226"/>
                  </a:lnTo>
                  <a:lnTo>
                    <a:pt x="408837" y="256210"/>
                  </a:lnTo>
                  <a:lnTo>
                    <a:pt x="406065" y="241508"/>
                  </a:lnTo>
                  <a:lnTo>
                    <a:pt x="403058" y="227940"/>
                  </a:lnTo>
                  <a:lnTo>
                    <a:pt x="399890" y="215256"/>
                  </a:lnTo>
                  <a:lnTo>
                    <a:pt x="396610" y="203227"/>
                  </a:lnTo>
                  <a:lnTo>
                    <a:pt x="393255" y="191667"/>
                  </a:lnTo>
                  <a:lnTo>
                    <a:pt x="389845" y="180435"/>
                  </a:lnTo>
                  <a:lnTo>
                    <a:pt x="386232" y="169431"/>
                  </a:lnTo>
                  <a:lnTo>
                    <a:pt x="382121" y="158581"/>
                  </a:lnTo>
                  <a:lnTo>
                    <a:pt x="377394" y="147836"/>
                  </a:lnTo>
                  <a:lnTo>
                    <a:pt x="372252" y="137163"/>
                  </a:lnTo>
                  <a:lnTo>
                    <a:pt x="367108" y="126537"/>
                  </a:lnTo>
                  <a:lnTo>
                    <a:pt x="362205" y="115944"/>
                  </a:lnTo>
                  <a:lnTo>
                    <a:pt x="357609" y="105372"/>
                  </a:lnTo>
                  <a:lnTo>
                    <a:pt x="353296" y="94814"/>
                  </a:lnTo>
                  <a:lnTo>
                    <a:pt x="349207" y="84271"/>
                  </a:lnTo>
                  <a:lnTo>
                    <a:pt x="345121" y="73903"/>
                  </a:lnTo>
                  <a:lnTo>
                    <a:pt x="340685" y="64014"/>
                  </a:lnTo>
                  <a:lnTo>
                    <a:pt x="335737" y="54733"/>
                  </a:lnTo>
                  <a:lnTo>
                    <a:pt x="330395" y="45940"/>
                  </a:lnTo>
                  <a:lnTo>
                    <a:pt x="324341" y="36286"/>
                  </a:lnTo>
                  <a:lnTo>
                    <a:pt x="315921" y="22688"/>
                  </a:lnTo>
                  <a:lnTo>
                    <a:pt x="3023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90832" y="1672320"/>
              <a:ext cx="133299" cy="219090"/>
            </a:xfrm>
            <a:custGeom>
              <a:avLst/>
              <a:gdLst/>
              <a:ahLst/>
              <a:cxnLst/>
              <a:rect l="0" t="0" r="0" b="0"/>
              <a:pathLst>
                <a:path w="133299" h="219090">
                  <a:moveTo>
                    <a:pt x="48016" y="63171"/>
                  </a:moveTo>
                  <a:lnTo>
                    <a:pt x="39349" y="66306"/>
                  </a:lnTo>
                  <a:lnTo>
                    <a:pt x="32283" y="71008"/>
                  </a:lnTo>
                  <a:lnTo>
                    <a:pt x="26177" y="77793"/>
                  </a:lnTo>
                  <a:lnTo>
                    <a:pt x="20776" y="86240"/>
                  </a:lnTo>
                  <a:lnTo>
                    <a:pt x="15914" y="95706"/>
                  </a:lnTo>
                  <a:lnTo>
                    <a:pt x="11459" y="105721"/>
                  </a:lnTo>
                  <a:lnTo>
                    <a:pt x="7465" y="116177"/>
                  </a:lnTo>
                  <a:lnTo>
                    <a:pt x="4154" y="127241"/>
                  </a:lnTo>
                  <a:lnTo>
                    <a:pt x="1601" y="138964"/>
                  </a:lnTo>
                  <a:lnTo>
                    <a:pt x="56" y="150952"/>
                  </a:lnTo>
                  <a:lnTo>
                    <a:pt x="0" y="162474"/>
                  </a:lnTo>
                  <a:lnTo>
                    <a:pt x="1559" y="173150"/>
                  </a:lnTo>
                  <a:lnTo>
                    <a:pt x="4556" y="182946"/>
                  </a:lnTo>
                  <a:lnTo>
                    <a:pt x="8702" y="191987"/>
                  </a:lnTo>
                  <a:lnTo>
                    <a:pt x="13720" y="200424"/>
                  </a:lnTo>
                  <a:lnTo>
                    <a:pt x="19697" y="207922"/>
                  </a:lnTo>
                  <a:lnTo>
                    <a:pt x="27065" y="213681"/>
                  </a:lnTo>
                  <a:lnTo>
                    <a:pt x="35943" y="217403"/>
                  </a:lnTo>
                  <a:lnTo>
                    <a:pt x="46005" y="219089"/>
                  </a:lnTo>
                  <a:lnTo>
                    <a:pt x="56676" y="218783"/>
                  </a:lnTo>
                  <a:lnTo>
                    <a:pt x="67553" y="216715"/>
                  </a:lnTo>
                  <a:lnTo>
                    <a:pt x="78279" y="212904"/>
                  </a:lnTo>
                  <a:lnTo>
                    <a:pt x="88474" y="207081"/>
                  </a:lnTo>
                  <a:lnTo>
                    <a:pt x="97988" y="199283"/>
                  </a:lnTo>
                  <a:lnTo>
                    <a:pt x="106698" y="189964"/>
                  </a:lnTo>
                  <a:lnTo>
                    <a:pt x="114409" y="179801"/>
                  </a:lnTo>
                  <a:lnTo>
                    <a:pt x="121110" y="169260"/>
                  </a:lnTo>
                  <a:lnTo>
                    <a:pt x="126610" y="158422"/>
                  </a:lnTo>
                  <a:lnTo>
                    <a:pt x="130482" y="147086"/>
                  </a:lnTo>
                  <a:lnTo>
                    <a:pt x="132643" y="135170"/>
                  </a:lnTo>
                  <a:lnTo>
                    <a:pt x="133298" y="122880"/>
                  </a:lnTo>
                  <a:lnTo>
                    <a:pt x="132758" y="110623"/>
                  </a:lnTo>
                  <a:lnTo>
                    <a:pt x="131319" y="98634"/>
                  </a:lnTo>
                  <a:lnTo>
                    <a:pt x="129068" y="86972"/>
                  </a:lnTo>
                  <a:lnTo>
                    <a:pt x="125887" y="75608"/>
                  </a:lnTo>
                  <a:lnTo>
                    <a:pt x="121783" y="64487"/>
                  </a:lnTo>
                  <a:lnTo>
                    <a:pt x="116722" y="53713"/>
                  </a:lnTo>
                  <a:lnTo>
                    <a:pt x="110569" y="43545"/>
                  </a:lnTo>
                  <a:lnTo>
                    <a:pt x="103358" y="34081"/>
                  </a:lnTo>
                  <a:lnTo>
                    <a:pt x="95322" y="25562"/>
                  </a:lnTo>
                  <a:lnTo>
                    <a:pt x="85818" y="17609"/>
                  </a:lnTo>
                  <a:lnTo>
                    <a:pt x="71776" y="9525"/>
                  </a:lnTo>
                  <a:lnTo>
                    <a:pt x="480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65190" y="1625051"/>
              <a:ext cx="210571" cy="204927"/>
            </a:xfrm>
            <a:custGeom>
              <a:avLst/>
              <a:gdLst/>
              <a:ahLst/>
              <a:cxnLst/>
              <a:rect l="0" t="0" r="0" b="0"/>
              <a:pathLst>
                <a:path w="210571" h="204927">
                  <a:moveTo>
                    <a:pt x="0" y="110440"/>
                  </a:moveTo>
                  <a:lnTo>
                    <a:pt x="8735" y="119241"/>
                  </a:lnTo>
                  <a:lnTo>
                    <a:pt x="16441" y="127588"/>
                  </a:lnTo>
                  <a:lnTo>
                    <a:pt x="23843" y="136286"/>
                  </a:lnTo>
                  <a:lnTo>
                    <a:pt x="31105" y="145407"/>
                  </a:lnTo>
                  <a:lnTo>
                    <a:pt x="38283" y="154902"/>
                  </a:lnTo>
                  <a:lnTo>
                    <a:pt x="45404" y="164694"/>
                  </a:lnTo>
                  <a:lnTo>
                    <a:pt x="52321" y="174708"/>
                  </a:lnTo>
                  <a:lnTo>
                    <a:pt x="58740" y="184882"/>
                  </a:lnTo>
                  <a:lnTo>
                    <a:pt x="64502" y="195098"/>
                  </a:lnTo>
                  <a:lnTo>
                    <a:pt x="68417" y="202830"/>
                  </a:lnTo>
                  <a:lnTo>
                    <a:pt x="69101" y="204926"/>
                  </a:lnTo>
                  <a:lnTo>
                    <a:pt x="67208" y="202351"/>
                  </a:lnTo>
                  <a:lnTo>
                    <a:pt x="63571" y="196747"/>
                  </a:lnTo>
                  <a:lnTo>
                    <a:pt x="58783" y="189447"/>
                  </a:lnTo>
                  <a:lnTo>
                    <a:pt x="53240" y="181485"/>
                  </a:lnTo>
                  <a:lnTo>
                    <a:pt x="47203" y="173420"/>
                  </a:lnTo>
                  <a:lnTo>
                    <a:pt x="41004" y="165154"/>
                  </a:lnTo>
                  <a:lnTo>
                    <a:pt x="35064" y="156132"/>
                  </a:lnTo>
                  <a:lnTo>
                    <a:pt x="29580" y="146084"/>
                  </a:lnTo>
                  <a:lnTo>
                    <a:pt x="24405" y="135040"/>
                  </a:lnTo>
                  <a:lnTo>
                    <a:pt x="19161" y="123166"/>
                  </a:lnTo>
                  <a:lnTo>
                    <a:pt x="13642" y="110654"/>
                  </a:lnTo>
                  <a:lnTo>
                    <a:pt x="8291" y="97674"/>
                  </a:lnTo>
                  <a:lnTo>
                    <a:pt x="4062" y="84362"/>
                  </a:lnTo>
                  <a:lnTo>
                    <a:pt x="1411" y="70823"/>
                  </a:lnTo>
                  <a:lnTo>
                    <a:pt x="463" y="57292"/>
                  </a:lnTo>
                  <a:lnTo>
                    <a:pt x="1272" y="44127"/>
                  </a:lnTo>
                  <a:lnTo>
                    <a:pt x="3687" y="31512"/>
                  </a:lnTo>
                  <a:lnTo>
                    <a:pt x="7902" y="20093"/>
                  </a:lnTo>
                  <a:lnTo>
                    <a:pt x="14528" y="11012"/>
                  </a:lnTo>
                  <a:lnTo>
                    <a:pt x="23679" y="4693"/>
                  </a:lnTo>
                  <a:lnTo>
                    <a:pt x="34720" y="1079"/>
                  </a:lnTo>
                  <a:lnTo>
                    <a:pt x="46578" y="0"/>
                  </a:lnTo>
                  <a:lnTo>
                    <a:pt x="58544" y="1087"/>
                  </a:lnTo>
                  <a:lnTo>
                    <a:pt x="70151" y="3880"/>
                  </a:lnTo>
                  <a:lnTo>
                    <a:pt x="81011" y="7946"/>
                  </a:lnTo>
                  <a:lnTo>
                    <a:pt x="91018" y="12935"/>
                  </a:lnTo>
                  <a:lnTo>
                    <a:pt x="100413" y="18737"/>
                  </a:lnTo>
                  <a:lnTo>
                    <a:pt x="109658" y="25461"/>
                  </a:lnTo>
                  <a:lnTo>
                    <a:pt x="119031" y="33101"/>
                  </a:lnTo>
                  <a:lnTo>
                    <a:pt x="128466" y="41690"/>
                  </a:lnTo>
                  <a:lnTo>
                    <a:pt x="137655" y="51367"/>
                  </a:lnTo>
                  <a:lnTo>
                    <a:pt x="146431" y="62098"/>
                  </a:lnTo>
                  <a:lnTo>
                    <a:pt x="154782" y="73559"/>
                  </a:lnTo>
                  <a:lnTo>
                    <a:pt x="162770" y="85244"/>
                  </a:lnTo>
                  <a:lnTo>
                    <a:pt x="170472" y="96843"/>
                  </a:lnTo>
                  <a:lnTo>
                    <a:pt x="177795" y="108239"/>
                  </a:lnTo>
                  <a:lnTo>
                    <a:pt x="184493" y="119425"/>
                  </a:lnTo>
                  <a:lnTo>
                    <a:pt x="190478" y="130421"/>
                  </a:lnTo>
                  <a:lnTo>
                    <a:pt x="195667" y="141007"/>
                  </a:lnTo>
                  <a:lnTo>
                    <a:pt x="200408" y="151854"/>
                  </a:lnTo>
                  <a:lnTo>
                    <a:pt x="205119" y="165035"/>
                  </a:lnTo>
                  <a:lnTo>
                    <a:pt x="210570" y="184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58613" y="1543874"/>
              <a:ext cx="159304" cy="202151"/>
            </a:xfrm>
            <a:custGeom>
              <a:avLst/>
              <a:gdLst/>
              <a:ahLst/>
              <a:cxnLst/>
              <a:rect l="0" t="0" r="0" b="0"/>
              <a:pathLst>
                <a:path w="159304" h="202151">
                  <a:moveTo>
                    <a:pt x="127717" y="23161"/>
                  </a:moveTo>
                  <a:lnTo>
                    <a:pt x="121783" y="17360"/>
                  </a:lnTo>
                  <a:lnTo>
                    <a:pt x="115578" y="12436"/>
                  </a:lnTo>
                  <a:lnTo>
                    <a:pt x="108482" y="7943"/>
                  </a:lnTo>
                  <a:lnTo>
                    <a:pt x="100542" y="4067"/>
                  </a:lnTo>
                  <a:lnTo>
                    <a:pt x="91895" y="1350"/>
                  </a:lnTo>
                  <a:lnTo>
                    <a:pt x="82705" y="0"/>
                  </a:lnTo>
                  <a:lnTo>
                    <a:pt x="73279" y="71"/>
                  </a:lnTo>
                  <a:lnTo>
                    <a:pt x="64037" y="1637"/>
                  </a:lnTo>
                  <a:lnTo>
                    <a:pt x="55198" y="4585"/>
                  </a:lnTo>
                  <a:lnTo>
                    <a:pt x="46790" y="8834"/>
                  </a:lnTo>
                  <a:lnTo>
                    <a:pt x="38757" y="14428"/>
                  </a:lnTo>
                  <a:lnTo>
                    <a:pt x="31023" y="21270"/>
                  </a:lnTo>
                  <a:lnTo>
                    <a:pt x="23676" y="29474"/>
                  </a:lnTo>
                  <a:lnTo>
                    <a:pt x="16960" y="39414"/>
                  </a:lnTo>
                  <a:lnTo>
                    <a:pt x="10968" y="51133"/>
                  </a:lnTo>
                  <a:lnTo>
                    <a:pt x="5961" y="64069"/>
                  </a:lnTo>
                  <a:lnTo>
                    <a:pt x="2427" y="77283"/>
                  </a:lnTo>
                  <a:lnTo>
                    <a:pt x="498" y="90204"/>
                  </a:lnTo>
                  <a:lnTo>
                    <a:pt x="0" y="102640"/>
                  </a:lnTo>
                  <a:lnTo>
                    <a:pt x="646" y="114597"/>
                  </a:lnTo>
                  <a:lnTo>
                    <a:pt x="2152" y="126156"/>
                  </a:lnTo>
                  <a:lnTo>
                    <a:pt x="4278" y="137410"/>
                  </a:lnTo>
                  <a:lnTo>
                    <a:pt x="6843" y="148442"/>
                  </a:lnTo>
                  <a:lnTo>
                    <a:pt x="9725" y="159306"/>
                  </a:lnTo>
                  <a:lnTo>
                    <a:pt x="13319" y="169723"/>
                  </a:lnTo>
                  <a:lnTo>
                    <a:pt x="18482" y="179113"/>
                  </a:lnTo>
                  <a:lnTo>
                    <a:pt x="25555" y="187233"/>
                  </a:lnTo>
                  <a:lnTo>
                    <a:pt x="34410" y="193836"/>
                  </a:lnTo>
                  <a:lnTo>
                    <a:pt x="44722" y="198523"/>
                  </a:lnTo>
                  <a:lnTo>
                    <a:pt x="56136" y="201261"/>
                  </a:lnTo>
                  <a:lnTo>
                    <a:pt x="68188" y="202150"/>
                  </a:lnTo>
                  <a:lnTo>
                    <a:pt x="80336" y="201243"/>
                  </a:lnTo>
                  <a:lnTo>
                    <a:pt x="92273" y="198748"/>
                  </a:lnTo>
                  <a:lnTo>
                    <a:pt x="103742" y="194974"/>
                  </a:lnTo>
                  <a:lnTo>
                    <a:pt x="114451" y="190233"/>
                  </a:lnTo>
                  <a:lnTo>
                    <a:pt x="124313" y="184799"/>
                  </a:lnTo>
                  <a:lnTo>
                    <a:pt x="133117" y="179182"/>
                  </a:lnTo>
                  <a:lnTo>
                    <a:pt x="141300" y="173583"/>
                  </a:lnTo>
                  <a:lnTo>
                    <a:pt x="149581" y="167518"/>
                  </a:lnTo>
                  <a:lnTo>
                    <a:pt x="159303" y="160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79894" y="1556506"/>
              <a:ext cx="132017" cy="170956"/>
            </a:xfrm>
            <a:custGeom>
              <a:avLst/>
              <a:gdLst/>
              <a:ahLst/>
              <a:cxnLst/>
              <a:rect l="0" t="0" r="0" b="0"/>
              <a:pathLst>
                <a:path w="132017" h="170956">
                  <a:moveTo>
                    <a:pt x="85421" y="0"/>
                  </a:moveTo>
                  <a:lnTo>
                    <a:pt x="76620" y="3001"/>
                  </a:lnTo>
                  <a:lnTo>
                    <a:pt x="68273" y="6423"/>
                  </a:lnTo>
                  <a:lnTo>
                    <a:pt x="59579" y="10620"/>
                  </a:lnTo>
                  <a:lnTo>
                    <a:pt x="50630" y="15520"/>
                  </a:lnTo>
                  <a:lnTo>
                    <a:pt x="41784" y="21001"/>
                  </a:lnTo>
                  <a:lnTo>
                    <a:pt x="33250" y="26936"/>
                  </a:lnTo>
                  <a:lnTo>
                    <a:pt x="25234" y="33371"/>
                  </a:lnTo>
                  <a:lnTo>
                    <a:pt x="18005" y="40517"/>
                  </a:lnTo>
                  <a:lnTo>
                    <a:pt x="11637" y="48439"/>
                  </a:lnTo>
                  <a:lnTo>
                    <a:pt x="6362" y="57216"/>
                  </a:lnTo>
                  <a:lnTo>
                    <a:pt x="2643" y="67018"/>
                  </a:lnTo>
                  <a:lnTo>
                    <a:pt x="585" y="77833"/>
                  </a:lnTo>
                  <a:lnTo>
                    <a:pt x="0" y="89350"/>
                  </a:lnTo>
                  <a:lnTo>
                    <a:pt x="586" y="101072"/>
                  </a:lnTo>
                  <a:lnTo>
                    <a:pt x="2065" y="112691"/>
                  </a:lnTo>
                  <a:lnTo>
                    <a:pt x="4683" y="123931"/>
                  </a:lnTo>
                  <a:lnTo>
                    <a:pt x="9175" y="134479"/>
                  </a:lnTo>
                  <a:lnTo>
                    <a:pt x="15790" y="144229"/>
                  </a:lnTo>
                  <a:lnTo>
                    <a:pt x="24334" y="152929"/>
                  </a:lnTo>
                  <a:lnTo>
                    <a:pt x="34436" y="160102"/>
                  </a:lnTo>
                  <a:lnTo>
                    <a:pt x="45705" y="165621"/>
                  </a:lnTo>
                  <a:lnTo>
                    <a:pt x="57490" y="169346"/>
                  </a:lnTo>
                  <a:lnTo>
                    <a:pt x="68927" y="170955"/>
                  </a:lnTo>
                  <a:lnTo>
                    <a:pt x="79572" y="170482"/>
                  </a:lnTo>
                  <a:lnTo>
                    <a:pt x="89361" y="168233"/>
                  </a:lnTo>
                  <a:lnTo>
                    <a:pt x="98403" y="164599"/>
                  </a:lnTo>
                  <a:lnTo>
                    <a:pt x="106849" y="159927"/>
                  </a:lnTo>
                  <a:lnTo>
                    <a:pt x="114523" y="154184"/>
                  </a:lnTo>
                  <a:lnTo>
                    <a:pt x="120934" y="146974"/>
                  </a:lnTo>
                  <a:lnTo>
                    <a:pt x="125912" y="138198"/>
                  </a:lnTo>
                  <a:lnTo>
                    <a:pt x="129425" y="128034"/>
                  </a:lnTo>
                  <a:lnTo>
                    <a:pt x="131417" y="116761"/>
                  </a:lnTo>
                  <a:lnTo>
                    <a:pt x="132016" y="104663"/>
                  </a:lnTo>
                  <a:lnTo>
                    <a:pt x="131470" y="92133"/>
                  </a:lnTo>
                  <a:lnTo>
                    <a:pt x="130048" y="79656"/>
                  </a:lnTo>
                  <a:lnTo>
                    <a:pt x="127977" y="67494"/>
                  </a:lnTo>
                  <a:lnTo>
                    <a:pt x="125115" y="55873"/>
                  </a:lnTo>
                  <a:lnTo>
                    <a:pt x="120984" y="45061"/>
                  </a:lnTo>
                  <a:lnTo>
                    <a:pt x="115434" y="35130"/>
                  </a:lnTo>
                  <a:lnTo>
                    <a:pt x="108869" y="26280"/>
                  </a:lnTo>
                  <a:lnTo>
                    <a:pt x="101330" y="18060"/>
                  </a:lnTo>
                  <a:lnTo>
                    <a:pt x="91035" y="9750"/>
                  </a:lnTo>
                  <a:lnTo>
                    <a:pt x="748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70600" y="1519148"/>
              <a:ext cx="168457" cy="162786"/>
            </a:xfrm>
            <a:custGeom>
              <a:avLst/>
              <a:gdLst/>
              <a:ahLst/>
              <a:cxnLst/>
              <a:rect l="0" t="0" r="0" b="0"/>
              <a:pathLst>
                <a:path w="168457" h="162786">
                  <a:moveTo>
                    <a:pt x="0" y="79472"/>
                  </a:moveTo>
                  <a:lnTo>
                    <a:pt x="3001" y="88207"/>
                  </a:lnTo>
                  <a:lnTo>
                    <a:pt x="6423" y="95913"/>
                  </a:lnTo>
                  <a:lnTo>
                    <a:pt x="10615" y="103320"/>
                  </a:lnTo>
                  <a:lnTo>
                    <a:pt x="15342" y="110754"/>
                  </a:lnTo>
                  <a:lnTo>
                    <a:pt x="20175" y="118581"/>
                  </a:lnTo>
                  <a:lnTo>
                    <a:pt x="24852" y="126960"/>
                  </a:lnTo>
                  <a:lnTo>
                    <a:pt x="29288" y="135875"/>
                  </a:lnTo>
                  <a:lnTo>
                    <a:pt x="33490" y="145239"/>
                  </a:lnTo>
                  <a:lnTo>
                    <a:pt x="37475" y="154866"/>
                  </a:lnTo>
                  <a:lnTo>
                    <a:pt x="40449" y="161880"/>
                  </a:lnTo>
                  <a:lnTo>
                    <a:pt x="41411" y="162785"/>
                  </a:lnTo>
                  <a:lnTo>
                    <a:pt x="40737" y="158661"/>
                  </a:lnTo>
                  <a:lnTo>
                    <a:pt x="38999" y="151297"/>
                  </a:lnTo>
                  <a:lnTo>
                    <a:pt x="36601" y="142175"/>
                  </a:lnTo>
                  <a:lnTo>
                    <a:pt x="33796" y="132194"/>
                  </a:lnTo>
                  <a:lnTo>
                    <a:pt x="30738" y="121662"/>
                  </a:lnTo>
                  <a:lnTo>
                    <a:pt x="27520" y="110499"/>
                  </a:lnTo>
                  <a:lnTo>
                    <a:pt x="24200" y="98681"/>
                  </a:lnTo>
                  <a:lnTo>
                    <a:pt x="20815" y="86448"/>
                  </a:lnTo>
                  <a:lnTo>
                    <a:pt x="17386" y="74225"/>
                  </a:lnTo>
                  <a:lnTo>
                    <a:pt x="13945" y="62257"/>
                  </a:lnTo>
                  <a:lnTo>
                    <a:pt x="10990" y="50608"/>
                  </a:lnTo>
                  <a:lnTo>
                    <a:pt x="9449" y="39252"/>
                  </a:lnTo>
                  <a:lnTo>
                    <a:pt x="9729" y="28150"/>
                  </a:lnTo>
                  <a:lnTo>
                    <a:pt x="12225" y="17898"/>
                  </a:lnTo>
                  <a:lnTo>
                    <a:pt x="17557" y="9676"/>
                  </a:lnTo>
                  <a:lnTo>
                    <a:pt x="25770" y="3970"/>
                  </a:lnTo>
                  <a:lnTo>
                    <a:pt x="36149" y="784"/>
                  </a:lnTo>
                  <a:lnTo>
                    <a:pt x="47548" y="0"/>
                  </a:lnTo>
                  <a:lnTo>
                    <a:pt x="59204" y="1297"/>
                  </a:lnTo>
                  <a:lnTo>
                    <a:pt x="70769" y="4573"/>
                  </a:lnTo>
                  <a:lnTo>
                    <a:pt x="82133" y="10028"/>
                  </a:lnTo>
                  <a:lnTo>
                    <a:pt x="93286" y="17576"/>
                  </a:lnTo>
                  <a:lnTo>
                    <a:pt x="104096" y="26725"/>
                  </a:lnTo>
                  <a:lnTo>
                    <a:pt x="114296" y="36774"/>
                  </a:lnTo>
                  <a:lnTo>
                    <a:pt x="123789" y="47233"/>
                  </a:lnTo>
                  <a:lnTo>
                    <a:pt x="132471" y="57848"/>
                  </a:lnTo>
                  <a:lnTo>
                    <a:pt x="140158" y="68500"/>
                  </a:lnTo>
                  <a:lnTo>
                    <a:pt x="146842" y="79140"/>
                  </a:lnTo>
                  <a:lnTo>
                    <a:pt x="152519" y="89683"/>
                  </a:lnTo>
                  <a:lnTo>
                    <a:pt x="157649" y="101242"/>
                  </a:lnTo>
                  <a:lnTo>
                    <a:pt x="162685" y="117066"/>
                  </a:lnTo>
                  <a:lnTo>
                    <a:pt x="168456" y="14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60113" y="1198537"/>
              <a:ext cx="105286" cy="442198"/>
            </a:xfrm>
            <a:custGeom>
              <a:avLst/>
              <a:gdLst/>
              <a:ahLst/>
              <a:cxnLst/>
              <a:rect l="0" t="0" r="0" b="0"/>
              <a:pathLst>
                <a:path w="105286" h="442198">
                  <a:moveTo>
                    <a:pt x="0" y="0"/>
                  </a:moveTo>
                  <a:lnTo>
                    <a:pt x="66" y="11736"/>
                  </a:lnTo>
                  <a:lnTo>
                    <a:pt x="707" y="22864"/>
                  </a:lnTo>
                  <a:lnTo>
                    <a:pt x="2003" y="34476"/>
                  </a:lnTo>
                  <a:lnTo>
                    <a:pt x="3863" y="47156"/>
                  </a:lnTo>
                  <a:lnTo>
                    <a:pt x="6180" y="61761"/>
                  </a:lnTo>
                  <a:lnTo>
                    <a:pt x="8846" y="78559"/>
                  </a:lnTo>
                  <a:lnTo>
                    <a:pt x="11770" y="96696"/>
                  </a:lnTo>
                  <a:lnTo>
                    <a:pt x="14877" y="114557"/>
                  </a:lnTo>
                  <a:lnTo>
                    <a:pt x="18112" y="131232"/>
                  </a:lnTo>
                  <a:lnTo>
                    <a:pt x="21436" y="146677"/>
                  </a:lnTo>
                  <a:lnTo>
                    <a:pt x="24821" y="161342"/>
                  </a:lnTo>
                  <a:lnTo>
                    <a:pt x="28246" y="175613"/>
                  </a:lnTo>
                  <a:lnTo>
                    <a:pt x="31700" y="189706"/>
                  </a:lnTo>
                  <a:lnTo>
                    <a:pt x="35171" y="203730"/>
                  </a:lnTo>
                  <a:lnTo>
                    <a:pt x="38656" y="217729"/>
                  </a:lnTo>
                  <a:lnTo>
                    <a:pt x="42148" y="231558"/>
                  </a:lnTo>
                  <a:lnTo>
                    <a:pt x="45646" y="244918"/>
                  </a:lnTo>
                  <a:lnTo>
                    <a:pt x="49148" y="257684"/>
                  </a:lnTo>
                  <a:lnTo>
                    <a:pt x="52653" y="270052"/>
                  </a:lnTo>
                  <a:lnTo>
                    <a:pt x="56158" y="282430"/>
                  </a:lnTo>
                  <a:lnTo>
                    <a:pt x="59665" y="295062"/>
                  </a:lnTo>
                  <a:lnTo>
                    <a:pt x="63174" y="308174"/>
                  </a:lnTo>
                  <a:lnTo>
                    <a:pt x="66682" y="322048"/>
                  </a:lnTo>
                  <a:lnTo>
                    <a:pt x="70192" y="336750"/>
                  </a:lnTo>
                  <a:lnTo>
                    <a:pt x="73700" y="351861"/>
                  </a:lnTo>
                  <a:lnTo>
                    <a:pt x="77209" y="366618"/>
                  </a:lnTo>
                  <a:lnTo>
                    <a:pt x="80719" y="380604"/>
                  </a:lnTo>
                  <a:lnTo>
                    <a:pt x="84269" y="393505"/>
                  </a:lnTo>
                  <a:lnTo>
                    <a:pt x="88396" y="406305"/>
                  </a:lnTo>
                  <a:lnTo>
                    <a:pt x="94578" y="421241"/>
                  </a:lnTo>
                  <a:lnTo>
                    <a:pt x="10528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75885" y="1345936"/>
              <a:ext cx="231627" cy="84229"/>
            </a:xfrm>
            <a:custGeom>
              <a:avLst/>
              <a:gdLst/>
              <a:ahLst/>
              <a:cxnLst/>
              <a:rect l="0" t="0" r="0" b="0"/>
              <a:pathLst>
                <a:path w="231627" h="84229">
                  <a:moveTo>
                    <a:pt x="231626" y="0"/>
                  </a:moveTo>
                  <a:lnTo>
                    <a:pt x="219891" y="5801"/>
                  </a:lnTo>
                  <a:lnTo>
                    <a:pt x="208762" y="10725"/>
                  </a:lnTo>
                  <a:lnTo>
                    <a:pt x="197160" y="15232"/>
                  </a:lnTo>
                  <a:lnTo>
                    <a:pt x="184825" y="19626"/>
                  </a:lnTo>
                  <a:lnTo>
                    <a:pt x="171517" y="24288"/>
                  </a:lnTo>
                  <a:lnTo>
                    <a:pt x="157212" y="29398"/>
                  </a:lnTo>
                  <a:lnTo>
                    <a:pt x="142208" y="34803"/>
                  </a:lnTo>
                  <a:lnTo>
                    <a:pt x="126995" y="40127"/>
                  </a:lnTo>
                  <a:lnTo>
                    <a:pt x="111877" y="45152"/>
                  </a:lnTo>
                  <a:lnTo>
                    <a:pt x="96965" y="49830"/>
                  </a:lnTo>
                  <a:lnTo>
                    <a:pt x="82267" y="54199"/>
                  </a:lnTo>
                  <a:lnTo>
                    <a:pt x="67764" y="58321"/>
                  </a:lnTo>
                  <a:lnTo>
                    <a:pt x="53828" y="62300"/>
                  </a:lnTo>
                  <a:lnTo>
                    <a:pt x="39754" y="66769"/>
                  </a:lnTo>
                  <a:lnTo>
                    <a:pt x="23189" y="732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60154" y="1472278"/>
              <a:ext cx="42116" cy="126343"/>
            </a:xfrm>
            <a:custGeom>
              <a:avLst/>
              <a:gdLst/>
              <a:ahLst/>
              <a:cxnLst/>
              <a:rect l="0" t="0" r="0" b="0"/>
              <a:pathLst>
                <a:path w="42116" h="126343">
                  <a:moveTo>
                    <a:pt x="0" y="0"/>
                  </a:moveTo>
                  <a:lnTo>
                    <a:pt x="135" y="14535"/>
                  </a:lnTo>
                  <a:lnTo>
                    <a:pt x="1415" y="27166"/>
                  </a:lnTo>
                  <a:lnTo>
                    <a:pt x="4004" y="39071"/>
                  </a:lnTo>
                  <a:lnTo>
                    <a:pt x="7550" y="50553"/>
                  </a:lnTo>
                  <a:lnTo>
                    <a:pt x="11534" y="61745"/>
                  </a:lnTo>
                  <a:lnTo>
                    <a:pt x="15615" y="72723"/>
                  </a:lnTo>
                  <a:lnTo>
                    <a:pt x="19679" y="83286"/>
                  </a:lnTo>
                  <a:lnTo>
                    <a:pt x="24269" y="94110"/>
                  </a:lnTo>
                  <a:lnTo>
                    <a:pt x="30903" y="107267"/>
                  </a:lnTo>
                  <a:lnTo>
                    <a:pt x="4211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49626" y="13143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75968" y="1358332"/>
              <a:ext cx="228110" cy="482445"/>
            </a:xfrm>
            <a:custGeom>
              <a:avLst/>
              <a:gdLst/>
              <a:ahLst/>
              <a:cxnLst/>
              <a:rect l="0" t="0" r="0" b="0"/>
              <a:pathLst>
                <a:path w="228110" h="482445">
                  <a:moveTo>
                    <a:pt x="126342" y="92889"/>
                  </a:moveTo>
                  <a:lnTo>
                    <a:pt x="129142" y="84021"/>
                  </a:lnTo>
                  <a:lnTo>
                    <a:pt x="130643" y="75034"/>
                  </a:lnTo>
                  <a:lnTo>
                    <a:pt x="130945" y="65048"/>
                  </a:lnTo>
                  <a:lnTo>
                    <a:pt x="130093" y="54413"/>
                  </a:lnTo>
                  <a:lnTo>
                    <a:pt x="127977" y="43898"/>
                  </a:lnTo>
                  <a:lnTo>
                    <a:pt x="124650" y="33951"/>
                  </a:lnTo>
                  <a:lnTo>
                    <a:pt x="120143" y="24837"/>
                  </a:lnTo>
                  <a:lnTo>
                    <a:pt x="114374" y="16797"/>
                  </a:lnTo>
                  <a:lnTo>
                    <a:pt x="107424" y="9854"/>
                  </a:lnTo>
                  <a:lnTo>
                    <a:pt x="99486" y="4347"/>
                  </a:lnTo>
                  <a:lnTo>
                    <a:pt x="90790" y="995"/>
                  </a:lnTo>
                  <a:lnTo>
                    <a:pt x="81538" y="0"/>
                  </a:lnTo>
                  <a:lnTo>
                    <a:pt x="72056" y="1110"/>
                  </a:lnTo>
                  <a:lnTo>
                    <a:pt x="62770" y="3905"/>
                  </a:lnTo>
                  <a:lnTo>
                    <a:pt x="53902" y="7977"/>
                  </a:lnTo>
                  <a:lnTo>
                    <a:pt x="45644" y="13301"/>
                  </a:lnTo>
                  <a:lnTo>
                    <a:pt x="38243" y="20221"/>
                  </a:lnTo>
                  <a:lnTo>
                    <a:pt x="31755" y="28796"/>
                  </a:lnTo>
                  <a:lnTo>
                    <a:pt x="26398" y="38653"/>
                  </a:lnTo>
                  <a:lnTo>
                    <a:pt x="22622" y="49186"/>
                  </a:lnTo>
                  <a:lnTo>
                    <a:pt x="20527" y="59984"/>
                  </a:lnTo>
                  <a:lnTo>
                    <a:pt x="19915" y="71166"/>
                  </a:lnTo>
                  <a:lnTo>
                    <a:pt x="20484" y="83265"/>
                  </a:lnTo>
                  <a:lnTo>
                    <a:pt x="21947" y="96502"/>
                  </a:lnTo>
                  <a:lnTo>
                    <a:pt x="24385" y="110324"/>
                  </a:lnTo>
                  <a:lnTo>
                    <a:pt x="28222" y="123616"/>
                  </a:lnTo>
                  <a:lnTo>
                    <a:pt x="33585" y="135764"/>
                  </a:lnTo>
                  <a:lnTo>
                    <a:pt x="40475" y="146191"/>
                  </a:lnTo>
                  <a:lnTo>
                    <a:pt x="48926" y="154132"/>
                  </a:lnTo>
                  <a:lnTo>
                    <a:pt x="58792" y="159422"/>
                  </a:lnTo>
                  <a:lnTo>
                    <a:pt x="69484" y="162210"/>
                  </a:lnTo>
                  <a:lnTo>
                    <a:pt x="80113" y="162667"/>
                  </a:lnTo>
                  <a:lnTo>
                    <a:pt x="90181" y="161126"/>
                  </a:lnTo>
                  <a:lnTo>
                    <a:pt x="99564" y="157843"/>
                  </a:lnTo>
                  <a:lnTo>
                    <a:pt x="108326" y="152908"/>
                  </a:lnTo>
                  <a:lnTo>
                    <a:pt x="116586" y="146515"/>
                  </a:lnTo>
                  <a:lnTo>
                    <a:pt x="124303" y="138785"/>
                  </a:lnTo>
                  <a:lnTo>
                    <a:pt x="131275" y="129695"/>
                  </a:lnTo>
                  <a:lnTo>
                    <a:pt x="137467" y="119414"/>
                  </a:lnTo>
                  <a:lnTo>
                    <a:pt x="143508" y="110213"/>
                  </a:lnTo>
                  <a:lnTo>
                    <a:pt x="149647" y="105828"/>
                  </a:lnTo>
                  <a:lnTo>
                    <a:pt x="155057" y="106872"/>
                  </a:lnTo>
                  <a:lnTo>
                    <a:pt x="159735" y="111772"/>
                  </a:lnTo>
                  <a:lnTo>
                    <a:pt x="163929" y="119014"/>
                  </a:lnTo>
                  <a:lnTo>
                    <a:pt x="167838" y="127943"/>
                  </a:lnTo>
                  <a:lnTo>
                    <a:pt x="171585" y="138601"/>
                  </a:lnTo>
                  <a:lnTo>
                    <a:pt x="175236" y="150914"/>
                  </a:lnTo>
                  <a:lnTo>
                    <a:pt x="178833" y="164305"/>
                  </a:lnTo>
                  <a:lnTo>
                    <a:pt x="182396" y="177851"/>
                  </a:lnTo>
                  <a:lnTo>
                    <a:pt x="185940" y="191007"/>
                  </a:lnTo>
                  <a:lnTo>
                    <a:pt x="189472" y="203606"/>
                  </a:lnTo>
                  <a:lnTo>
                    <a:pt x="192995" y="215676"/>
                  </a:lnTo>
                  <a:lnTo>
                    <a:pt x="196513" y="227312"/>
                  </a:lnTo>
                  <a:lnTo>
                    <a:pt x="200030" y="238618"/>
                  </a:lnTo>
                  <a:lnTo>
                    <a:pt x="203543" y="249684"/>
                  </a:lnTo>
                  <a:lnTo>
                    <a:pt x="207055" y="260590"/>
                  </a:lnTo>
                  <a:lnTo>
                    <a:pt x="210566" y="271714"/>
                  </a:lnTo>
                  <a:lnTo>
                    <a:pt x="214077" y="283709"/>
                  </a:lnTo>
                  <a:lnTo>
                    <a:pt x="217581" y="296853"/>
                  </a:lnTo>
                  <a:lnTo>
                    <a:pt x="220919" y="310936"/>
                  </a:lnTo>
                  <a:lnTo>
                    <a:pt x="223781" y="325461"/>
                  </a:lnTo>
                  <a:lnTo>
                    <a:pt x="226033" y="340078"/>
                  </a:lnTo>
                  <a:lnTo>
                    <a:pt x="227545" y="354468"/>
                  </a:lnTo>
                  <a:lnTo>
                    <a:pt x="228109" y="368275"/>
                  </a:lnTo>
                  <a:lnTo>
                    <a:pt x="227701" y="381364"/>
                  </a:lnTo>
                  <a:lnTo>
                    <a:pt x="226120" y="393456"/>
                  </a:lnTo>
                  <a:lnTo>
                    <a:pt x="222933" y="404060"/>
                  </a:lnTo>
                  <a:lnTo>
                    <a:pt x="218045" y="413045"/>
                  </a:lnTo>
                  <a:lnTo>
                    <a:pt x="211662" y="420589"/>
                  </a:lnTo>
                  <a:lnTo>
                    <a:pt x="204089" y="426981"/>
                  </a:lnTo>
                  <a:lnTo>
                    <a:pt x="195619" y="432507"/>
                  </a:lnTo>
                  <a:lnTo>
                    <a:pt x="186170" y="437409"/>
                  </a:lnTo>
                  <a:lnTo>
                    <a:pt x="175318" y="441869"/>
                  </a:lnTo>
                  <a:lnTo>
                    <a:pt x="162948" y="446024"/>
                  </a:lnTo>
                  <a:lnTo>
                    <a:pt x="149388" y="449970"/>
                  </a:lnTo>
                  <a:lnTo>
                    <a:pt x="135214" y="453773"/>
                  </a:lnTo>
                  <a:lnTo>
                    <a:pt x="120833" y="457479"/>
                  </a:lnTo>
                  <a:lnTo>
                    <a:pt x="106600" y="461121"/>
                  </a:lnTo>
                  <a:lnTo>
                    <a:pt x="92898" y="464719"/>
                  </a:lnTo>
                  <a:lnTo>
                    <a:pt x="79871" y="468283"/>
                  </a:lnTo>
                  <a:lnTo>
                    <a:pt x="67353" y="471671"/>
                  </a:lnTo>
                  <a:lnTo>
                    <a:pt x="53429" y="474927"/>
                  </a:lnTo>
                  <a:lnTo>
                    <a:pt x="33523" y="478336"/>
                  </a:lnTo>
                  <a:lnTo>
                    <a:pt x="0" y="482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85345" y="1293294"/>
              <a:ext cx="145839" cy="197117"/>
            </a:xfrm>
            <a:custGeom>
              <a:avLst/>
              <a:gdLst/>
              <a:ahLst/>
              <a:cxnLst/>
              <a:rect l="0" t="0" r="0" b="0"/>
              <a:pathLst>
                <a:path w="145839" h="197117">
                  <a:moveTo>
                    <a:pt x="11721" y="42114"/>
                  </a:moveTo>
                  <a:lnTo>
                    <a:pt x="6055" y="50982"/>
                  </a:lnTo>
                  <a:lnTo>
                    <a:pt x="2412" y="59969"/>
                  </a:lnTo>
                  <a:lnTo>
                    <a:pt x="502" y="69964"/>
                  </a:lnTo>
                  <a:lnTo>
                    <a:pt x="0" y="80945"/>
                  </a:lnTo>
                  <a:lnTo>
                    <a:pt x="619" y="92756"/>
                  </a:lnTo>
                  <a:lnTo>
                    <a:pt x="2095" y="105210"/>
                  </a:lnTo>
                  <a:lnTo>
                    <a:pt x="4363" y="117975"/>
                  </a:lnTo>
                  <a:lnTo>
                    <a:pt x="7550" y="130608"/>
                  </a:lnTo>
                  <a:lnTo>
                    <a:pt x="11657" y="142872"/>
                  </a:lnTo>
                  <a:lnTo>
                    <a:pt x="16717" y="154562"/>
                  </a:lnTo>
                  <a:lnTo>
                    <a:pt x="22869" y="165419"/>
                  </a:lnTo>
                  <a:lnTo>
                    <a:pt x="30087" y="175375"/>
                  </a:lnTo>
                  <a:lnTo>
                    <a:pt x="38204" y="184044"/>
                  </a:lnTo>
                  <a:lnTo>
                    <a:pt x="47023" y="190665"/>
                  </a:lnTo>
                  <a:lnTo>
                    <a:pt x="56361" y="195001"/>
                  </a:lnTo>
                  <a:lnTo>
                    <a:pt x="66072" y="197116"/>
                  </a:lnTo>
                  <a:lnTo>
                    <a:pt x="76043" y="197106"/>
                  </a:lnTo>
                  <a:lnTo>
                    <a:pt x="86189" y="195240"/>
                  </a:lnTo>
                  <a:lnTo>
                    <a:pt x="96289" y="191567"/>
                  </a:lnTo>
                  <a:lnTo>
                    <a:pt x="105999" y="185836"/>
                  </a:lnTo>
                  <a:lnTo>
                    <a:pt x="115150" y="178091"/>
                  </a:lnTo>
                  <a:lnTo>
                    <a:pt x="123430" y="168468"/>
                  </a:lnTo>
                  <a:lnTo>
                    <a:pt x="130314" y="157037"/>
                  </a:lnTo>
                  <a:lnTo>
                    <a:pt x="135647" y="144012"/>
                  </a:lnTo>
                  <a:lnTo>
                    <a:pt x="139582" y="129708"/>
                  </a:lnTo>
                  <a:lnTo>
                    <a:pt x="142398" y="114436"/>
                  </a:lnTo>
                  <a:lnTo>
                    <a:pt x="144366" y="98472"/>
                  </a:lnTo>
                  <a:lnTo>
                    <a:pt x="145555" y="82347"/>
                  </a:lnTo>
                  <a:lnTo>
                    <a:pt x="145838" y="66828"/>
                  </a:lnTo>
                  <a:lnTo>
                    <a:pt x="145221" y="52295"/>
                  </a:lnTo>
                  <a:lnTo>
                    <a:pt x="143987" y="39207"/>
                  </a:lnTo>
                  <a:lnTo>
                    <a:pt x="142494" y="26997"/>
                  </a:lnTo>
                  <a:lnTo>
                    <a:pt x="140613" y="14596"/>
                  </a:lnTo>
                  <a:lnTo>
                    <a:pt x="1380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12880" y="12932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15964" y="1292279"/>
              <a:ext cx="134360" cy="178262"/>
            </a:xfrm>
            <a:custGeom>
              <a:avLst/>
              <a:gdLst/>
              <a:ahLst/>
              <a:cxnLst/>
              <a:rect l="0" t="0" r="0" b="0"/>
              <a:pathLst>
                <a:path w="134360" h="178262">
                  <a:moveTo>
                    <a:pt x="86428" y="11543"/>
                  </a:moveTo>
                  <a:lnTo>
                    <a:pt x="80494" y="5877"/>
                  </a:lnTo>
                  <a:lnTo>
                    <a:pt x="74290" y="2233"/>
                  </a:lnTo>
                  <a:lnTo>
                    <a:pt x="67199" y="328"/>
                  </a:lnTo>
                  <a:lnTo>
                    <a:pt x="59432" y="0"/>
                  </a:lnTo>
                  <a:lnTo>
                    <a:pt x="51433" y="1267"/>
                  </a:lnTo>
                  <a:lnTo>
                    <a:pt x="43496" y="3996"/>
                  </a:lnTo>
                  <a:lnTo>
                    <a:pt x="35895" y="8090"/>
                  </a:lnTo>
                  <a:lnTo>
                    <a:pt x="28950" y="13574"/>
                  </a:lnTo>
                  <a:lnTo>
                    <a:pt x="22766" y="20331"/>
                  </a:lnTo>
                  <a:lnTo>
                    <a:pt x="17277" y="28137"/>
                  </a:lnTo>
                  <a:lnTo>
                    <a:pt x="12348" y="36746"/>
                  </a:lnTo>
                  <a:lnTo>
                    <a:pt x="7852" y="45943"/>
                  </a:lnTo>
                  <a:lnTo>
                    <a:pt x="4001" y="55558"/>
                  </a:lnTo>
                  <a:lnTo>
                    <a:pt x="1318" y="65466"/>
                  </a:lnTo>
                  <a:lnTo>
                    <a:pt x="0" y="75573"/>
                  </a:lnTo>
                  <a:lnTo>
                    <a:pt x="99" y="85819"/>
                  </a:lnTo>
                  <a:lnTo>
                    <a:pt x="1686" y="96157"/>
                  </a:lnTo>
                  <a:lnTo>
                    <a:pt x="4643" y="106553"/>
                  </a:lnTo>
                  <a:lnTo>
                    <a:pt x="8731" y="116823"/>
                  </a:lnTo>
                  <a:lnTo>
                    <a:pt x="13684" y="126646"/>
                  </a:lnTo>
                  <a:lnTo>
                    <a:pt x="19268" y="135883"/>
                  </a:lnTo>
                  <a:lnTo>
                    <a:pt x="25305" y="144561"/>
                  </a:lnTo>
                  <a:lnTo>
                    <a:pt x="31654" y="152776"/>
                  </a:lnTo>
                  <a:lnTo>
                    <a:pt x="38231" y="160623"/>
                  </a:lnTo>
                  <a:lnTo>
                    <a:pt x="45290" y="167707"/>
                  </a:lnTo>
                  <a:lnTo>
                    <a:pt x="53400" y="173181"/>
                  </a:lnTo>
                  <a:lnTo>
                    <a:pt x="62778" y="176708"/>
                  </a:lnTo>
                  <a:lnTo>
                    <a:pt x="73011" y="178261"/>
                  </a:lnTo>
                  <a:lnTo>
                    <a:pt x="83264" y="177866"/>
                  </a:lnTo>
                  <a:lnTo>
                    <a:pt x="93043" y="175743"/>
                  </a:lnTo>
                  <a:lnTo>
                    <a:pt x="102048" y="172064"/>
                  </a:lnTo>
                  <a:lnTo>
                    <a:pt x="110016" y="166862"/>
                  </a:lnTo>
                  <a:lnTo>
                    <a:pt x="116921" y="160290"/>
                  </a:lnTo>
                  <a:lnTo>
                    <a:pt x="122744" y="152439"/>
                  </a:lnTo>
                  <a:lnTo>
                    <a:pt x="127372" y="143268"/>
                  </a:lnTo>
                  <a:lnTo>
                    <a:pt x="130855" y="132880"/>
                  </a:lnTo>
                  <a:lnTo>
                    <a:pt x="133215" y="121651"/>
                  </a:lnTo>
                  <a:lnTo>
                    <a:pt x="134359" y="110122"/>
                  </a:lnTo>
                  <a:lnTo>
                    <a:pt x="134352" y="98628"/>
                  </a:lnTo>
                  <a:lnTo>
                    <a:pt x="133381" y="87302"/>
                  </a:lnTo>
                  <a:lnTo>
                    <a:pt x="131667" y="76164"/>
                  </a:lnTo>
                  <a:lnTo>
                    <a:pt x="129402" y="65194"/>
                  </a:lnTo>
                  <a:lnTo>
                    <a:pt x="126577" y="54523"/>
                  </a:lnTo>
                  <a:lnTo>
                    <a:pt x="123004" y="44422"/>
                  </a:lnTo>
                  <a:lnTo>
                    <a:pt x="118631" y="35000"/>
                  </a:lnTo>
                  <a:lnTo>
                    <a:pt x="113390" y="26367"/>
                  </a:lnTo>
                  <a:lnTo>
                    <a:pt x="107115" y="18713"/>
                  </a:lnTo>
                  <a:lnTo>
                    <a:pt x="99830" y="12056"/>
                  </a:lnTo>
                  <a:lnTo>
                    <a:pt x="92143" y="6597"/>
                  </a:lnTo>
                  <a:lnTo>
                    <a:pt x="84401" y="2381"/>
                  </a:lnTo>
                  <a:lnTo>
                    <a:pt x="75920" y="153"/>
                  </a:lnTo>
                  <a:lnTo>
                    <a:pt x="65371" y="1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207677" y="1230123"/>
              <a:ext cx="142647" cy="197862"/>
            </a:xfrm>
            <a:custGeom>
              <a:avLst/>
              <a:gdLst/>
              <a:ahLst/>
              <a:cxnLst/>
              <a:rect l="0" t="0" r="0" b="0"/>
              <a:pathLst>
                <a:path w="142647" h="197862">
                  <a:moveTo>
                    <a:pt x="0" y="52642"/>
                  </a:moveTo>
                  <a:lnTo>
                    <a:pt x="68" y="64310"/>
                  </a:lnTo>
                  <a:lnTo>
                    <a:pt x="708" y="74799"/>
                  </a:lnTo>
                  <a:lnTo>
                    <a:pt x="2005" y="85105"/>
                  </a:lnTo>
                  <a:lnTo>
                    <a:pt x="3864" y="95580"/>
                  </a:lnTo>
                  <a:lnTo>
                    <a:pt x="6181" y="106572"/>
                  </a:lnTo>
                  <a:lnTo>
                    <a:pt x="8852" y="118205"/>
                  </a:lnTo>
                  <a:lnTo>
                    <a:pt x="11948" y="130113"/>
                  </a:lnTo>
                  <a:lnTo>
                    <a:pt x="15703" y="141571"/>
                  </a:lnTo>
                  <a:lnTo>
                    <a:pt x="20198" y="152201"/>
                  </a:lnTo>
                  <a:lnTo>
                    <a:pt x="25519" y="161963"/>
                  </a:lnTo>
                  <a:lnTo>
                    <a:pt x="31847" y="170980"/>
                  </a:lnTo>
                  <a:lnTo>
                    <a:pt x="39187" y="179402"/>
                  </a:lnTo>
                  <a:lnTo>
                    <a:pt x="47556" y="186888"/>
                  </a:lnTo>
                  <a:lnTo>
                    <a:pt x="57078" y="192640"/>
                  </a:lnTo>
                  <a:lnTo>
                    <a:pt x="67697" y="196352"/>
                  </a:lnTo>
                  <a:lnTo>
                    <a:pt x="78912" y="197861"/>
                  </a:lnTo>
                  <a:lnTo>
                    <a:pt x="89899" y="196905"/>
                  </a:lnTo>
                  <a:lnTo>
                    <a:pt x="100204" y="193592"/>
                  </a:lnTo>
                  <a:lnTo>
                    <a:pt x="109579" y="188300"/>
                  </a:lnTo>
                  <a:lnTo>
                    <a:pt x="117803" y="181476"/>
                  </a:lnTo>
                  <a:lnTo>
                    <a:pt x="124884" y="173514"/>
                  </a:lnTo>
                  <a:lnTo>
                    <a:pt x="130826" y="164409"/>
                  </a:lnTo>
                  <a:lnTo>
                    <a:pt x="135535" y="153790"/>
                  </a:lnTo>
                  <a:lnTo>
                    <a:pt x="139073" y="141576"/>
                  </a:lnTo>
                  <a:lnTo>
                    <a:pt x="141469" y="128120"/>
                  </a:lnTo>
                  <a:lnTo>
                    <a:pt x="142637" y="114017"/>
                  </a:lnTo>
                  <a:lnTo>
                    <a:pt x="142646" y="99682"/>
                  </a:lnTo>
                  <a:lnTo>
                    <a:pt x="141687" y="85481"/>
                  </a:lnTo>
                  <a:lnTo>
                    <a:pt x="139981" y="71800"/>
                  </a:lnTo>
                  <a:lnTo>
                    <a:pt x="137725" y="58796"/>
                  </a:lnTo>
                  <a:lnTo>
                    <a:pt x="135037" y="46691"/>
                  </a:lnTo>
                  <a:lnTo>
                    <a:pt x="131592" y="34577"/>
                  </a:lnTo>
                  <a:lnTo>
                    <a:pt x="125972" y="2027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430441" y="1208051"/>
              <a:ext cx="187622" cy="243171"/>
            </a:xfrm>
            <a:custGeom>
              <a:avLst/>
              <a:gdLst/>
              <a:ahLst/>
              <a:cxnLst/>
              <a:rect l="0" t="0" r="0" b="0"/>
              <a:pathLst>
                <a:path w="187622" h="243171">
                  <a:moveTo>
                    <a:pt x="114148" y="11543"/>
                  </a:moveTo>
                  <a:lnTo>
                    <a:pt x="108147" y="5877"/>
                  </a:lnTo>
                  <a:lnTo>
                    <a:pt x="101302" y="2233"/>
                  </a:lnTo>
                  <a:lnTo>
                    <a:pt x="92913" y="328"/>
                  </a:lnTo>
                  <a:lnTo>
                    <a:pt x="83287" y="0"/>
                  </a:lnTo>
                  <a:lnTo>
                    <a:pt x="72973" y="1267"/>
                  </a:lnTo>
                  <a:lnTo>
                    <a:pt x="62369" y="3992"/>
                  </a:lnTo>
                  <a:lnTo>
                    <a:pt x="51844" y="7912"/>
                  </a:lnTo>
                  <a:lnTo>
                    <a:pt x="41792" y="12748"/>
                  </a:lnTo>
                  <a:lnTo>
                    <a:pt x="32378" y="18257"/>
                  </a:lnTo>
                  <a:lnTo>
                    <a:pt x="23738" y="24410"/>
                  </a:lnTo>
                  <a:lnTo>
                    <a:pt x="16073" y="31371"/>
                  </a:lnTo>
                  <a:lnTo>
                    <a:pt x="9411" y="39165"/>
                  </a:lnTo>
                  <a:lnTo>
                    <a:pt x="4104" y="47688"/>
                  </a:lnTo>
                  <a:lnTo>
                    <a:pt x="893" y="56787"/>
                  </a:lnTo>
                  <a:lnTo>
                    <a:pt x="0" y="66308"/>
                  </a:lnTo>
                  <a:lnTo>
                    <a:pt x="1350" y="75802"/>
                  </a:lnTo>
                  <a:lnTo>
                    <a:pt x="4839" y="84564"/>
                  </a:lnTo>
                  <a:lnTo>
                    <a:pt x="10190" y="92262"/>
                  </a:lnTo>
                  <a:lnTo>
                    <a:pt x="17188" y="98752"/>
                  </a:lnTo>
                  <a:lnTo>
                    <a:pt x="25771" y="103894"/>
                  </a:lnTo>
                  <a:lnTo>
                    <a:pt x="35761" y="107760"/>
                  </a:lnTo>
                  <a:lnTo>
                    <a:pt x="46890" y="110561"/>
                  </a:lnTo>
                  <a:lnTo>
                    <a:pt x="58884" y="112541"/>
                  </a:lnTo>
                  <a:lnTo>
                    <a:pt x="71503" y="113920"/>
                  </a:lnTo>
                  <a:lnTo>
                    <a:pt x="84399" y="115038"/>
                  </a:lnTo>
                  <a:lnTo>
                    <a:pt x="97129" y="116329"/>
                  </a:lnTo>
                  <a:lnTo>
                    <a:pt x="109469" y="118022"/>
                  </a:lnTo>
                  <a:lnTo>
                    <a:pt x="121381" y="120314"/>
                  </a:lnTo>
                  <a:lnTo>
                    <a:pt x="132921" y="123456"/>
                  </a:lnTo>
                  <a:lnTo>
                    <a:pt x="144159" y="127502"/>
                  </a:lnTo>
                  <a:lnTo>
                    <a:pt x="154843" y="132507"/>
                  </a:lnTo>
                  <a:lnTo>
                    <a:pt x="164419" y="138616"/>
                  </a:lnTo>
                  <a:lnTo>
                    <a:pt x="172667" y="145799"/>
                  </a:lnTo>
                  <a:lnTo>
                    <a:pt x="179357" y="153892"/>
                  </a:lnTo>
                  <a:lnTo>
                    <a:pt x="184104" y="162695"/>
                  </a:lnTo>
                  <a:lnTo>
                    <a:pt x="186877" y="172017"/>
                  </a:lnTo>
                  <a:lnTo>
                    <a:pt x="187621" y="181547"/>
                  </a:lnTo>
                  <a:lnTo>
                    <a:pt x="186083" y="190864"/>
                  </a:lnTo>
                  <a:lnTo>
                    <a:pt x="182337" y="199753"/>
                  </a:lnTo>
                  <a:lnTo>
                    <a:pt x="176401" y="208026"/>
                  </a:lnTo>
                  <a:lnTo>
                    <a:pt x="168072" y="215437"/>
                  </a:lnTo>
                  <a:lnTo>
                    <a:pt x="157475" y="221935"/>
                  </a:lnTo>
                  <a:lnTo>
                    <a:pt x="145141" y="227470"/>
                  </a:lnTo>
                  <a:lnTo>
                    <a:pt x="131807" y="231897"/>
                  </a:lnTo>
                  <a:lnTo>
                    <a:pt x="118000" y="235247"/>
                  </a:lnTo>
                  <a:lnTo>
                    <a:pt x="104220" y="237690"/>
                  </a:lnTo>
                  <a:lnTo>
                    <a:pt x="89466" y="239686"/>
                  </a:lnTo>
                  <a:lnTo>
                    <a:pt x="70218" y="241413"/>
                  </a:lnTo>
                  <a:lnTo>
                    <a:pt x="40449" y="2431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240484" y="3376094"/>
            <a:ext cx="2285785" cy="2853224"/>
            <a:chOff x="4240484" y="3376094"/>
            <a:chExt cx="2285785" cy="2853224"/>
          </a:xfrm>
        </p:grpSpPr>
        <p:sp>
          <p:nvSpPr>
            <p:cNvPr id="95" name="Freeform 94"/>
            <p:cNvSpPr/>
            <p:nvPr/>
          </p:nvSpPr>
          <p:spPr>
            <a:xfrm>
              <a:off x="4240484" y="3376094"/>
              <a:ext cx="386215" cy="2853224"/>
            </a:xfrm>
            <a:custGeom>
              <a:avLst/>
              <a:gdLst/>
              <a:ahLst/>
              <a:cxnLst/>
              <a:rect l="0" t="0" r="0" b="0"/>
              <a:pathLst>
                <a:path w="386215" h="2853224">
                  <a:moveTo>
                    <a:pt x="147398" y="0"/>
                  </a:moveTo>
                  <a:lnTo>
                    <a:pt x="153333" y="5868"/>
                  </a:lnTo>
                  <a:lnTo>
                    <a:pt x="159538" y="11432"/>
                  </a:lnTo>
                  <a:lnTo>
                    <a:pt x="166629" y="17236"/>
                  </a:lnTo>
                  <a:lnTo>
                    <a:pt x="174396" y="23489"/>
                  </a:lnTo>
                  <a:lnTo>
                    <a:pt x="182395" y="30468"/>
                  </a:lnTo>
                  <a:lnTo>
                    <a:pt x="190336" y="38244"/>
                  </a:lnTo>
                  <a:lnTo>
                    <a:pt x="198110" y="46573"/>
                  </a:lnTo>
                  <a:lnTo>
                    <a:pt x="205703" y="55004"/>
                  </a:lnTo>
                  <a:lnTo>
                    <a:pt x="213140" y="63273"/>
                  </a:lnTo>
                  <a:lnTo>
                    <a:pt x="220455" y="71621"/>
                  </a:lnTo>
                  <a:lnTo>
                    <a:pt x="227680" y="80671"/>
                  </a:lnTo>
                  <a:lnTo>
                    <a:pt x="234836" y="90720"/>
                  </a:lnTo>
                  <a:lnTo>
                    <a:pt x="241779" y="101589"/>
                  </a:lnTo>
                  <a:lnTo>
                    <a:pt x="248215" y="112810"/>
                  </a:lnTo>
                  <a:lnTo>
                    <a:pt x="254024" y="124072"/>
                  </a:lnTo>
                  <a:lnTo>
                    <a:pt x="259248" y="135568"/>
                  </a:lnTo>
                  <a:lnTo>
                    <a:pt x="263990" y="147877"/>
                  </a:lnTo>
                  <a:lnTo>
                    <a:pt x="268371" y="161256"/>
                  </a:lnTo>
                  <a:lnTo>
                    <a:pt x="272653" y="175172"/>
                  </a:lnTo>
                  <a:lnTo>
                    <a:pt x="277222" y="188527"/>
                  </a:lnTo>
                  <a:lnTo>
                    <a:pt x="282259" y="200750"/>
                  </a:lnTo>
                  <a:lnTo>
                    <a:pt x="287610" y="212414"/>
                  </a:lnTo>
                  <a:lnTo>
                    <a:pt x="292895" y="224912"/>
                  </a:lnTo>
                  <a:lnTo>
                    <a:pt x="297893" y="238992"/>
                  </a:lnTo>
                  <a:lnTo>
                    <a:pt x="302553" y="254740"/>
                  </a:lnTo>
                  <a:lnTo>
                    <a:pt x="306908" y="271927"/>
                  </a:lnTo>
                  <a:lnTo>
                    <a:pt x="311017" y="290245"/>
                  </a:lnTo>
                  <a:lnTo>
                    <a:pt x="314776" y="309563"/>
                  </a:lnTo>
                  <a:lnTo>
                    <a:pt x="317928" y="329954"/>
                  </a:lnTo>
                  <a:lnTo>
                    <a:pt x="320388" y="351364"/>
                  </a:lnTo>
                  <a:lnTo>
                    <a:pt x="322379" y="373467"/>
                  </a:lnTo>
                  <a:lnTo>
                    <a:pt x="324332" y="395762"/>
                  </a:lnTo>
                  <a:lnTo>
                    <a:pt x="326491" y="417937"/>
                  </a:lnTo>
                  <a:lnTo>
                    <a:pt x="328603" y="439557"/>
                  </a:lnTo>
                  <a:lnTo>
                    <a:pt x="330036" y="460002"/>
                  </a:lnTo>
                  <a:lnTo>
                    <a:pt x="330479" y="479062"/>
                  </a:lnTo>
                  <a:lnTo>
                    <a:pt x="329945" y="497336"/>
                  </a:lnTo>
                  <a:lnTo>
                    <a:pt x="328590" y="515987"/>
                  </a:lnTo>
                  <a:lnTo>
                    <a:pt x="326601" y="535658"/>
                  </a:lnTo>
                  <a:lnTo>
                    <a:pt x="324148" y="556469"/>
                  </a:lnTo>
                  <a:lnTo>
                    <a:pt x="321363" y="578283"/>
                  </a:lnTo>
                  <a:lnTo>
                    <a:pt x="318347" y="600873"/>
                  </a:lnTo>
                  <a:lnTo>
                    <a:pt x="315172" y="623382"/>
                  </a:lnTo>
                  <a:lnTo>
                    <a:pt x="311888" y="644414"/>
                  </a:lnTo>
                  <a:lnTo>
                    <a:pt x="308529" y="663326"/>
                  </a:lnTo>
                  <a:lnTo>
                    <a:pt x="305121" y="680154"/>
                  </a:lnTo>
                  <a:lnTo>
                    <a:pt x="301680" y="695241"/>
                  </a:lnTo>
                  <a:lnTo>
                    <a:pt x="298216" y="708986"/>
                  </a:lnTo>
                  <a:lnTo>
                    <a:pt x="294737" y="721747"/>
                  </a:lnTo>
                  <a:lnTo>
                    <a:pt x="291247" y="733807"/>
                  </a:lnTo>
                  <a:lnTo>
                    <a:pt x="287751" y="745377"/>
                  </a:lnTo>
                  <a:lnTo>
                    <a:pt x="284251" y="756611"/>
                  </a:lnTo>
                  <a:lnTo>
                    <a:pt x="280747" y="767615"/>
                  </a:lnTo>
                  <a:lnTo>
                    <a:pt x="277242" y="778462"/>
                  </a:lnTo>
                  <a:lnTo>
                    <a:pt x="273735" y="789206"/>
                  </a:lnTo>
                  <a:lnTo>
                    <a:pt x="270228" y="799877"/>
                  </a:lnTo>
                  <a:lnTo>
                    <a:pt x="266714" y="810510"/>
                  </a:lnTo>
                  <a:lnTo>
                    <a:pt x="263033" y="821449"/>
                  </a:lnTo>
                  <a:lnTo>
                    <a:pt x="258876" y="833317"/>
                  </a:lnTo>
                  <a:lnTo>
                    <a:pt x="254113" y="846380"/>
                  </a:lnTo>
                  <a:lnTo>
                    <a:pt x="248778" y="860579"/>
                  </a:lnTo>
                  <a:lnTo>
                    <a:pt x="242972" y="875713"/>
                  </a:lnTo>
                  <a:lnTo>
                    <a:pt x="236807" y="891558"/>
                  </a:lnTo>
                  <a:lnTo>
                    <a:pt x="230379" y="907756"/>
                  </a:lnTo>
                  <a:lnTo>
                    <a:pt x="223765" y="923848"/>
                  </a:lnTo>
                  <a:lnTo>
                    <a:pt x="217022" y="939590"/>
                  </a:lnTo>
                  <a:lnTo>
                    <a:pt x="210189" y="954768"/>
                  </a:lnTo>
                  <a:lnTo>
                    <a:pt x="203295" y="969122"/>
                  </a:lnTo>
                  <a:lnTo>
                    <a:pt x="196380" y="982588"/>
                  </a:lnTo>
                  <a:lnTo>
                    <a:pt x="190108" y="995106"/>
                  </a:lnTo>
                  <a:lnTo>
                    <a:pt x="185720" y="1006529"/>
                  </a:lnTo>
                  <a:lnTo>
                    <a:pt x="183740" y="1016882"/>
                  </a:lnTo>
                  <a:lnTo>
                    <a:pt x="184040" y="1026329"/>
                  </a:lnTo>
                  <a:lnTo>
                    <a:pt x="186218" y="1035069"/>
                  </a:lnTo>
                  <a:lnTo>
                    <a:pt x="189831" y="1043286"/>
                  </a:lnTo>
                  <a:lnTo>
                    <a:pt x="194490" y="1051129"/>
                  </a:lnTo>
                  <a:lnTo>
                    <a:pt x="199892" y="1058710"/>
                  </a:lnTo>
                  <a:lnTo>
                    <a:pt x="205807" y="1066114"/>
                  </a:lnTo>
                  <a:lnTo>
                    <a:pt x="211910" y="1073563"/>
                  </a:lnTo>
                  <a:lnTo>
                    <a:pt x="217780" y="1081402"/>
                  </a:lnTo>
                  <a:lnTo>
                    <a:pt x="223214" y="1089786"/>
                  </a:lnTo>
                  <a:lnTo>
                    <a:pt x="228354" y="1098535"/>
                  </a:lnTo>
                  <a:lnTo>
                    <a:pt x="233573" y="1107254"/>
                  </a:lnTo>
                  <a:lnTo>
                    <a:pt x="239076" y="1115719"/>
                  </a:lnTo>
                  <a:lnTo>
                    <a:pt x="244416" y="1124200"/>
                  </a:lnTo>
                  <a:lnTo>
                    <a:pt x="248637" y="1133339"/>
                  </a:lnTo>
                  <a:lnTo>
                    <a:pt x="251288" y="1143448"/>
                  </a:lnTo>
                  <a:lnTo>
                    <a:pt x="252406" y="1154358"/>
                  </a:lnTo>
                  <a:lnTo>
                    <a:pt x="252242" y="1165606"/>
                  </a:lnTo>
                  <a:lnTo>
                    <a:pt x="251088" y="1176877"/>
                  </a:lnTo>
                  <a:lnTo>
                    <a:pt x="249044" y="1188039"/>
                  </a:lnTo>
                  <a:lnTo>
                    <a:pt x="246010" y="1199060"/>
                  </a:lnTo>
                  <a:lnTo>
                    <a:pt x="242011" y="1209950"/>
                  </a:lnTo>
                  <a:lnTo>
                    <a:pt x="237194" y="1220737"/>
                  </a:lnTo>
                  <a:lnTo>
                    <a:pt x="231737" y="1231448"/>
                  </a:lnTo>
                  <a:lnTo>
                    <a:pt x="225805" y="1242101"/>
                  </a:lnTo>
                  <a:lnTo>
                    <a:pt x="219534" y="1252715"/>
                  </a:lnTo>
                  <a:lnTo>
                    <a:pt x="213026" y="1263302"/>
                  </a:lnTo>
                  <a:lnTo>
                    <a:pt x="206352" y="1273870"/>
                  </a:lnTo>
                  <a:lnTo>
                    <a:pt x="199567" y="1284424"/>
                  </a:lnTo>
                  <a:lnTo>
                    <a:pt x="192704" y="1294970"/>
                  </a:lnTo>
                  <a:lnTo>
                    <a:pt x="185795" y="1305510"/>
                  </a:lnTo>
                  <a:lnTo>
                    <a:pt x="179020" y="1316046"/>
                  </a:lnTo>
                  <a:lnTo>
                    <a:pt x="172696" y="1326580"/>
                  </a:lnTo>
                  <a:lnTo>
                    <a:pt x="166975" y="1337108"/>
                  </a:lnTo>
                  <a:lnTo>
                    <a:pt x="162322" y="1347466"/>
                  </a:lnTo>
                  <a:lnTo>
                    <a:pt x="159558" y="1357348"/>
                  </a:lnTo>
                  <a:lnTo>
                    <a:pt x="158964" y="1366624"/>
                  </a:lnTo>
                  <a:lnTo>
                    <a:pt x="160346" y="1375328"/>
                  </a:lnTo>
                  <a:lnTo>
                    <a:pt x="163326" y="1383560"/>
                  </a:lnTo>
                  <a:lnTo>
                    <a:pt x="167512" y="1391433"/>
                  </a:lnTo>
                  <a:lnTo>
                    <a:pt x="172572" y="1399043"/>
                  </a:lnTo>
                  <a:lnTo>
                    <a:pt x="178253" y="1406467"/>
                  </a:lnTo>
                  <a:lnTo>
                    <a:pt x="184366" y="1413770"/>
                  </a:lnTo>
                  <a:lnTo>
                    <a:pt x="190943" y="1421321"/>
                  </a:lnTo>
                  <a:lnTo>
                    <a:pt x="198197" y="1429763"/>
                  </a:lnTo>
                  <a:lnTo>
                    <a:pt x="206182" y="1439368"/>
                  </a:lnTo>
                  <a:lnTo>
                    <a:pt x="214494" y="1449922"/>
                  </a:lnTo>
                  <a:lnTo>
                    <a:pt x="222388" y="1460923"/>
                  </a:lnTo>
                  <a:lnTo>
                    <a:pt x="229478" y="1472027"/>
                  </a:lnTo>
                  <a:lnTo>
                    <a:pt x="235882" y="1483073"/>
                  </a:lnTo>
                  <a:lnTo>
                    <a:pt x="242023" y="1494017"/>
                  </a:lnTo>
                  <a:lnTo>
                    <a:pt x="248188" y="1504856"/>
                  </a:lnTo>
                  <a:lnTo>
                    <a:pt x="254330" y="1515607"/>
                  </a:lnTo>
                  <a:lnTo>
                    <a:pt x="260161" y="1526293"/>
                  </a:lnTo>
                  <a:lnTo>
                    <a:pt x="265538" y="1536936"/>
                  </a:lnTo>
                  <a:lnTo>
                    <a:pt x="270623" y="1547712"/>
                  </a:lnTo>
                  <a:lnTo>
                    <a:pt x="275799" y="1558939"/>
                  </a:lnTo>
                  <a:lnTo>
                    <a:pt x="281277" y="1570755"/>
                  </a:lnTo>
                  <a:lnTo>
                    <a:pt x="286939" y="1583133"/>
                  </a:lnTo>
                  <a:lnTo>
                    <a:pt x="292439" y="1595973"/>
                  </a:lnTo>
                  <a:lnTo>
                    <a:pt x="297590" y="1609173"/>
                  </a:lnTo>
                  <a:lnTo>
                    <a:pt x="302522" y="1622799"/>
                  </a:lnTo>
                  <a:lnTo>
                    <a:pt x="307595" y="1637085"/>
                  </a:lnTo>
                  <a:lnTo>
                    <a:pt x="313003" y="1652104"/>
                  </a:lnTo>
                  <a:lnTo>
                    <a:pt x="318618" y="1667783"/>
                  </a:lnTo>
                  <a:lnTo>
                    <a:pt x="324087" y="1683994"/>
                  </a:lnTo>
                  <a:lnTo>
                    <a:pt x="329212" y="1700609"/>
                  </a:lnTo>
                  <a:lnTo>
                    <a:pt x="333958" y="1717682"/>
                  </a:lnTo>
                  <a:lnTo>
                    <a:pt x="338373" y="1735435"/>
                  </a:lnTo>
                  <a:lnTo>
                    <a:pt x="342526" y="1753936"/>
                  </a:lnTo>
                  <a:lnTo>
                    <a:pt x="346485" y="1773106"/>
                  </a:lnTo>
                  <a:lnTo>
                    <a:pt x="350304" y="1792814"/>
                  </a:lnTo>
                  <a:lnTo>
                    <a:pt x="354020" y="1812930"/>
                  </a:lnTo>
                  <a:lnTo>
                    <a:pt x="357498" y="1833507"/>
                  </a:lnTo>
                  <a:lnTo>
                    <a:pt x="360456" y="1854766"/>
                  </a:lnTo>
                  <a:lnTo>
                    <a:pt x="362781" y="1876773"/>
                  </a:lnTo>
                  <a:lnTo>
                    <a:pt x="364682" y="1899452"/>
                  </a:lnTo>
                  <a:lnTo>
                    <a:pt x="366573" y="1922667"/>
                  </a:lnTo>
                  <a:lnTo>
                    <a:pt x="368699" y="1946288"/>
                  </a:lnTo>
                  <a:lnTo>
                    <a:pt x="371129" y="1970201"/>
                  </a:lnTo>
                  <a:lnTo>
                    <a:pt x="373839" y="1994321"/>
                  </a:lnTo>
                  <a:lnTo>
                    <a:pt x="376772" y="2018589"/>
                  </a:lnTo>
                  <a:lnTo>
                    <a:pt x="379707" y="2043124"/>
                  </a:lnTo>
                  <a:lnTo>
                    <a:pt x="382291" y="2068200"/>
                  </a:lnTo>
                  <a:lnTo>
                    <a:pt x="384353" y="2093924"/>
                  </a:lnTo>
                  <a:lnTo>
                    <a:pt x="385737" y="2120081"/>
                  </a:lnTo>
                  <a:lnTo>
                    <a:pt x="386214" y="2146254"/>
                  </a:lnTo>
                  <a:lnTo>
                    <a:pt x="385761" y="2172196"/>
                  </a:lnTo>
                  <a:lnTo>
                    <a:pt x="384660" y="2197836"/>
                  </a:lnTo>
                  <a:lnTo>
                    <a:pt x="383390" y="2223198"/>
                  </a:lnTo>
                  <a:lnTo>
                    <a:pt x="382236" y="2248330"/>
                  </a:lnTo>
                  <a:lnTo>
                    <a:pt x="380971" y="2273123"/>
                  </a:lnTo>
                  <a:lnTo>
                    <a:pt x="378985" y="2297317"/>
                  </a:lnTo>
                  <a:lnTo>
                    <a:pt x="375984" y="2320818"/>
                  </a:lnTo>
                  <a:lnTo>
                    <a:pt x="372153" y="2343687"/>
                  </a:lnTo>
                  <a:lnTo>
                    <a:pt x="367965" y="2366044"/>
                  </a:lnTo>
                  <a:lnTo>
                    <a:pt x="363730" y="2388013"/>
                  </a:lnTo>
                  <a:lnTo>
                    <a:pt x="359259" y="2409700"/>
                  </a:lnTo>
                  <a:lnTo>
                    <a:pt x="353973" y="2431188"/>
                  </a:lnTo>
                  <a:lnTo>
                    <a:pt x="347602" y="2452533"/>
                  </a:lnTo>
                  <a:lnTo>
                    <a:pt x="340188" y="2473616"/>
                  </a:lnTo>
                  <a:lnTo>
                    <a:pt x="331908" y="2494158"/>
                  </a:lnTo>
                  <a:lnTo>
                    <a:pt x="322964" y="2514051"/>
                  </a:lnTo>
                  <a:lnTo>
                    <a:pt x="313534" y="2533342"/>
                  </a:lnTo>
                  <a:lnTo>
                    <a:pt x="303759" y="2552143"/>
                  </a:lnTo>
                  <a:lnTo>
                    <a:pt x="293738" y="2570571"/>
                  </a:lnTo>
                  <a:lnTo>
                    <a:pt x="283384" y="2588728"/>
                  </a:lnTo>
                  <a:lnTo>
                    <a:pt x="272440" y="2606692"/>
                  </a:lnTo>
                  <a:lnTo>
                    <a:pt x="260816" y="2624518"/>
                  </a:lnTo>
                  <a:lnTo>
                    <a:pt x="248567" y="2642085"/>
                  </a:lnTo>
                  <a:lnTo>
                    <a:pt x="235812" y="2659113"/>
                  </a:lnTo>
                  <a:lnTo>
                    <a:pt x="222674" y="2675494"/>
                  </a:lnTo>
                  <a:lnTo>
                    <a:pt x="209259" y="2691274"/>
                  </a:lnTo>
                  <a:lnTo>
                    <a:pt x="195647" y="2706564"/>
                  </a:lnTo>
                  <a:lnTo>
                    <a:pt x="181899" y="2721476"/>
                  </a:lnTo>
                  <a:lnTo>
                    <a:pt x="168056" y="2735950"/>
                  </a:lnTo>
                  <a:lnTo>
                    <a:pt x="154150" y="2749756"/>
                  </a:lnTo>
                  <a:lnTo>
                    <a:pt x="140201" y="2762820"/>
                  </a:lnTo>
                  <a:lnTo>
                    <a:pt x="126222" y="2775051"/>
                  </a:lnTo>
                  <a:lnTo>
                    <a:pt x="112224" y="2786273"/>
                  </a:lnTo>
                  <a:lnTo>
                    <a:pt x="98212" y="2796488"/>
                  </a:lnTo>
                  <a:lnTo>
                    <a:pt x="84192" y="2805841"/>
                  </a:lnTo>
                  <a:lnTo>
                    <a:pt x="70166" y="2814517"/>
                  </a:lnTo>
                  <a:lnTo>
                    <a:pt x="56154" y="2822681"/>
                  </a:lnTo>
                  <a:lnTo>
                    <a:pt x="42764" y="2830176"/>
                  </a:lnTo>
                  <a:lnTo>
                    <a:pt x="29869" y="2837255"/>
                  </a:lnTo>
                  <a:lnTo>
                    <a:pt x="16335" y="2844545"/>
                  </a:lnTo>
                  <a:lnTo>
                    <a:pt x="0" y="2853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662306" y="4333113"/>
              <a:ext cx="325702" cy="541720"/>
            </a:xfrm>
            <a:custGeom>
              <a:avLst/>
              <a:gdLst/>
              <a:ahLst/>
              <a:cxnLst/>
              <a:rect l="0" t="0" r="0" b="0"/>
              <a:pathLst>
                <a:path w="325702" h="541720">
                  <a:moveTo>
                    <a:pt x="209888" y="53717"/>
                  </a:moveTo>
                  <a:lnTo>
                    <a:pt x="203953" y="44983"/>
                  </a:lnTo>
                  <a:lnTo>
                    <a:pt x="197748" y="37276"/>
                  </a:lnTo>
                  <a:lnTo>
                    <a:pt x="190648" y="29879"/>
                  </a:lnTo>
                  <a:lnTo>
                    <a:pt x="182535" y="22791"/>
                  </a:lnTo>
                  <a:lnTo>
                    <a:pt x="173240" y="16260"/>
                  </a:lnTo>
                  <a:lnTo>
                    <a:pt x="162797" y="10397"/>
                  </a:lnTo>
                  <a:lnTo>
                    <a:pt x="151544" y="5478"/>
                  </a:lnTo>
                  <a:lnTo>
                    <a:pt x="140006" y="2004"/>
                  </a:lnTo>
                  <a:lnTo>
                    <a:pt x="128511" y="125"/>
                  </a:lnTo>
                  <a:lnTo>
                    <a:pt x="117184" y="0"/>
                  </a:lnTo>
                  <a:lnTo>
                    <a:pt x="106048" y="1961"/>
                  </a:lnTo>
                  <a:lnTo>
                    <a:pt x="95079" y="5984"/>
                  </a:lnTo>
                  <a:lnTo>
                    <a:pt x="84408" y="11770"/>
                  </a:lnTo>
                  <a:lnTo>
                    <a:pt x="74309" y="18932"/>
                  </a:lnTo>
                  <a:lnTo>
                    <a:pt x="64882" y="27121"/>
                  </a:lnTo>
                  <a:lnTo>
                    <a:pt x="56077" y="36209"/>
                  </a:lnTo>
                  <a:lnTo>
                    <a:pt x="47775" y="46286"/>
                  </a:lnTo>
                  <a:lnTo>
                    <a:pt x="39860" y="57332"/>
                  </a:lnTo>
                  <a:lnTo>
                    <a:pt x="32391" y="69528"/>
                  </a:lnTo>
                  <a:lnTo>
                    <a:pt x="25594" y="83312"/>
                  </a:lnTo>
                  <a:lnTo>
                    <a:pt x="19543" y="98780"/>
                  </a:lnTo>
                  <a:lnTo>
                    <a:pt x="14327" y="115898"/>
                  </a:lnTo>
                  <a:lnTo>
                    <a:pt x="10121" y="134671"/>
                  </a:lnTo>
                  <a:lnTo>
                    <a:pt x="6923" y="154931"/>
                  </a:lnTo>
                  <a:lnTo>
                    <a:pt x="4589" y="176400"/>
                  </a:lnTo>
                  <a:lnTo>
                    <a:pt x="2931" y="198787"/>
                  </a:lnTo>
                  <a:lnTo>
                    <a:pt x="1775" y="221832"/>
                  </a:lnTo>
                  <a:lnTo>
                    <a:pt x="980" y="244846"/>
                  </a:lnTo>
                  <a:lnTo>
                    <a:pt x="438" y="266764"/>
                  </a:lnTo>
                  <a:lnTo>
                    <a:pt x="75" y="287092"/>
                  </a:lnTo>
                  <a:lnTo>
                    <a:pt x="0" y="305689"/>
                  </a:lnTo>
                  <a:lnTo>
                    <a:pt x="481" y="322502"/>
                  </a:lnTo>
                  <a:lnTo>
                    <a:pt x="1627" y="337717"/>
                  </a:lnTo>
                  <a:lnTo>
                    <a:pt x="3550" y="352125"/>
                  </a:lnTo>
                  <a:lnTo>
                    <a:pt x="6445" y="366962"/>
                  </a:lnTo>
                  <a:lnTo>
                    <a:pt x="10316" y="382873"/>
                  </a:lnTo>
                  <a:lnTo>
                    <a:pt x="14864" y="399481"/>
                  </a:lnTo>
                  <a:lnTo>
                    <a:pt x="19602" y="415716"/>
                  </a:lnTo>
                  <a:lnTo>
                    <a:pt x="24234" y="430973"/>
                  </a:lnTo>
                  <a:lnTo>
                    <a:pt x="28816" y="445300"/>
                  </a:lnTo>
                  <a:lnTo>
                    <a:pt x="33652" y="459134"/>
                  </a:lnTo>
                  <a:lnTo>
                    <a:pt x="38910" y="472797"/>
                  </a:lnTo>
                  <a:lnTo>
                    <a:pt x="44765" y="486125"/>
                  </a:lnTo>
                  <a:lnTo>
                    <a:pt x="51460" y="498562"/>
                  </a:lnTo>
                  <a:lnTo>
                    <a:pt x="59048" y="509851"/>
                  </a:lnTo>
                  <a:lnTo>
                    <a:pt x="67586" y="519721"/>
                  </a:lnTo>
                  <a:lnTo>
                    <a:pt x="77220" y="527748"/>
                  </a:lnTo>
                  <a:lnTo>
                    <a:pt x="87920" y="533878"/>
                  </a:lnTo>
                  <a:lnTo>
                    <a:pt x="99358" y="538198"/>
                  </a:lnTo>
                  <a:lnTo>
                    <a:pt x="111027" y="540746"/>
                  </a:lnTo>
                  <a:lnTo>
                    <a:pt x="122619" y="541719"/>
                  </a:lnTo>
                  <a:lnTo>
                    <a:pt x="134181" y="541257"/>
                  </a:lnTo>
                  <a:lnTo>
                    <a:pt x="146010" y="539361"/>
                  </a:lnTo>
                  <a:lnTo>
                    <a:pt x="158260" y="536163"/>
                  </a:lnTo>
                  <a:lnTo>
                    <a:pt x="170776" y="531900"/>
                  </a:lnTo>
                  <a:lnTo>
                    <a:pt x="183185" y="526822"/>
                  </a:lnTo>
                  <a:lnTo>
                    <a:pt x="195275" y="521148"/>
                  </a:lnTo>
                  <a:lnTo>
                    <a:pt x="207006" y="515051"/>
                  </a:lnTo>
                  <a:lnTo>
                    <a:pt x="218415" y="508660"/>
                  </a:lnTo>
                  <a:lnTo>
                    <a:pt x="229572" y="502066"/>
                  </a:lnTo>
                  <a:lnTo>
                    <a:pt x="240538" y="495333"/>
                  </a:lnTo>
                  <a:lnTo>
                    <a:pt x="251369" y="488506"/>
                  </a:lnTo>
                  <a:lnTo>
                    <a:pt x="262100" y="481616"/>
                  </a:lnTo>
                  <a:lnTo>
                    <a:pt x="272595" y="474683"/>
                  </a:lnTo>
                  <a:lnTo>
                    <a:pt x="282569" y="467722"/>
                  </a:lnTo>
                  <a:lnTo>
                    <a:pt x="291899" y="460746"/>
                  </a:lnTo>
                  <a:lnTo>
                    <a:pt x="300327" y="453872"/>
                  </a:lnTo>
                  <a:lnTo>
                    <a:pt x="308208" y="446541"/>
                  </a:lnTo>
                  <a:lnTo>
                    <a:pt x="316233" y="436990"/>
                  </a:lnTo>
                  <a:lnTo>
                    <a:pt x="325701" y="422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51735" y="4618605"/>
              <a:ext cx="143545" cy="188896"/>
            </a:xfrm>
            <a:custGeom>
              <a:avLst/>
              <a:gdLst/>
              <a:ahLst/>
              <a:cxnLst/>
              <a:rect l="0" t="0" r="0" b="0"/>
              <a:pathLst>
                <a:path w="143545" h="188896">
                  <a:moveTo>
                    <a:pt x="88915" y="84080"/>
                  </a:moveTo>
                  <a:lnTo>
                    <a:pt x="94715" y="78145"/>
                  </a:lnTo>
                  <a:lnTo>
                    <a:pt x="99640" y="71940"/>
                  </a:lnTo>
                  <a:lnTo>
                    <a:pt x="104133" y="64840"/>
                  </a:lnTo>
                  <a:lnTo>
                    <a:pt x="108008" y="56727"/>
                  </a:lnTo>
                  <a:lnTo>
                    <a:pt x="110725" y="47432"/>
                  </a:lnTo>
                  <a:lnTo>
                    <a:pt x="112061" y="37003"/>
                  </a:lnTo>
                  <a:lnTo>
                    <a:pt x="111471" y="26269"/>
                  </a:lnTo>
                  <a:lnTo>
                    <a:pt x="107960" y="16676"/>
                  </a:lnTo>
                  <a:lnTo>
                    <a:pt x="101272" y="8949"/>
                  </a:lnTo>
                  <a:lnTo>
                    <a:pt x="92236" y="3445"/>
                  </a:lnTo>
                  <a:lnTo>
                    <a:pt x="82347" y="494"/>
                  </a:lnTo>
                  <a:lnTo>
                    <a:pt x="72559" y="0"/>
                  </a:lnTo>
                  <a:lnTo>
                    <a:pt x="63248" y="1735"/>
                  </a:lnTo>
                  <a:lnTo>
                    <a:pt x="54477" y="5542"/>
                  </a:lnTo>
                  <a:lnTo>
                    <a:pt x="46177" y="11131"/>
                  </a:lnTo>
                  <a:lnTo>
                    <a:pt x="38250" y="18131"/>
                  </a:lnTo>
                  <a:lnTo>
                    <a:pt x="30598" y="26191"/>
                  </a:lnTo>
                  <a:lnTo>
                    <a:pt x="23153" y="35020"/>
                  </a:lnTo>
                  <a:lnTo>
                    <a:pt x="16183" y="44556"/>
                  </a:lnTo>
                  <a:lnTo>
                    <a:pt x="10259" y="54943"/>
                  </a:lnTo>
                  <a:lnTo>
                    <a:pt x="5615" y="66190"/>
                  </a:lnTo>
                  <a:lnTo>
                    <a:pt x="2329" y="78185"/>
                  </a:lnTo>
                  <a:lnTo>
                    <a:pt x="490" y="90768"/>
                  </a:lnTo>
                  <a:lnTo>
                    <a:pt x="0" y="103787"/>
                  </a:lnTo>
                  <a:lnTo>
                    <a:pt x="789" y="116953"/>
                  </a:lnTo>
                  <a:lnTo>
                    <a:pt x="2905" y="129865"/>
                  </a:lnTo>
                  <a:lnTo>
                    <a:pt x="6261" y="142317"/>
                  </a:lnTo>
                  <a:lnTo>
                    <a:pt x="10969" y="153965"/>
                  </a:lnTo>
                  <a:lnTo>
                    <a:pt x="17410" y="164263"/>
                  </a:lnTo>
                  <a:lnTo>
                    <a:pt x="25635" y="173030"/>
                  </a:lnTo>
                  <a:lnTo>
                    <a:pt x="35412" y="180086"/>
                  </a:lnTo>
                  <a:lnTo>
                    <a:pt x="46417" y="185087"/>
                  </a:lnTo>
                  <a:lnTo>
                    <a:pt x="58328" y="188033"/>
                  </a:lnTo>
                  <a:lnTo>
                    <a:pt x="70560" y="188895"/>
                  </a:lnTo>
                  <a:lnTo>
                    <a:pt x="82305" y="187437"/>
                  </a:lnTo>
                  <a:lnTo>
                    <a:pt x="93156" y="183754"/>
                  </a:lnTo>
                  <a:lnTo>
                    <a:pt x="102914" y="178200"/>
                  </a:lnTo>
                  <a:lnTo>
                    <a:pt x="111403" y="171192"/>
                  </a:lnTo>
                  <a:lnTo>
                    <a:pt x="118670" y="163112"/>
                  </a:lnTo>
                  <a:lnTo>
                    <a:pt x="124908" y="154267"/>
                  </a:lnTo>
                  <a:lnTo>
                    <a:pt x="130348" y="144885"/>
                  </a:lnTo>
                  <a:lnTo>
                    <a:pt x="135192" y="135133"/>
                  </a:lnTo>
                  <a:lnTo>
                    <a:pt x="139278" y="125129"/>
                  </a:lnTo>
                  <a:lnTo>
                    <a:pt x="142119" y="114953"/>
                  </a:lnTo>
                  <a:lnTo>
                    <a:pt x="143544" y="104660"/>
                  </a:lnTo>
                  <a:lnTo>
                    <a:pt x="143516" y="94290"/>
                  </a:lnTo>
                  <a:lnTo>
                    <a:pt x="141977" y="83867"/>
                  </a:lnTo>
                  <a:lnTo>
                    <a:pt x="139055" y="73418"/>
                  </a:lnTo>
                  <a:lnTo>
                    <a:pt x="135115" y="63217"/>
                  </a:lnTo>
                  <a:lnTo>
                    <a:pt x="130169" y="52678"/>
                  </a:lnTo>
                  <a:lnTo>
                    <a:pt x="122670" y="39756"/>
                  </a:lnTo>
                  <a:lnTo>
                    <a:pt x="109971" y="20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14349" y="4589993"/>
              <a:ext cx="115814" cy="165335"/>
            </a:xfrm>
            <a:custGeom>
              <a:avLst/>
              <a:gdLst/>
              <a:ahLst/>
              <a:cxnLst/>
              <a:rect l="0" t="0" r="0" b="0"/>
              <a:pathLst>
                <a:path w="115814" h="165335">
                  <a:moveTo>
                    <a:pt x="0" y="102163"/>
                  </a:moveTo>
                  <a:lnTo>
                    <a:pt x="2934" y="110964"/>
                  </a:lnTo>
                  <a:lnTo>
                    <a:pt x="5716" y="119311"/>
                  </a:lnTo>
                  <a:lnTo>
                    <a:pt x="8616" y="128010"/>
                  </a:lnTo>
                  <a:lnTo>
                    <a:pt x="11655" y="137131"/>
                  </a:lnTo>
                  <a:lnTo>
                    <a:pt x="14821" y="146626"/>
                  </a:lnTo>
                  <a:lnTo>
                    <a:pt x="18060" y="156343"/>
                  </a:lnTo>
                  <a:lnTo>
                    <a:pt x="20475" y="163588"/>
                  </a:lnTo>
                  <a:lnTo>
                    <a:pt x="21007" y="165184"/>
                  </a:lnTo>
                  <a:lnTo>
                    <a:pt x="20057" y="162330"/>
                  </a:lnTo>
                  <a:lnTo>
                    <a:pt x="18158" y="156461"/>
                  </a:lnTo>
                  <a:lnTo>
                    <a:pt x="15670" y="148347"/>
                  </a:lnTo>
                  <a:lnTo>
                    <a:pt x="12818" y="138520"/>
                  </a:lnTo>
                  <a:lnTo>
                    <a:pt x="9903" y="127258"/>
                  </a:lnTo>
                  <a:lnTo>
                    <a:pt x="7316" y="114608"/>
                  </a:lnTo>
                  <a:lnTo>
                    <a:pt x="5243" y="100718"/>
                  </a:lnTo>
                  <a:lnTo>
                    <a:pt x="3850" y="86145"/>
                  </a:lnTo>
                  <a:lnTo>
                    <a:pt x="3364" y="71746"/>
                  </a:lnTo>
                  <a:lnTo>
                    <a:pt x="3819" y="57993"/>
                  </a:lnTo>
                  <a:lnTo>
                    <a:pt x="5261" y="45148"/>
                  </a:lnTo>
                  <a:lnTo>
                    <a:pt x="7824" y="33441"/>
                  </a:lnTo>
                  <a:lnTo>
                    <a:pt x="11477" y="22877"/>
                  </a:lnTo>
                  <a:lnTo>
                    <a:pt x="16218" y="13783"/>
                  </a:lnTo>
                  <a:lnTo>
                    <a:pt x="22148" y="6869"/>
                  </a:lnTo>
                  <a:lnTo>
                    <a:pt x="29206" y="2333"/>
                  </a:lnTo>
                  <a:lnTo>
                    <a:pt x="37048" y="82"/>
                  </a:lnTo>
                  <a:lnTo>
                    <a:pt x="45148" y="0"/>
                  </a:lnTo>
                  <a:lnTo>
                    <a:pt x="53187" y="1800"/>
                  </a:lnTo>
                  <a:lnTo>
                    <a:pt x="61040" y="5259"/>
                  </a:lnTo>
                  <a:lnTo>
                    <a:pt x="68693" y="10314"/>
                  </a:lnTo>
                  <a:lnTo>
                    <a:pt x="76169" y="16787"/>
                  </a:lnTo>
                  <a:lnTo>
                    <a:pt x="83341" y="24572"/>
                  </a:lnTo>
                  <a:lnTo>
                    <a:pt x="89939" y="33699"/>
                  </a:lnTo>
                  <a:lnTo>
                    <a:pt x="95857" y="44062"/>
                  </a:lnTo>
                  <a:lnTo>
                    <a:pt x="100983" y="55444"/>
                  </a:lnTo>
                  <a:lnTo>
                    <a:pt x="105130" y="67609"/>
                  </a:lnTo>
                  <a:lnTo>
                    <a:pt x="108288" y="80342"/>
                  </a:lnTo>
                  <a:lnTo>
                    <a:pt x="110601" y="93449"/>
                  </a:lnTo>
                  <a:lnTo>
                    <a:pt x="112494" y="108347"/>
                  </a:lnTo>
                  <a:lnTo>
                    <a:pt x="114137" y="129697"/>
                  </a:lnTo>
                  <a:lnTo>
                    <a:pt x="115813" y="165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51219" y="4271016"/>
              <a:ext cx="105286" cy="421141"/>
            </a:xfrm>
            <a:custGeom>
              <a:avLst/>
              <a:gdLst/>
              <a:ahLst/>
              <a:cxnLst/>
              <a:rect l="0" t="0" r="0" b="0"/>
              <a:pathLst>
                <a:path w="105286" h="421141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16" y="32477"/>
                  </a:lnTo>
                  <a:lnTo>
                    <a:pt x="11657" y="43470"/>
                  </a:lnTo>
                  <a:lnTo>
                    <a:pt x="14821" y="56407"/>
                  </a:lnTo>
                  <a:lnTo>
                    <a:pt x="18085" y="71796"/>
                  </a:lnTo>
                  <a:lnTo>
                    <a:pt x="21423" y="89007"/>
                  </a:lnTo>
                  <a:lnTo>
                    <a:pt x="24815" y="106706"/>
                  </a:lnTo>
                  <a:lnTo>
                    <a:pt x="28243" y="124046"/>
                  </a:lnTo>
                  <a:lnTo>
                    <a:pt x="31698" y="140565"/>
                  </a:lnTo>
                  <a:lnTo>
                    <a:pt x="35171" y="155951"/>
                  </a:lnTo>
                  <a:lnTo>
                    <a:pt x="38655" y="170184"/>
                  </a:lnTo>
                  <a:lnTo>
                    <a:pt x="42148" y="183587"/>
                  </a:lnTo>
                  <a:lnTo>
                    <a:pt x="45646" y="196683"/>
                  </a:lnTo>
                  <a:lnTo>
                    <a:pt x="49148" y="209798"/>
                  </a:lnTo>
                  <a:lnTo>
                    <a:pt x="52653" y="222900"/>
                  </a:lnTo>
                  <a:lnTo>
                    <a:pt x="56160" y="235705"/>
                  </a:lnTo>
                  <a:lnTo>
                    <a:pt x="59666" y="248067"/>
                  </a:lnTo>
                  <a:lnTo>
                    <a:pt x="63174" y="260148"/>
                  </a:lnTo>
                  <a:lnTo>
                    <a:pt x="66683" y="272326"/>
                  </a:lnTo>
                  <a:lnTo>
                    <a:pt x="70192" y="284820"/>
                  </a:lnTo>
                  <a:lnTo>
                    <a:pt x="73701" y="297839"/>
                  </a:lnTo>
                  <a:lnTo>
                    <a:pt x="77210" y="311650"/>
                  </a:lnTo>
                  <a:lnTo>
                    <a:pt x="80719" y="326308"/>
                  </a:lnTo>
                  <a:lnTo>
                    <a:pt x="84229" y="341390"/>
                  </a:lnTo>
                  <a:lnTo>
                    <a:pt x="87738" y="356128"/>
                  </a:lnTo>
                  <a:lnTo>
                    <a:pt x="91243" y="370097"/>
                  </a:lnTo>
                  <a:lnTo>
                    <a:pt x="94592" y="382788"/>
                  </a:lnTo>
                  <a:lnTo>
                    <a:pt x="97816" y="394679"/>
                  </a:lnTo>
                  <a:lnTo>
                    <a:pt x="101201" y="406811"/>
                  </a:lnTo>
                  <a:lnTo>
                    <a:pt x="10528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24877" y="4398411"/>
              <a:ext cx="305328" cy="41063"/>
            </a:xfrm>
            <a:custGeom>
              <a:avLst/>
              <a:gdLst/>
              <a:ahLst/>
              <a:cxnLst/>
              <a:rect l="0" t="0" r="0" b="0"/>
              <a:pathLst>
                <a:path w="305328" h="41063">
                  <a:moveTo>
                    <a:pt x="305327" y="9476"/>
                  </a:moveTo>
                  <a:lnTo>
                    <a:pt x="296325" y="6609"/>
                  </a:lnTo>
                  <a:lnTo>
                    <a:pt x="286058" y="4467"/>
                  </a:lnTo>
                  <a:lnTo>
                    <a:pt x="273473" y="2864"/>
                  </a:lnTo>
                  <a:lnTo>
                    <a:pt x="258946" y="1683"/>
                  </a:lnTo>
                  <a:lnTo>
                    <a:pt x="243150" y="835"/>
                  </a:lnTo>
                  <a:lnTo>
                    <a:pt x="226612" y="242"/>
                  </a:lnTo>
                  <a:lnTo>
                    <a:pt x="209653" y="0"/>
                  </a:lnTo>
                  <a:lnTo>
                    <a:pt x="192454" y="365"/>
                  </a:lnTo>
                  <a:lnTo>
                    <a:pt x="175118" y="1425"/>
                  </a:lnTo>
                  <a:lnTo>
                    <a:pt x="157699" y="3119"/>
                  </a:lnTo>
                  <a:lnTo>
                    <a:pt x="140233" y="5328"/>
                  </a:lnTo>
                  <a:lnTo>
                    <a:pt x="122746" y="7925"/>
                  </a:lnTo>
                  <a:lnTo>
                    <a:pt x="105578" y="10803"/>
                  </a:lnTo>
                  <a:lnTo>
                    <a:pt x="89348" y="13880"/>
                  </a:lnTo>
                  <a:lnTo>
                    <a:pt x="74325" y="17097"/>
                  </a:lnTo>
                  <a:lnTo>
                    <a:pt x="60509" y="20449"/>
                  </a:lnTo>
                  <a:lnTo>
                    <a:pt x="46243" y="24421"/>
                  </a:lnTo>
                  <a:lnTo>
                    <a:pt x="28038" y="30477"/>
                  </a:lnTo>
                  <a:lnTo>
                    <a:pt x="0" y="41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51261" y="4513172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6" y="32463"/>
                  </a:lnTo>
                  <a:lnTo>
                    <a:pt x="11656" y="42937"/>
                  </a:lnTo>
                  <a:lnTo>
                    <a:pt x="14821" y="53929"/>
                  </a:lnTo>
                  <a:lnTo>
                    <a:pt x="18080" y="65558"/>
                  </a:lnTo>
                  <a:lnTo>
                    <a:pt x="21257" y="77367"/>
                  </a:lnTo>
                  <a:lnTo>
                    <a:pt x="24345" y="89689"/>
                  </a:lnTo>
                  <a:lnTo>
                    <a:pt x="27614" y="104725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30204" y="43341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61789" y="4425722"/>
              <a:ext cx="249223" cy="582290"/>
            </a:xfrm>
            <a:custGeom>
              <a:avLst/>
              <a:gdLst/>
              <a:ahLst/>
              <a:cxnLst/>
              <a:rect l="0" t="0" r="0" b="0"/>
              <a:pathLst>
                <a:path w="249223" h="582290">
                  <a:moveTo>
                    <a:pt x="189513" y="129564"/>
                  </a:moveTo>
                  <a:lnTo>
                    <a:pt x="195247" y="123562"/>
                  </a:lnTo>
                  <a:lnTo>
                    <a:pt x="199531" y="116717"/>
                  </a:lnTo>
                  <a:lnTo>
                    <a:pt x="202728" y="108329"/>
                  </a:lnTo>
                  <a:lnTo>
                    <a:pt x="204743" y="98702"/>
                  </a:lnTo>
                  <a:lnTo>
                    <a:pt x="205144" y="88388"/>
                  </a:lnTo>
                  <a:lnTo>
                    <a:pt x="203833" y="77784"/>
                  </a:lnTo>
                  <a:lnTo>
                    <a:pt x="201010" y="67259"/>
                  </a:lnTo>
                  <a:lnTo>
                    <a:pt x="196985" y="57207"/>
                  </a:lnTo>
                  <a:lnTo>
                    <a:pt x="192055" y="47789"/>
                  </a:lnTo>
                  <a:lnTo>
                    <a:pt x="186308" y="38976"/>
                  </a:lnTo>
                  <a:lnTo>
                    <a:pt x="179627" y="30662"/>
                  </a:lnTo>
                  <a:lnTo>
                    <a:pt x="172014" y="22741"/>
                  </a:lnTo>
                  <a:lnTo>
                    <a:pt x="163276" y="15437"/>
                  </a:lnTo>
                  <a:lnTo>
                    <a:pt x="152968" y="9282"/>
                  </a:lnTo>
                  <a:lnTo>
                    <a:pt x="141005" y="4484"/>
                  </a:lnTo>
                  <a:lnTo>
                    <a:pt x="128072" y="1263"/>
                  </a:lnTo>
                  <a:lnTo>
                    <a:pt x="115392" y="0"/>
                  </a:lnTo>
                  <a:lnTo>
                    <a:pt x="103652" y="719"/>
                  </a:lnTo>
                  <a:lnTo>
                    <a:pt x="93163" y="3473"/>
                  </a:lnTo>
                  <a:lnTo>
                    <a:pt x="84117" y="8511"/>
                  </a:lnTo>
                  <a:lnTo>
                    <a:pt x="76448" y="15757"/>
                  </a:lnTo>
                  <a:lnTo>
                    <a:pt x="70095" y="25027"/>
                  </a:lnTo>
                  <a:lnTo>
                    <a:pt x="65103" y="36214"/>
                  </a:lnTo>
                  <a:lnTo>
                    <a:pt x="61371" y="49066"/>
                  </a:lnTo>
                  <a:lnTo>
                    <a:pt x="58843" y="63084"/>
                  </a:lnTo>
                  <a:lnTo>
                    <a:pt x="57586" y="77630"/>
                  </a:lnTo>
                  <a:lnTo>
                    <a:pt x="57522" y="92294"/>
                  </a:lnTo>
                  <a:lnTo>
                    <a:pt x="58614" y="106731"/>
                  </a:lnTo>
                  <a:lnTo>
                    <a:pt x="60941" y="120578"/>
                  </a:lnTo>
                  <a:lnTo>
                    <a:pt x="64433" y="133702"/>
                  </a:lnTo>
                  <a:lnTo>
                    <a:pt x="68895" y="145989"/>
                  </a:lnTo>
                  <a:lnTo>
                    <a:pt x="74107" y="157256"/>
                  </a:lnTo>
                  <a:lnTo>
                    <a:pt x="79874" y="167501"/>
                  </a:lnTo>
                  <a:lnTo>
                    <a:pt x="86204" y="176705"/>
                  </a:lnTo>
                  <a:lnTo>
                    <a:pt x="93284" y="184750"/>
                  </a:lnTo>
                  <a:lnTo>
                    <a:pt x="101154" y="191669"/>
                  </a:lnTo>
                  <a:lnTo>
                    <a:pt x="109557" y="197147"/>
                  </a:lnTo>
                  <a:lnTo>
                    <a:pt x="118044" y="200473"/>
                  </a:lnTo>
                  <a:lnTo>
                    <a:pt x="126340" y="201442"/>
                  </a:lnTo>
                  <a:lnTo>
                    <a:pt x="134199" y="200144"/>
                  </a:lnTo>
                  <a:lnTo>
                    <a:pt x="141323" y="196690"/>
                  </a:lnTo>
                  <a:lnTo>
                    <a:pt x="147631" y="191361"/>
                  </a:lnTo>
                  <a:lnTo>
                    <a:pt x="153205" y="184379"/>
                  </a:lnTo>
                  <a:lnTo>
                    <a:pt x="158191" y="175806"/>
                  </a:lnTo>
                  <a:lnTo>
                    <a:pt x="162730" y="165823"/>
                  </a:lnTo>
                  <a:lnTo>
                    <a:pt x="166780" y="154698"/>
                  </a:lnTo>
                  <a:lnTo>
                    <a:pt x="170129" y="142708"/>
                  </a:lnTo>
                  <a:lnTo>
                    <a:pt x="172721" y="130091"/>
                  </a:lnTo>
                  <a:lnTo>
                    <a:pt x="174802" y="117197"/>
                  </a:lnTo>
                  <a:lnTo>
                    <a:pt x="176814" y="104466"/>
                  </a:lnTo>
                  <a:lnTo>
                    <a:pt x="179047" y="92196"/>
                  </a:lnTo>
                  <a:lnTo>
                    <a:pt x="182446" y="82819"/>
                  </a:lnTo>
                  <a:lnTo>
                    <a:pt x="187064" y="79585"/>
                  </a:lnTo>
                  <a:lnTo>
                    <a:pt x="191047" y="81935"/>
                  </a:lnTo>
                  <a:lnTo>
                    <a:pt x="193952" y="88262"/>
                  </a:lnTo>
                  <a:lnTo>
                    <a:pt x="196124" y="97072"/>
                  </a:lnTo>
                  <a:lnTo>
                    <a:pt x="198126" y="107142"/>
                  </a:lnTo>
                  <a:lnTo>
                    <a:pt x="200288" y="117740"/>
                  </a:lnTo>
                  <a:lnTo>
                    <a:pt x="202722" y="128508"/>
                  </a:lnTo>
                  <a:lnTo>
                    <a:pt x="205426" y="139293"/>
                  </a:lnTo>
                  <a:lnTo>
                    <a:pt x="208350" y="150045"/>
                  </a:lnTo>
                  <a:lnTo>
                    <a:pt x="211277" y="160917"/>
                  </a:lnTo>
                  <a:lnTo>
                    <a:pt x="213854" y="172219"/>
                  </a:lnTo>
                  <a:lnTo>
                    <a:pt x="215920" y="184085"/>
                  </a:lnTo>
                  <a:lnTo>
                    <a:pt x="217644" y="196329"/>
                  </a:lnTo>
                  <a:lnTo>
                    <a:pt x="219416" y="208549"/>
                  </a:lnTo>
                  <a:lnTo>
                    <a:pt x="221462" y="220509"/>
                  </a:lnTo>
                  <a:lnTo>
                    <a:pt x="223838" y="232150"/>
                  </a:lnTo>
                  <a:lnTo>
                    <a:pt x="226512" y="243500"/>
                  </a:lnTo>
                  <a:lnTo>
                    <a:pt x="229426" y="254616"/>
                  </a:lnTo>
                  <a:lnTo>
                    <a:pt x="232518" y="265555"/>
                  </a:lnTo>
                  <a:lnTo>
                    <a:pt x="235740" y="276368"/>
                  </a:lnTo>
                  <a:lnTo>
                    <a:pt x="239048" y="287095"/>
                  </a:lnTo>
                  <a:lnTo>
                    <a:pt x="242252" y="297928"/>
                  </a:lnTo>
                  <a:lnTo>
                    <a:pt x="245023" y="309193"/>
                  </a:lnTo>
                  <a:lnTo>
                    <a:pt x="247214" y="321034"/>
                  </a:lnTo>
                  <a:lnTo>
                    <a:pt x="248684" y="333428"/>
                  </a:lnTo>
                  <a:lnTo>
                    <a:pt x="249222" y="346280"/>
                  </a:lnTo>
                  <a:lnTo>
                    <a:pt x="248794" y="359474"/>
                  </a:lnTo>
                  <a:lnTo>
                    <a:pt x="247203" y="372587"/>
                  </a:lnTo>
                  <a:lnTo>
                    <a:pt x="244006" y="384931"/>
                  </a:lnTo>
                  <a:lnTo>
                    <a:pt x="239109" y="396189"/>
                  </a:lnTo>
                  <a:lnTo>
                    <a:pt x="232549" y="406220"/>
                  </a:lnTo>
                  <a:lnTo>
                    <a:pt x="224326" y="414893"/>
                  </a:lnTo>
                  <a:lnTo>
                    <a:pt x="214610" y="422283"/>
                  </a:lnTo>
                  <a:lnTo>
                    <a:pt x="203680" y="428603"/>
                  </a:lnTo>
                  <a:lnTo>
                    <a:pt x="191828" y="434099"/>
                  </a:lnTo>
                  <a:lnTo>
                    <a:pt x="179312" y="438993"/>
                  </a:lnTo>
                  <a:lnTo>
                    <a:pt x="166657" y="443622"/>
                  </a:lnTo>
                  <a:lnTo>
                    <a:pt x="154620" y="448425"/>
                  </a:lnTo>
                  <a:lnTo>
                    <a:pt x="143556" y="453624"/>
                  </a:lnTo>
                  <a:lnTo>
                    <a:pt x="133145" y="459253"/>
                  </a:lnTo>
                  <a:lnTo>
                    <a:pt x="122618" y="465257"/>
                  </a:lnTo>
                  <a:lnTo>
                    <a:pt x="111540" y="471555"/>
                  </a:lnTo>
                  <a:lnTo>
                    <a:pt x="100130" y="478072"/>
                  </a:lnTo>
                  <a:lnTo>
                    <a:pt x="89069" y="484746"/>
                  </a:lnTo>
                  <a:lnTo>
                    <a:pt x="78737" y="491538"/>
                  </a:lnTo>
                  <a:lnTo>
                    <a:pt x="69189" y="498742"/>
                  </a:lnTo>
                  <a:lnTo>
                    <a:pt x="60323" y="506950"/>
                  </a:lnTo>
                  <a:lnTo>
                    <a:pt x="51992" y="516394"/>
                  </a:lnTo>
                  <a:lnTo>
                    <a:pt x="44059" y="526670"/>
                  </a:lnTo>
                  <a:lnTo>
                    <a:pt x="36410" y="536953"/>
                  </a:lnTo>
                  <a:lnTo>
                    <a:pt x="28971" y="546747"/>
                  </a:lnTo>
                  <a:lnTo>
                    <a:pt x="21982" y="555621"/>
                  </a:lnTo>
                  <a:lnTo>
                    <a:pt x="15304" y="563915"/>
                  </a:lnTo>
                  <a:lnTo>
                    <a:pt x="8349" y="572351"/>
                  </a:lnTo>
                  <a:lnTo>
                    <a:pt x="0" y="582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667752" y="4271016"/>
              <a:ext cx="150462" cy="303537"/>
            </a:xfrm>
            <a:custGeom>
              <a:avLst/>
              <a:gdLst/>
              <a:ahLst/>
              <a:cxnLst/>
              <a:rect l="0" t="0" r="0" b="0"/>
              <a:pathLst>
                <a:path w="150462" h="303537">
                  <a:moveTo>
                    <a:pt x="4607" y="115814"/>
                  </a:moveTo>
                  <a:lnTo>
                    <a:pt x="1808" y="130415"/>
                  </a:lnTo>
                  <a:lnTo>
                    <a:pt x="305" y="143687"/>
                  </a:lnTo>
                  <a:lnTo>
                    <a:pt x="0" y="156888"/>
                  </a:lnTo>
                  <a:lnTo>
                    <a:pt x="679" y="170229"/>
                  </a:lnTo>
                  <a:lnTo>
                    <a:pt x="2146" y="183738"/>
                  </a:lnTo>
                  <a:lnTo>
                    <a:pt x="4220" y="197387"/>
                  </a:lnTo>
                  <a:lnTo>
                    <a:pt x="6902" y="210981"/>
                  </a:lnTo>
                  <a:lnTo>
                    <a:pt x="10373" y="224181"/>
                  </a:lnTo>
                  <a:lnTo>
                    <a:pt x="14668" y="236832"/>
                  </a:lnTo>
                  <a:lnTo>
                    <a:pt x="19687" y="248784"/>
                  </a:lnTo>
                  <a:lnTo>
                    <a:pt x="25280" y="259817"/>
                  </a:lnTo>
                  <a:lnTo>
                    <a:pt x="31307" y="269902"/>
                  </a:lnTo>
                  <a:lnTo>
                    <a:pt x="37811" y="278996"/>
                  </a:lnTo>
                  <a:lnTo>
                    <a:pt x="45009" y="286966"/>
                  </a:lnTo>
                  <a:lnTo>
                    <a:pt x="52959" y="293835"/>
                  </a:lnTo>
                  <a:lnTo>
                    <a:pt x="61415" y="299279"/>
                  </a:lnTo>
                  <a:lnTo>
                    <a:pt x="69938" y="302582"/>
                  </a:lnTo>
                  <a:lnTo>
                    <a:pt x="78261" y="303536"/>
                  </a:lnTo>
                  <a:lnTo>
                    <a:pt x="86308" y="302228"/>
                  </a:lnTo>
                  <a:lnTo>
                    <a:pt x="94092" y="298767"/>
                  </a:lnTo>
                  <a:lnTo>
                    <a:pt x="101656" y="293439"/>
                  </a:lnTo>
                  <a:lnTo>
                    <a:pt x="108887" y="286627"/>
                  </a:lnTo>
                  <a:lnTo>
                    <a:pt x="115525" y="278700"/>
                  </a:lnTo>
                  <a:lnTo>
                    <a:pt x="121473" y="269959"/>
                  </a:lnTo>
                  <a:lnTo>
                    <a:pt x="126791" y="260313"/>
                  </a:lnTo>
                  <a:lnTo>
                    <a:pt x="131597" y="249322"/>
                  </a:lnTo>
                  <a:lnTo>
                    <a:pt x="136011" y="236850"/>
                  </a:lnTo>
                  <a:lnTo>
                    <a:pt x="139977" y="223049"/>
                  </a:lnTo>
                  <a:lnTo>
                    <a:pt x="143268" y="208183"/>
                  </a:lnTo>
                  <a:lnTo>
                    <a:pt x="145817" y="192517"/>
                  </a:lnTo>
                  <a:lnTo>
                    <a:pt x="147699" y="176439"/>
                  </a:lnTo>
                  <a:lnTo>
                    <a:pt x="149045" y="160426"/>
                  </a:lnTo>
                  <a:lnTo>
                    <a:pt x="149983" y="144734"/>
                  </a:lnTo>
                  <a:lnTo>
                    <a:pt x="150461" y="129418"/>
                  </a:lnTo>
                  <a:lnTo>
                    <a:pt x="150258" y="114441"/>
                  </a:lnTo>
                  <a:lnTo>
                    <a:pt x="149307" y="99738"/>
                  </a:lnTo>
                  <a:lnTo>
                    <a:pt x="147686" y="85405"/>
                  </a:lnTo>
                  <a:lnTo>
                    <a:pt x="145527" y="71692"/>
                  </a:lnTo>
                  <a:lnTo>
                    <a:pt x="142968" y="58696"/>
                  </a:lnTo>
                  <a:lnTo>
                    <a:pt x="140273" y="46610"/>
                  </a:lnTo>
                  <a:lnTo>
                    <a:pt x="137566" y="34519"/>
                  </a:lnTo>
                  <a:lnTo>
                    <a:pt x="134613" y="20241"/>
                  </a:lnTo>
                  <a:lnTo>
                    <a:pt x="1309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875368" y="4249959"/>
              <a:ext cx="149039" cy="251204"/>
            </a:xfrm>
            <a:custGeom>
              <a:avLst/>
              <a:gdLst/>
              <a:ahLst/>
              <a:cxnLst/>
              <a:rect l="0" t="0" r="0" b="0"/>
              <a:pathLst>
                <a:path w="149039" h="251204">
                  <a:moveTo>
                    <a:pt x="60204" y="94757"/>
                  </a:moveTo>
                  <a:lnTo>
                    <a:pt x="57136" y="86224"/>
                  </a:lnTo>
                  <a:lnTo>
                    <a:pt x="53074" y="80438"/>
                  </a:lnTo>
                  <a:lnTo>
                    <a:pt x="47585" y="76935"/>
                  </a:lnTo>
                  <a:lnTo>
                    <a:pt x="40998" y="75599"/>
                  </a:lnTo>
                  <a:lnTo>
                    <a:pt x="33849" y="76666"/>
                  </a:lnTo>
                  <a:lnTo>
                    <a:pt x="26514" y="80055"/>
                  </a:lnTo>
                  <a:lnTo>
                    <a:pt x="19500" y="85732"/>
                  </a:lnTo>
                  <a:lnTo>
                    <a:pt x="13487" y="93877"/>
                  </a:lnTo>
                  <a:lnTo>
                    <a:pt x="8750" y="104351"/>
                  </a:lnTo>
                  <a:lnTo>
                    <a:pt x="5217" y="116770"/>
                  </a:lnTo>
                  <a:lnTo>
                    <a:pt x="2673" y="130692"/>
                  </a:lnTo>
                  <a:lnTo>
                    <a:pt x="893" y="145715"/>
                  </a:lnTo>
                  <a:lnTo>
                    <a:pt x="0" y="161359"/>
                  </a:lnTo>
                  <a:lnTo>
                    <a:pt x="448" y="177080"/>
                  </a:lnTo>
                  <a:lnTo>
                    <a:pt x="2382" y="192562"/>
                  </a:lnTo>
                  <a:lnTo>
                    <a:pt x="5815" y="207228"/>
                  </a:lnTo>
                  <a:lnTo>
                    <a:pt x="10794" y="220172"/>
                  </a:lnTo>
                  <a:lnTo>
                    <a:pt x="17182" y="231052"/>
                  </a:lnTo>
                  <a:lnTo>
                    <a:pt x="24726" y="239696"/>
                  </a:lnTo>
                  <a:lnTo>
                    <a:pt x="33153" y="245844"/>
                  </a:lnTo>
                  <a:lnTo>
                    <a:pt x="42224" y="249606"/>
                  </a:lnTo>
                  <a:lnTo>
                    <a:pt x="51753" y="251203"/>
                  </a:lnTo>
                  <a:lnTo>
                    <a:pt x="61602" y="250779"/>
                  </a:lnTo>
                  <a:lnTo>
                    <a:pt x="71667" y="248604"/>
                  </a:lnTo>
                  <a:lnTo>
                    <a:pt x="81713" y="244706"/>
                  </a:lnTo>
                  <a:lnTo>
                    <a:pt x="91385" y="238818"/>
                  </a:lnTo>
                  <a:lnTo>
                    <a:pt x="100521" y="230969"/>
                  </a:lnTo>
                  <a:lnTo>
                    <a:pt x="109130" y="221444"/>
                  </a:lnTo>
                  <a:lnTo>
                    <a:pt x="117300" y="210610"/>
                  </a:lnTo>
                  <a:lnTo>
                    <a:pt x="125121" y="198805"/>
                  </a:lnTo>
                  <a:lnTo>
                    <a:pt x="132358" y="186303"/>
                  </a:lnTo>
                  <a:lnTo>
                    <a:pt x="138466" y="173312"/>
                  </a:lnTo>
                  <a:lnTo>
                    <a:pt x="143237" y="159985"/>
                  </a:lnTo>
                  <a:lnTo>
                    <a:pt x="146610" y="146425"/>
                  </a:lnTo>
                  <a:lnTo>
                    <a:pt x="148508" y="132709"/>
                  </a:lnTo>
                  <a:lnTo>
                    <a:pt x="149038" y="118896"/>
                  </a:lnTo>
                  <a:lnTo>
                    <a:pt x="148276" y="105349"/>
                  </a:lnTo>
                  <a:lnTo>
                    <a:pt x="146177" y="92704"/>
                  </a:lnTo>
                  <a:lnTo>
                    <a:pt x="142843" y="81237"/>
                  </a:lnTo>
                  <a:lnTo>
                    <a:pt x="138487" y="70894"/>
                  </a:lnTo>
                  <a:lnTo>
                    <a:pt x="133348" y="61478"/>
                  </a:lnTo>
                  <a:lnTo>
                    <a:pt x="127629" y="52776"/>
                  </a:lnTo>
                  <a:lnTo>
                    <a:pt x="121333" y="44759"/>
                  </a:lnTo>
                  <a:lnTo>
                    <a:pt x="114275" y="37588"/>
                  </a:lnTo>
                  <a:lnTo>
                    <a:pt x="106424" y="31276"/>
                  </a:lnTo>
                  <a:lnTo>
                    <a:pt x="98142" y="25669"/>
                  </a:lnTo>
                  <a:lnTo>
                    <a:pt x="89181" y="19856"/>
                  </a:lnTo>
                  <a:lnTo>
                    <a:pt x="77637" y="12207"/>
                  </a:lnTo>
                  <a:lnTo>
                    <a:pt x="602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82971" y="4165731"/>
              <a:ext cx="139183" cy="247920"/>
            </a:xfrm>
            <a:custGeom>
              <a:avLst/>
              <a:gdLst/>
              <a:ahLst/>
              <a:cxnLst/>
              <a:rect l="0" t="0" r="0" b="0"/>
              <a:pathLst>
                <a:path w="139183" h="247920">
                  <a:moveTo>
                    <a:pt x="0" y="105285"/>
                  </a:moveTo>
                  <a:lnTo>
                    <a:pt x="67" y="117021"/>
                  </a:lnTo>
                  <a:lnTo>
                    <a:pt x="707" y="128149"/>
                  </a:lnTo>
                  <a:lnTo>
                    <a:pt x="2003" y="139752"/>
                  </a:lnTo>
                  <a:lnTo>
                    <a:pt x="3863" y="152086"/>
                  </a:lnTo>
                  <a:lnTo>
                    <a:pt x="6179" y="165394"/>
                  </a:lnTo>
                  <a:lnTo>
                    <a:pt x="8855" y="179690"/>
                  </a:lnTo>
                  <a:lnTo>
                    <a:pt x="12125" y="194349"/>
                  </a:lnTo>
                  <a:lnTo>
                    <a:pt x="16529" y="208266"/>
                  </a:lnTo>
                  <a:lnTo>
                    <a:pt x="22270" y="220863"/>
                  </a:lnTo>
                  <a:lnTo>
                    <a:pt x="29245" y="231606"/>
                  </a:lnTo>
                  <a:lnTo>
                    <a:pt x="37222" y="239766"/>
                  </a:lnTo>
                  <a:lnTo>
                    <a:pt x="45955" y="245202"/>
                  </a:lnTo>
                  <a:lnTo>
                    <a:pt x="55072" y="247919"/>
                  </a:lnTo>
                  <a:lnTo>
                    <a:pt x="64105" y="247797"/>
                  </a:lnTo>
                  <a:lnTo>
                    <a:pt x="72804" y="245053"/>
                  </a:lnTo>
                  <a:lnTo>
                    <a:pt x="81118" y="240148"/>
                  </a:lnTo>
                  <a:lnTo>
                    <a:pt x="89087" y="233586"/>
                  </a:lnTo>
                  <a:lnTo>
                    <a:pt x="96780" y="225805"/>
                  </a:lnTo>
                  <a:lnTo>
                    <a:pt x="104099" y="216991"/>
                  </a:lnTo>
                  <a:lnTo>
                    <a:pt x="110795" y="207099"/>
                  </a:lnTo>
                  <a:lnTo>
                    <a:pt x="116783" y="196186"/>
                  </a:lnTo>
                  <a:lnTo>
                    <a:pt x="122128" y="184418"/>
                  </a:lnTo>
                  <a:lnTo>
                    <a:pt x="126952" y="171987"/>
                  </a:lnTo>
                  <a:lnTo>
                    <a:pt x="131375" y="159067"/>
                  </a:lnTo>
                  <a:lnTo>
                    <a:pt x="135175" y="145796"/>
                  </a:lnTo>
                  <a:lnTo>
                    <a:pt x="137824" y="132282"/>
                  </a:lnTo>
                  <a:lnTo>
                    <a:pt x="139123" y="118598"/>
                  </a:lnTo>
                  <a:lnTo>
                    <a:pt x="139182" y="104799"/>
                  </a:lnTo>
                  <a:lnTo>
                    <a:pt x="138233" y="90922"/>
                  </a:lnTo>
                  <a:lnTo>
                    <a:pt x="136521" y="77001"/>
                  </a:lnTo>
                  <a:lnTo>
                    <a:pt x="134216" y="63274"/>
                  </a:lnTo>
                  <a:lnTo>
                    <a:pt x="131077" y="48628"/>
                  </a:lnTo>
                  <a:lnTo>
                    <a:pt x="125715" y="2953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90821" y="4091194"/>
              <a:ext cx="235448" cy="316694"/>
            </a:xfrm>
            <a:custGeom>
              <a:avLst/>
              <a:gdLst/>
              <a:ahLst/>
              <a:cxnLst/>
              <a:rect l="0" t="0" r="0" b="0"/>
              <a:pathLst>
                <a:path w="235448" h="316694">
                  <a:moveTo>
                    <a:pt x="108005" y="11366"/>
                  </a:moveTo>
                  <a:lnTo>
                    <a:pt x="99203" y="5700"/>
                  </a:lnTo>
                  <a:lnTo>
                    <a:pt x="90856" y="2056"/>
                  </a:lnTo>
                  <a:lnTo>
                    <a:pt x="82157" y="155"/>
                  </a:lnTo>
                  <a:lnTo>
                    <a:pt x="73037" y="0"/>
                  </a:lnTo>
                  <a:lnTo>
                    <a:pt x="63542" y="1916"/>
                  </a:lnTo>
                  <a:lnTo>
                    <a:pt x="53754" y="5889"/>
                  </a:lnTo>
                  <a:lnTo>
                    <a:pt x="43914" y="11462"/>
                  </a:lnTo>
                  <a:lnTo>
                    <a:pt x="34388" y="17946"/>
                  </a:lnTo>
                  <a:lnTo>
                    <a:pt x="25364" y="24862"/>
                  </a:lnTo>
                  <a:lnTo>
                    <a:pt x="17171" y="32281"/>
                  </a:lnTo>
                  <a:lnTo>
                    <a:pt x="10347" y="40698"/>
                  </a:lnTo>
                  <a:lnTo>
                    <a:pt x="5065" y="50319"/>
                  </a:lnTo>
                  <a:lnTo>
                    <a:pt x="1501" y="60899"/>
                  </a:lnTo>
                  <a:lnTo>
                    <a:pt x="0" y="71926"/>
                  </a:lnTo>
                  <a:lnTo>
                    <a:pt x="551" y="83031"/>
                  </a:lnTo>
                  <a:lnTo>
                    <a:pt x="3021" y="93403"/>
                  </a:lnTo>
                  <a:lnTo>
                    <a:pt x="7337" y="101764"/>
                  </a:lnTo>
                  <a:lnTo>
                    <a:pt x="13279" y="107598"/>
                  </a:lnTo>
                  <a:lnTo>
                    <a:pt x="20689" y="111053"/>
                  </a:lnTo>
                  <a:lnTo>
                    <a:pt x="29557" y="112557"/>
                  </a:lnTo>
                  <a:lnTo>
                    <a:pt x="39739" y="112573"/>
                  </a:lnTo>
                  <a:lnTo>
                    <a:pt x="50827" y="111504"/>
                  </a:lnTo>
                  <a:lnTo>
                    <a:pt x="62262" y="109667"/>
                  </a:lnTo>
                  <a:lnTo>
                    <a:pt x="73692" y="107295"/>
                  </a:lnTo>
                  <a:lnTo>
                    <a:pt x="84976" y="104554"/>
                  </a:lnTo>
                  <a:lnTo>
                    <a:pt x="96085" y="101562"/>
                  </a:lnTo>
                  <a:lnTo>
                    <a:pt x="107044" y="98405"/>
                  </a:lnTo>
                  <a:lnTo>
                    <a:pt x="118049" y="95302"/>
                  </a:lnTo>
                  <a:lnTo>
                    <a:pt x="129437" y="92597"/>
                  </a:lnTo>
                  <a:lnTo>
                    <a:pt x="141355" y="90454"/>
                  </a:lnTo>
                  <a:lnTo>
                    <a:pt x="153463" y="89185"/>
                  </a:lnTo>
                  <a:lnTo>
                    <a:pt x="165059" y="89315"/>
                  </a:lnTo>
                  <a:lnTo>
                    <a:pt x="175782" y="90999"/>
                  </a:lnTo>
                  <a:lnTo>
                    <a:pt x="185609" y="94080"/>
                  </a:lnTo>
                  <a:lnTo>
                    <a:pt x="194669" y="98282"/>
                  </a:lnTo>
                  <a:lnTo>
                    <a:pt x="203129" y="103337"/>
                  </a:lnTo>
                  <a:lnTo>
                    <a:pt x="210980" y="109339"/>
                  </a:lnTo>
                  <a:lnTo>
                    <a:pt x="218042" y="116723"/>
                  </a:lnTo>
                  <a:lnTo>
                    <a:pt x="224268" y="125621"/>
                  </a:lnTo>
                  <a:lnTo>
                    <a:pt x="229435" y="136037"/>
                  </a:lnTo>
                  <a:lnTo>
                    <a:pt x="233076" y="148010"/>
                  </a:lnTo>
                  <a:lnTo>
                    <a:pt x="235072" y="161387"/>
                  </a:lnTo>
                  <a:lnTo>
                    <a:pt x="235447" y="175420"/>
                  </a:lnTo>
                  <a:lnTo>
                    <a:pt x="234185" y="188914"/>
                  </a:lnTo>
                  <a:lnTo>
                    <a:pt x="231439" y="201239"/>
                  </a:lnTo>
                  <a:lnTo>
                    <a:pt x="227155" y="212308"/>
                  </a:lnTo>
                  <a:lnTo>
                    <a:pt x="221008" y="222284"/>
                  </a:lnTo>
                  <a:lnTo>
                    <a:pt x="212985" y="231402"/>
                  </a:lnTo>
                  <a:lnTo>
                    <a:pt x="203343" y="239884"/>
                  </a:lnTo>
                  <a:lnTo>
                    <a:pt x="192431" y="247909"/>
                  </a:lnTo>
                  <a:lnTo>
                    <a:pt x="180577" y="255610"/>
                  </a:lnTo>
                  <a:lnTo>
                    <a:pt x="168212" y="262921"/>
                  </a:lnTo>
                  <a:lnTo>
                    <a:pt x="155847" y="269606"/>
                  </a:lnTo>
                  <a:lnTo>
                    <a:pt x="143747" y="275587"/>
                  </a:lnTo>
                  <a:lnTo>
                    <a:pt x="131658" y="281094"/>
                  </a:lnTo>
                  <a:lnTo>
                    <a:pt x="118935" y="286560"/>
                  </a:lnTo>
                  <a:lnTo>
                    <a:pt x="105281" y="292231"/>
                  </a:lnTo>
                  <a:lnTo>
                    <a:pt x="91461" y="297875"/>
                  </a:lnTo>
                  <a:lnTo>
                    <a:pt x="77773" y="303430"/>
                  </a:lnTo>
                  <a:lnTo>
                    <a:pt x="63010" y="309387"/>
                  </a:lnTo>
                  <a:lnTo>
                    <a:pt x="44834" y="316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79025" y="353301"/>
            <a:ext cx="1652976" cy="510036"/>
            <a:chOff x="379025" y="353301"/>
            <a:chExt cx="1652976" cy="510036"/>
          </a:xfrm>
        </p:grpSpPr>
        <p:sp>
          <p:nvSpPr>
            <p:cNvPr id="2" name="Freeform 1"/>
            <p:cNvSpPr/>
            <p:nvPr/>
          </p:nvSpPr>
          <p:spPr>
            <a:xfrm>
              <a:off x="379025" y="58959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70" y="2934"/>
                  </a:lnTo>
                  <a:lnTo>
                    <a:pt x="119723" y="5716"/>
                  </a:lnTo>
                  <a:lnTo>
                    <a:pt x="111020" y="8611"/>
                  </a:lnTo>
                  <a:lnTo>
                    <a:pt x="101726" y="11479"/>
                  </a:lnTo>
                  <a:lnTo>
                    <a:pt x="91582" y="13996"/>
                  </a:lnTo>
                  <a:lnTo>
                    <a:pt x="80542" y="16006"/>
                  </a:lnTo>
                  <a:lnTo>
                    <a:pt x="68744" y="17522"/>
                  </a:lnTo>
                  <a:lnTo>
                    <a:pt x="54949" y="18783"/>
                  </a:lnTo>
                  <a:lnTo>
                    <a:pt x="34592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3823" y="353301"/>
              <a:ext cx="210571" cy="499508"/>
            </a:xfrm>
            <a:custGeom>
              <a:avLst/>
              <a:gdLst/>
              <a:ahLst/>
              <a:cxnLst/>
              <a:rect l="0" t="0" r="0" b="0"/>
              <a:pathLst>
                <a:path w="210571" h="499508">
                  <a:moveTo>
                    <a:pt x="0" y="499507"/>
                  </a:moveTo>
                  <a:lnTo>
                    <a:pt x="0" y="487772"/>
                  </a:lnTo>
                  <a:lnTo>
                    <a:pt x="0" y="476643"/>
                  </a:lnTo>
                  <a:lnTo>
                    <a:pt x="0" y="465040"/>
                  </a:lnTo>
                  <a:lnTo>
                    <a:pt x="0" y="452706"/>
                  </a:lnTo>
                  <a:lnTo>
                    <a:pt x="0" y="439398"/>
                  </a:lnTo>
                  <a:lnTo>
                    <a:pt x="5" y="425084"/>
                  </a:lnTo>
                  <a:lnTo>
                    <a:pt x="178" y="409733"/>
                  </a:lnTo>
                  <a:lnTo>
                    <a:pt x="826" y="393223"/>
                  </a:lnTo>
                  <a:lnTo>
                    <a:pt x="2075" y="375599"/>
                  </a:lnTo>
                  <a:lnTo>
                    <a:pt x="3727" y="357036"/>
                  </a:lnTo>
                  <a:lnTo>
                    <a:pt x="5376" y="337745"/>
                  </a:lnTo>
                  <a:lnTo>
                    <a:pt x="6778" y="317916"/>
                  </a:lnTo>
                  <a:lnTo>
                    <a:pt x="7871" y="297703"/>
                  </a:lnTo>
                  <a:lnTo>
                    <a:pt x="8679" y="277222"/>
                  </a:lnTo>
                  <a:lnTo>
                    <a:pt x="9262" y="256568"/>
                  </a:lnTo>
                  <a:lnTo>
                    <a:pt x="9840" y="236292"/>
                  </a:lnTo>
                  <a:lnTo>
                    <a:pt x="10768" y="217357"/>
                  </a:lnTo>
                  <a:lnTo>
                    <a:pt x="12212" y="200164"/>
                  </a:lnTo>
                  <a:lnTo>
                    <a:pt x="14167" y="184145"/>
                  </a:lnTo>
                  <a:lnTo>
                    <a:pt x="16551" y="168086"/>
                  </a:lnTo>
                  <a:lnTo>
                    <a:pt x="19262" y="151282"/>
                  </a:lnTo>
                  <a:lnTo>
                    <a:pt x="22047" y="133872"/>
                  </a:lnTo>
                  <a:lnTo>
                    <a:pt x="24530" y="116552"/>
                  </a:lnTo>
                  <a:lnTo>
                    <a:pt x="26528" y="99746"/>
                  </a:lnTo>
                  <a:lnTo>
                    <a:pt x="28038" y="83562"/>
                  </a:lnTo>
                  <a:lnTo>
                    <a:pt x="29133" y="67941"/>
                  </a:lnTo>
                  <a:lnTo>
                    <a:pt x="29917" y="52782"/>
                  </a:lnTo>
                  <a:lnTo>
                    <a:pt x="30801" y="38298"/>
                  </a:lnTo>
                  <a:lnTo>
                    <a:pt x="32467" y="25011"/>
                  </a:lnTo>
                  <a:lnTo>
                    <a:pt x="35237" y="13149"/>
                  </a:lnTo>
                  <a:lnTo>
                    <a:pt x="39475" y="4082"/>
                  </a:lnTo>
                  <a:lnTo>
                    <a:pt x="44806" y="0"/>
                  </a:lnTo>
                  <a:lnTo>
                    <a:pt x="50053" y="990"/>
                  </a:lnTo>
                  <a:lnTo>
                    <a:pt x="55252" y="5981"/>
                  </a:lnTo>
                  <a:lnTo>
                    <a:pt x="60658" y="13853"/>
                  </a:lnTo>
                  <a:lnTo>
                    <a:pt x="66219" y="23889"/>
                  </a:lnTo>
                  <a:lnTo>
                    <a:pt x="71623" y="35763"/>
                  </a:lnTo>
                  <a:lnTo>
                    <a:pt x="76690" y="49157"/>
                  </a:lnTo>
                  <a:lnTo>
                    <a:pt x="81390" y="63409"/>
                  </a:lnTo>
                  <a:lnTo>
                    <a:pt x="85770" y="77600"/>
                  </a:lnTo>
                  <a:lnTo>
                    <a:pt x="89898" y="91222"/>
                  </a:lnTo>
                  <a:lnTo>
                    <a:pt x="93839" y="104149"/>
                  </a:lnTo>
                  <a:lnTo>
                    <a:pt x="97645" y="116446"/>
                  </a:lnTo>
                  <a:lnTo>
                    <a:pt x="101358" y="128237"/>
                  </a:lnTo>
                  <a:lnTo>
                    <a:pt x="105004" y="139650"/>
                  </a:lnTo>
                  <a:lnTo>
                    <a:pt x="108606" y="150788"/>
                  </a:lnTo>
                  <a:lnTo>
                    <a:pt x="112178" y="161733"/>
                  </a:lnTo>
                  <a:lnTo>
                    <a:pt x="115730" y="172544"/>
                  </a:lnTo>
                  <a:lnTo>
                    <a:pt x="119267" y="183263"/>
                  </a:lnTo>
                  <a:lnTo>
                    <a:pt x="122795" y="193920"/>
                  </a:lnTo>
                  <a:lnTo>
                    <a:pt x="126317" y="204535"/>
                  </a:lnTo>
                  <a:lnTo>
                    <a:pt x="129835" y="215121"/>
                  </a:lnTo>
                  <a:lnTo>
                    <a:pt x="133350" y="225702"/>
                  </a:lnTo>
                  <a:lnTo>
                    <a:pt x="136863" y="236775"/>
                  </a:lnTo>
                  <a:lnTo>
                    <a:pt x="140375" y="249265"/>
                  </a:lnTo>
                  <a:lnTo>
                    <a:pt x="143887" y="263551"/>
                  </a:lnTo>
                  <a:lnTo>
                    <a:pt x="147397" y="279046"/>
                  </a:lnTo>
                  <a:lnTo>
                    <a:pt x="150907" y="294524"/>
                  </a:lnTo>
                  <a:lnTo>
                    <a:pt x="154417" y="309264"/>
                  </a:lnTo>
                  <a:lnTo>
                    <a:pt x="157927" y="323073"/>
                  </a:lnTo>
                  <a:lnTo>
                    <a:pt x="161437" y="336027"/>
                  </a:lnTo>
                  <a:lnTo>
                    <a:pt x="164951" y="348296"/>
                  </a:lnTo>
                  <a:lnTo>
                    <a:pt x="168634" y="360212"/>
                  </a:lnTo>
                  <a:lnTo>
                    <a:pt x="172791" y="372228"/>
                  </a:lnTo>
                  <a:lnTo>
                    <a:pt x="177550" y="384579"/>
                  </a:lnTo>
                  <a:lnTo>
                    <a:pt x="182712" y="397150"/>
                  </a:lnTo>
                  <a:lnTo>
                    <a:pt x="187870" y="409590"/>
                  </a:lnTo>
                  <a:lnTo>
                    <a:pt x="192777" y="421689"/>
                  </a:lnTo>
                  <a:lnTo>
                    <a:pt x="197221" y="433152"/>
                  </a:lnTo>
                  <a:lnTo>
                    <a:pt x="201374" y="444748"/>
                  </a:lnTo>
                  <a:lnTo>
                    <a:pt x="205597" y="458614"/>
                  </a:lnTo>
                  <a:lnTo>
                    <a:pt x="210570" y="478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685405"/>
              <a:ext cx="168457" cy="20005"/>
            </a:xfrm>
            <a:custGeom>
              <a:avLst/>
              <a:gdLst/>
              <a:ahLst/>
              <a:cxnLst/>
              <a:rect l="0" t="0" r="0" b="0"/>
              <a:pathLst>
                <a:path w="168457" h="20005">
                  <a:moveTo>
                    <a:pt x="168456" y="9475"/>
                  </a:moveTo>
                  <a:lnTo>
                    <a:pt x="159588" y="6609"/>
                  </a:lnTo>
                  <a:lnTo>
                    <a:pt x="150601" y="4466"/>
                  </a:lnTo>
                  <a:lnTo>
                    <a:pt x="140605" y="2864"/>
                  </a:lnTo>
                  <a:lnTo>
                    <a:pt x="129625" y="1683"/>
                  </a:lnTo>
                  <a:lnTo>
                    <a:pt x="117813" y="834"/>
                  </a:lnTo>
                  <a:lnTo>
                    <a:pt x="105359" y="242"/>
                  </a:lnTo>
                  <a:lnTo>
                    <a:pt x="92594" y="0"/>
                  </a:lnTo>
                  <a:lnTo>
                    <a:pt x="79962" y="364"/>
                  </a:lnTo>
                  <a:lnTo>
                    <a:pt x="67698" y="1424"/>
                  </a:lnTo>
                  <a:lnTo>
                    <a:pt x="55911" y="3156"/>
                  </a:lnTo>
                  <a:lnTo>
                    <a:pt x="43309" y="5782"/>
                  </a:lnTo>
                  <a:lnTo>
                    <a:pt x="26554" y="10650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1863" y="379025"/>
              <a:ext cx="49930" cy="463255"/>
            </a:xfrm>
            <a:custGeom>
              <a:avLst/>
              <a:gdLst/>
              <a:ahLst/>
              <a:cxnLst/>
              <a:rect l="0" t="0" r="0" b="0"/>
              <a:pathLst>
                <a:path w="49930" h="463255">
                  <a:moveTo>
                    <a:pt x="7815" y="0"/>
                  </a:moveTo>
                  <a:lnTo>
                    <a:pt x="4949" y="14736"/>
                  </a:lnTo>
                  <a:lnTo>
                    <a:pt x="2807" y="29288"/>
                  </a:lnTo>
                  <a:lnTo>
                    <a:pt x="1208" y="45068"/>
                  </a:lnTo>
                  <a:lnTo>
                    <a:pt x="200" y="61611"/>
                  </a:lnTo>
                  <a:lnTo>
                    <a:pt x="0" y="77808"/>
                  </a:lnTo>
                  <a:lnTo>
                    <a:pt x="656" y="93048"/>
                  </a:lnTo>
                  <a:lnTo>
                    <a:pt x="2067" y="107704"/>
                  </a:lnTo>
                  <a:lnTo>
                    <a:pt x="4079" y="122823"/>
                  </a:lnTo>
                  <a:lnTo>
                    <a:pt x="6538" y="138994"/>
                  </a:lnTo>
                  <a:lnTo>
                    <a:pt x="9152" y="156313"/>
                  </a:lnTo>
                  <a:lnTo>
                    <a:pt x="11520" y="174636"/>
                  </a:lnTo>
                  <a:lnTo>
                    <a:pt x="13446" y="193737"/>
                  </a:lnTo>
                  <a:lnTo>
                    <a:pt x="15077" y="212921"/>
                  </a:lnTo>
                  <a:lnTo>
                    <a:pt x="16786" y="231100"/>
                  </a:lnTo>
                  <a:lnTo>
                    <a:pt x="18791" y="247761"/>
                  </a:lnTo>
                  <a:lnTo>
                    <a:pt x="21139" y="262911"/>
                  </a:lnTo>
                  <a:lnTo>
                    <a:pt x="23795" y="276787"/>
                  </a:lnTo>
                  <a:lnTo>
                    <a:pt x="26691" y="289690"/>
                  </a:lnTo>
                  <a:lnTo>
                    <a:pt x="29603" y="302206"/>
                  </a:lnTo>
                  <a:lnTo>
                    <a:pt x="32171" y="315158"/>
                  </a:lnTo>
                  <a:lnTo>
                    <a:pt x="34231" y="328956"/>
                  </a:lnTo>
                  <a:lnTo>
                    <a:pt x="35952" y="343482"/>
                  </a:lnTo>
                  <a:lnTo>
                    <a:pt x="37722" y="358306"/>
                  </a:lnTo>
                  <a:lnTo>
                    <a:pt x="39762" y="373124"/>
                  </a:lnTo>
                  <a:lnTo>
                    <a:pt x="41974" y="387786"/>
                  </a:lnTo>
                  <a:lnTo>
                    <a:pt x="44239" y="403971"/>
                  </a:lnTo>
                  <a:lnTo>
                    <a:pt x="46758" y="426450"/>
                  </a:lnTo>
                  <a:lnTo>
                    <a:pt x="4992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03379" y="650893"/>
              <a:ext cx="202155" cy="170330"/>
            </a:xfrm>
            <a:custGeom>
              <a:avLst/>
              <a:gdLst/>
              <a:ahLst/>
              <a:cxnLst/>
              <a:rect l="0" t="0" r="0" b="0"/>
              <a:pathLst>
                <a:path w="202155" h="170330">
                  <a:moveTo>
                    <a:pt x="117926" y="86101"/>
                  </a:moveTo>
                  <a:lnTo>
                    <a:pt x="117859" y="74433"/>
                  </a:lnTo>
                  <a:lnTo>
                    <a:pt x="117219" y="63944"/>
                  </a:lnTo>
                  <a:lnTo>
                    <a:pt x="115918" y="53647"/>
                  </a:lnTo>
                  <a:lnTo>
                    <a:pt x="113885" y="43519"/>
                  </a:lnTo>
                  <a:lnTo>
                    <a:pt x="110921" y="33823"/>
                  </a:lnTo>
                  <a:lnTo>
                    <a:pt x="106987" y="24696"/>
                  </a:lnTo>
                  <a:lnTo>
                    <a:pt x="101720" y="16439"/>
                  </a:lnTo>
                  <a:lnTo>
                    <a:pt x="94371" y="9574"/>
                  </a:lnTo>
                  <a:lnTo>
                    <a:pt x="84733" y="4271"/>
                  </a:lnTo>
                  <a:lnTo>
                    <a:pt x="73533" y="863"/>
                  </a:lnTo>
                  <a:lnTo>
                    <a:pt x="62100" y="0"/>
                  </a:lnTo>
                  <a:lnTo>
                    <a:pt x="51237" y="1797"/>
                  </a:lnTo>
                  <a:lnTo>
                    <a:pt x="41355" y="6089"/>
                  </a:lnTo>
                  <a:lnTo>
                    <a:pt x="32723" y="12698"/>
                  </a:lnTo>
                  <a:lnTo>
                    <a:pt x="25333" y="21284"/>
                  </a:lnTo>
                  <a:lnTo>
                    <a:pt x="18998" y="31266"/>
                  </a:lnTo>
                  <a:lnTo>
                    <a:pt x="13486" y="41941"/>
                  </a:lnTo>
                  <a:lnTo>
                    <a:pt x="8591" y="52854"/>
                  </a:lnTo>
                  <a:lnTo>
                    <a:pt x="4469" y="63787"/>
                  </a:lnTo>
                  <a:lnTo>
                    <a:pt x="1603" y="74661"/>
                  </a:lnTo>
                  <a:lnTo>
                    <a:pt x="157" y="85457"/>
                  </a:lnTo>
                  <a:lnTo>
                    <a:pt x="0" y="96182"/>
                  </a:lnTo>
                  <a:lnTo>
                    <a:pt x="883" y="106851"/>
                  </a:lnTo>
                  <a:lnTo>
                    <a:pt x="2560" y="117469"/>
                  </a:lnTo>
                  <a:lnTo>
                    <a:pt x="5143" y="127719"/>
                  </a:lnTo>
                  <a:lnTo>
                    <a:pt x="9078" y="136997"/>
                  </a:lnTo>
                  <a:lnTo>
                    <a:pt x="14504" y="145037"/>
                  </a:lnTo>
                  <a:lnTo>
                    <a:pt x="21265" y="151417"/>
                  </a:lnTo>
                  <a:lnTo>
                    <a:pt x="29098" y="155421"/>
                  </a:lnTo>
                  <a:lnTo>
                    <a:pt x="37735" y="156888"/>
                  </a:lnTo>
                  <a:lnTo>
                    <a:pt x="46787" y="156109"/>
                  </a:lnTo>
                  <a:lnTo>
                    <a:pt x="55776" y="153544"/>
                  </a:lnTo>
                  <a:lnTo>
                    <a:pt x="64442" y="149634"/>
                  </a:lnTo>
                  <a:lnTo>
                    <a:pt x="72563" y="144590"/>
                  </a:lnTo>
                  <a:lnTo>
                    <a:pt x="79872" y="138390"/>
                  </a:lnTo>
                  <a:lnTo>
                    <a:pt x="86307" y="131114"/>
                  </a:lnTo>
                  <a:lnTo>
                    <a:pt x="91967" y="122941"/>
                  </a:lnTo>
                  <a:lnTo>
                    <a:pt x="97012" y="114078"/>
                  </a:lnTo>
                  <a:lnTo>
                    <a:pt x="101591" y="104702"/>
                  </a:lnTo>
                  <a:lnTo>
                    <a:pt x="105668" y="94796"/>
                  </a:lnTo>
                  <a:lnTo>
                    <a:pt x="109035" y="84160"/>
                  </a:lnTo>
                  <a:lnTo>
                    <a:pt x="111659" y="72835"/>
                  </a:lnTo>
                  <a:lnTo>
                    <a:pt x="114495" y="64077"/>
                  </a:lnTo>
                  <a:lnTo>
                    <a:pt x="118233" y="61888"/>
                  </a:lnTo>
                  <a:lnTo>
                    <a:pt x="121979" y="64941"/>
                  </a:lnTo>
                  <a:lnTo>
                    <a:pt x="125533" y="71196"/>
                  </a:lnTo>
                  <a:lnTo>
                    <a:pt x="129143" y="79439"/>
                  </a:lnTo>
                  <a:lnTo>
                    <a:pt x="133193" y="89182"/>
                  </a:lnTo>
                  <a:lnTo>
                    <a:pt x="137858" y="100102"/>
                  </a:lnTo>
                  <a:lnTo>
                    <a:pt x="143281" y="111593"/>
                  </a:lnTo>
                  <a:lnTo>
                    <a:pt x="149671" y="122801"/>
                  </a:lnTo>
                  <a:lnTo>
                    <a:pt x="157034" y="133270"/>
                  </a:lnTo>
                  <a:lnTo>
                    <a:pt x="164969" y="142623"/>
                  </a:lnTo>
                  <a:lnTo>
                    <a:pt x="173651" y="151303"/>
                  </a:lnTo>
                  <a:lnTo>
                    <a:pt x="184958" y="160066"/>
                  </a:lnTo>
                  <a:lnTo>
                    <a:pt x="202154" y="170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8435" y="598967"/>
              <a:ext cx="169574" cy="226414"/>
            </a:xfrm>
            <a:custGeom>
              <a:avLst/>
              <a:gdLst/>
              <a:ahLst/>
              <a:cxnLst/>
              <a:rect l="0" t="0" r="0" b="0"/>
              <a:pathLst>
                <a:path w="169574" h="226414">
                  <a:moveTo>
                    <a:pt x="125026" y="32742"/>
                  </a:moveTo>
                  <a:lnTo>
                    <a:pt x="121958" y="24075"/>
                  </a:lnTo>
                  <a:lnTo>
                    <a:pt x="117895" y="17009"/>
                  </a:lnTo>
                  <a:lnTo>
                    <a:pt x="112398" y="10912"/>
                  </a:lnTo>
                  <a:lnTo>
                    <a:pt x="105465" y="5857"/>
                  </a:lnTo>
                  <a:lnTo>
                    <a:pt x="97019" y="2291"/>
                  </a:lnTo>
                  <a:lnTo>
                    <a:pt x="87178" y="343"/>
                  </a:lnTo>
                  <a:lnTo>
                    <a:pt x="76513" y="0"/>
                  </a:lnTo>
                  <a:lnTo>
                    <a:pt x="65908" y="1282"/>
                  </a:lnTo>
                  <a:lnTo>
                    <a:pt x="55858" y="4032"/>
                  </a:lnTo>
                  <a:lnTo>
                    <a:pt x="46488" y="7977"/>
                  </a:lnTo>
                  <a:lnTo>
                    <a:pt x="37736" y="12834"/>
                  </a:lnTo>
                  <a:lnTo>
                    <a:pt x="29483" y="18360"/>
                  </a:lnTo>
                  <a:lnTo>
                    <a:pt x="21770" y="24525"/>
                  </a:lnTo>
                  <a:lnTo>
                    <a:pt x="14802" y="31494"/>
                  </a:lnTo>
                  <a:lnTo>
                    <a:pt x="8641" y="39290"/>
                  </a:lnTo>
                  <a:lnTo>
                    <a:pt x="3689" y="47644"/>
                  </a:lnTo>
                  <a:lnTo>
                    <a:pt x="724" y="56097"/>
                  </a:lnTo>
                  <a:lnTo>
                    <a:pt x="0" y="64371"/>
                  </a:lnTo>
                  <a:lnTo>
                    <a:pt x="1464" y="72214"/>
                  </a:lnTo>
                  <a:lnTo>
                    <a:pt x="5030" y="79329"/>
                  </a:lnTo>
                  <a:lnTo>
                    <a:pt x="10433" y="85625"/>
                  </a:lnTo>
                  <a:lnTo>
                    <a:pt x="17466" y="91022"/>
                  </a:lnTo>
                  <a:lnTo>
                    <a:pt x="26072" y="95357"/>
                  </a:lnTo>
                  <a:lnTo>
                    <a:pt x="36079" y="98645"/>
                  </a:lnTo>
                  <a:lnTo>
                    <a:pt x="47219" y="101041"/>
                  </a:lnTo>
                  <a:lnTo>
                    <a:pt x="59219" y="102741"/>
                  </a:lnTo>
                  <a:lnTo>
                    <a:pt x="71842" y="103930"/>
                  </a:lnTo>
                  <a:lnTo>
                    <a:pt x="84741" y="104917"/>
                  </a:lnTo>
                  <a:lnTo>
                    <a:pt x="97475" y="106121"/>
                  </a:lnTo>
                  <a:lnTo>
                    <a:pt x="109810" y="107755"/>
                  </a:lnTo>
                  <a:lnTo>
                    <a:pt x="121551" y="110007"/>
                  </a:lnTo>
                  <a:lnTo>
                    <a:pt x="132443" y="113123"/>
                  </a:lnTo>
                  <a:lnTo>
                    <a:pt x="142428" y="117156"/>
                  </a:lnTo>
                  <a:lnTo>
                    <a:pt x="151287" y="122322"/>
                  </a:lnTo>
                  <a:lnTo>
                    <a:pt x="158567" y="129071"/>
                  </a:lnTo>
                  <a:lnTo>
                    <a:pt x="164159" y="137497"/>
                  </a:lnTo>
                  <a:lnTo>
                    <a:pt x="167931" y="147240"/>
                  </a:lnTo>
                  <a:lnTo>
                    <a:pt x="169573" y="157689"/>
                  </a:lnTo>
                  <a:lnTo>
                    <a:pt x="169122" y="168412"/>
                  </a:lnTo>
                  <a:lnTo>
                    <a:pt x="166888" y="179034"/>
                  </a:lnTo>
                  <a:lnTo>
                    <a:pt x="163262" y="189158"/>
                  </a:lnTo>
                  <a:lnTo>
                    <a:pt x="158598" y="198620"/>
                  </a:lnTo>
                  <a:lnTo>
                    <a:pt x="152859" y="207125"/>
                  </a:lnTo>
                  <a:lnTo>
                    <a:pt x="145652" y="214167"/>
                  </a:lnTo>
                  <a:lnTo>
                    <a:pt x="136882" y="219603"/>
                  </a:lnTo>
                  <a:lnTo>
                    <a:pt x="126892" y="223441"/>
                  </a:lnTo>
                  <a:lnTo>
                    <a:pt x="116269" y="225659"/>
                  </a:lnTo>
                  <a:lnTo>
                    <a:pt x="105420" y="226413"/>
                  </a:lnTo>
                  <a:lnTo>
                    <a:pt x="94543" y="225972"/>
                  </a:lnTo>
                  <a:lnTo>
                    <a:pt x="83714" y="224622"/>
                  </a:lnTo>
                  <a:lnTo>
                    <a:pt x="72960" y="222609"/>
                  </a:lnTo>
                  <a:lnTo>
                    <a:pt x="62538" y="220085"/>
                  </a:lnTo>
                  <a:lnTo>
                    <a:pt x="51820" y="216768"/>
                  </a:lnTo>
                  <a:lnTo>
                    <a:pt x="38744" y="211255"/>
                  </a:lnTo>
                  <a:lnTo>
                    <a:pt x="19741" y="201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9274" y="41061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0"/>
                  </a:lnTo>
                  <a:lnTo>
                    <a:pt x="178" y="110487"/>
                  </a:lnTo>
                  <a:lnTo>
                    <a:pt x="826" y="127795"/>
                  </a:lnTo>
                  <a:lnTo>
                    <a:pt x="2079" y="143835"/>
                  </a:lnTo>
                  <a:lnTo>
                    <a:pt x="3905" y="158550"/>
                  </a:lnTo>
                  <a:lnTo>
                    <a:pt x="6201" y="172128"/>
                  </a:lnTo>
                  <a:lnTo>
                    <a:pt x="8853" y="184831"/>
                  </a:lnTo>
                  <a:lnTo>
                    <a:pt x="11598" y="197382"/>
                  </a:lnTo>
                  <a:lnTo>
                    <a:pt x="14054" y="210889"/>
                  </a:lnTo>
                  <a:lnTo>
                    <a:pt x="16035" y="225872"/>
                  </a:lnTo>
                  <a:lnTo>
                    <a:pt x="17533" y="242009"/>
                  </a:lnTo>
                  <a:lnTo>
                    <a:pt x="18621" y="258452"/>
                  </a:lnTo>
                  <a:lnTo>
                    <a:pt x="19390" y="274663"/>
                  </a:lnTo>
                  <a:lnTo>
                    <a:pt x="19924" y="290614"/>
                  </a:lnTo>
                  <a:lnTo>
                    <a:pt x="20291" y="306608"/>
                  </a:lnTo>
                  <a:lnTo>
                    <a:pt x="20542" y="322818"/>
                  </a:lnTo>
                  <a:lnTo>
                    <a:pt x="20711" y="338341"/>
                  </a:lnTo>
                  <a:lnTo>
                    <a:pt x="20844" y="352702"/>
                  </a:lnTo>
                  <a:lnTo>
                    <a:pt x="20953" y="36604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5212" y="536953"/>
              <a:ext cx="227804" cy="326384"/>
            </a:xfrm>
            <a:custGeom>
              <a:avLst/>
              <a:gdLst/>
              <a:ahLst/>
              <a:cxnLst/>
              <a:rect l="0" t="0" r="0" b="0"/>
              <a:pathLst>
                <a:path w="227804" h="326384">
                  <a:moveTo>
                    <a:pt x="133047" y="0"/>
                  </a:moveTo>
                  <a:lnTo>
                    <a:pt x="124312" y="5934"/>
                  </a:lnTo>
                  <a:lnTo>
                    <a:pt x="116606" y="12139"/>
                  </a:lnTo>
                  <a:lnTo>
                    <a:pt x="109204" y="19230"/>
                  </a:lnTo>
                  <a:lnTo>
                    <a:pt x="101943" y="26998"/>
                  </a:lnTo>
                  <a:lnTo>
                    <a:pt x="94764" y="34996"/>
                  </a:lnTo>
                  <a:lnTo>
                    <a:pt x="87638" y="42937"/>
                  </a:lnTo>
                  <a:lnTo>
                    <a:pt x="80548" y="50711"/>
                  </a:lnTo>
                  <a:lnTo>
                    <a:pt x="73481" y="58305"/>
                  </a:lnTo>
                  <a:lnTo>
                    <a:pt x="66426" y="65741"/>
                  </a:lnTo>
                  <a:lnTo>
                    <a:pt x="59212" y="73057"/>
                  </a:lnTo>
                  <a:lnTo>
                    <a:pt x="51531" y="80282"/>
                  </a:lnTo>
                  <a:lnTo>
                    <a:pt x="43249" y="87438"/>
                  </a:lnTo>
                  <a:lnTo>
                    <a:pt x="34399" y="94380"/>
                  </a:lnTo>
                  <a:lnTo>
                    <a:pt x="25079" y="100816"/>
                  </a:lnTo>
                  <a:lnTo>
                    <a:pt x="15433" y="106654"/>
                  </a:lnTo>
                  <a:lnTo>
                    <a:pt x="6728" y="112888"/>
                  </a:lnTo>
                  <a:lnTo>
                    <a:pt x="1336" y="120172"/>
                  </a:lnTo>
                  <a:lnTo>
                    <a:pt x="0" y="127408"/>
                  </a:lnTo>
                  <a:lnTo>
                    <a:pt x="1740" y="134388"/>
                  </a:lnTo>
                  <a:lnTo>
                    <a:pt x="5466" y="141241"/>
                  </a:lnTo>
                  <a:lnTo>
                    <a:pt x="10421" y="148235"/>
                  </a:lnTo>
                  <a:lnTo>
                    <a:pt x="16132" y="155727"/>
                  </a:lnTo>
                  <a:lnTo>
                    <a:pt x="22319" y="163860"/>
                  </a:lnTo>
                  <a:lnTo>
                    <a:pt x="28969" y="172601"/>
                  </a:lnTo>
                  <a:lnTo>
                    <a:pt x="36285" y="181841"/>
                  </a:lnTo>
                  <a:lnTo>
                    <a:pt x="44327" y="191464"/>
                  </a:lnTo>
                  <a:lnTo>
                    <a:pt x="53020" y="201365"/>
                  </a:lnTo>
                  <a:lnTo>
                    <a:pt x="62235" y="211463"/>
                  </a:lnTo>
                  <a:lnTo>
                    <a:pt x="71840" y="221695"/>
                  </a:lnTo>
                  <a:lnTo>
                    <a:pt x="81561" y="231853"/>
                  </a:lnTo>
                  <a:lnTo>
                    <a:pt x="91007" y="241600"/>
                  </a:lnTo>
                  <a:lnTo>
                    <a:pt x="99987" y="250786"/>
                  </a:lnTo>
                  <a:lnTo>
                    <a:pt x="108491" y="259429"/>
                  </a:lnTo>
                  <a:lnTo>
                    <a:pt x="116589" y="267621"/>
                  </a:lnTo>
                  <a:lnTo>
                    <a:pt x="124376" y="275466"/>
                  </a:lnTo>
                  <a:lnTo>
                    <a:pt x="132098" y="283058"/>
                  </a:lnTo>
                  <a:lnTo>
                    <a:pt x="140131" y="290470"/>
                  </a:lnTo>
                  <a:lnTo>
                    <a:pt x="148656" y="297748"/>
                  </a:lnTo>
                  <a:lnTo>
                    <a:pt x="157841" y="304602"/>
                  </a:lnTo>
                  <a:lnTo>
                    <a:pt x="167919" y="310446"/>
                  </a:lnTo>
                  <a:lnTo>
                    <a:pt x="178905" y="315041"/>
                  </a:lnTo>
                  <a:lnTo>
                    <a:pt x="190072" y="318471"/>
                  </a:lnTo>
                  <a:lnTo>
                    <a:pt x="201143" y="321310"/>
                  </a:lnTo>
                  <a:lnTo>
                    <a:pt x="213091" y="323805"/>
                  </a:lnTo>
                  <a:lnTo>
                    <a:pt x="22780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0290" y="599259"/>
              <a:ext cx="211711" cy="200907"/>
            </a:xfrm>
            <a:custGeom>
              <a:avLst/>
              <a:gdLst/>
              <a:ahLst/>
              <a:cxnLst/>
              <a:rect l="0" t="0" r="0" b="0"/>
              <a:pathLst>
                <a:path w="211711" h="200907">
                  <a:moveTo>
                    <a:pt x="106425" y="127207"/>
                  </a:moveTo>
                  <a:lnTo>
                    <a:pt x="109292" y="118338"/>
                  </a:lnTo>
                  <a:lnTo>
                    <a:pt x="111433" y="109352"/>
                  </a:lnTo>
                  <a:lnTo>
                    <a:pt x="113032" y="99361"/>
                  </a:lnTo>
                  <a:lnTo>
                    <a:pt x="114039" y="88553"/>
                  </a:lnTo>
                  <a:lnTo>
                    <a:pt x="114240" y="77390"/>
                  </a:lnTo>
                  <a:lnTo>
                    <a:pt x="113580" y="66189"/>
                  </a:lnTo>
                  <a:lnTo>
                    <a:pt x="111995" y="55250"/>
                  </a:lnTo>
                  <a:lnTo>
                    <a:pt x="109335" y="44914"/>
                  </a:lnTo>
                  <a:lnTo>
                    <a:pt x="105614" y="35306"/>
                  </a:lnTo>
                  <a:lnTo>
                    <a:pt x="100829" y="26534"/>
                  </a:lnTo>
                  <a:lnTo>
                    <a:pt x="94867" y="18782"/>
                  </a:lnTo>
                  <a:lnTo>
                    <a:pt x="87783" y="12055"/>
                  </a:lnTo>
                  <a:lnTo>
                    <a:pt x="79756" y="6536"/>
                  </a:lnTo>
                  <a:lnTo>
                    <a:pt x="70997" y="2651"/>
                  </a:lnTo>
                  <a:lnTo>
                    <a:pt x="61704" y="487"/>
                  </a:lnTo>
                  <a:lnTo>
                    <a:pt x="52195" y="0"/>
                  </a:lnTo>
                  <a:lnTo>
                    <a:pt x="42891" y="1185"/>
                  </a:lnTo>
                  <a:lnTo>
                    <a:pt x="34010" y="3883"/>
                  </a:lnTo>
                  <a:lnTo>
                    <a:pt x="25743" y="8304"/>
                  </a:lnTo>
                  <a:lnTo>
                    <a:pt x="18337" y="15077"/>
                  </a:lnTo>
                  <a:lnTo>
                    <a:pt x="11845" y="24338"/>
                  </a:lnTo>
                  <a:lnTo>
                    <a:pt x="6486" y="35795"/>
                  </a:lnTo>
                  <a:lnTo>
                    <a:pt x="2708" y="48997"/>
                  </a:lnTo>
                  <a:lnTo>
                    <a:pt x="612" y="63497"/>
                  </a:lnTo>
                  <a:lnTo>
                    <a:pt x="0" y="78603"/>
                  </a:lnTo>
                  <a:lnTo>
                    <a:pt x="569" y="93423"/>
                  </a:lnTo>
                  <a:lnTo>
                    <a:pt x="2026" y="107493"/>
                  </a:lnTo>
                  <a:lnTo>
                    <a:pt x="4291" y="120734"/>
                  </a:lnTo>
                  <a:lnTo>
                    <a:pt x="7480" y="133247"/>
                  </a:lnTo>
                  <a:lnTo>
                    <a:pt x="11595" y="145172"/>
                  </a:lnTo>
                  <a:lnTo>
                    <a:pt x="16831" y="156166"/>
                  </a:lnTo>
                  <a:lnTo>
                    <a:pt x="23635" y="165427"/>
                  </a:lnTo>
                  <a:lnTo>
                    <a:pt x="32098" y="172644"/>
                  </a:lnTo>
                  <a:lnTo>
                    <a:pt x="41697" y="177491"/>
                  </a:lnTo>
                  <a:lnTo>
                    <a:pt x="51517" y="179396"/>
                  </a:lnTo>
                  <a:lnTo>
                    <a:pt x="61002" y="178339"/>
                  </a:lnTo>
                  <a:lnTo>
                    <a:pt x="69807" y="174731"/>
                  </a:lnTo>
                  <a:lnTo>
                    <a:pt x="77641" y="169121"/>
                  </a:lnTo>
                  <a:lnTo>
                    <a:pt x="84466" y="162017"/>
                  </a:lnTo>
                  <a:lnTo>
                    <a:pt x="90573" y="153677"/>
                  </a:lnTo>
                  <a:lnTo>
                    <a:pt x="96458" y="144110"/>
                  </a:lnTo>
                  <a:lnTo>
                    <a:pt x="102416" y="133420"/>
                  </a:lnTo>
                  <a:lnTo>
                    <a:pt x="108236" y="121803"/>
                  </a:lnTo>
                  <a:lnTo>
                    <a:pt x="113312" y="109474"/>
                  </a:lnTo>
                  <a:lnTo>
                    <a:pt x="117371" y="96653"/>
                  </a:lnTo>
                  <a:lnTo>
                    <a:pt x="120983" y="84650"/>
                  </a:lnTo>
                  <a:lnTo>
                    <a:pt x="125007" y="77148"/>
                  </a:lnTo>
                  <a:lnTo>
                    <a:pt x="128952" y="76326"/>
                  </a:lnTo>
                  <a:lnTo>
                    <a:pt x="131963" y="80452"/>
                  </a:lnTo>
                  <a:lnTo>
                    <a:pt x="134363" y="87701"/>
                  </a:lnTo>
                  <a:lnTo>
                    <a:pt x="137021" y="96669"/>
                  </a:lnTo>
                  <a:lnTo>
                    <a:pt x="140424" y="106493"/>
                  </a:lnTo>
                  <a:lnTo>
                    <a:pt x="144665" y="116558"/>
                  </a:lnTo>
                  <a:lnTo>
                    <a:pt x="149647" y="126333"/>
                  </a:lnTo>
                  <a:lnTo>
                    <a:pt x="155216" y="135582"/>
                  </a:lnTo>
                  <a:lnTo>
                    <a:pt x="161223" y="144288"/>
                  </a:lnTo>
                  <a:lnTo>
                    <a:pt x="167545" y="152534"/>
                  </a:lnTo>
                  <a:lnTo>
                    <a:pt x="174084" y="160416"/>
                  </a:lnTo>
                  <a:lnTo>
                    <a:pt x="180660" y="167919"/>
                  </a:lnTo>
                  <a:lnTo>
                    <a:pt x="187758" y="175751"/>
                  </a:lnTo>
                  <a:lnTo>
                    <a:pt x="197118" y="185720"/>
                  </a:lnTo>
                  <a:lnTo>
                    <a:pt x="211710" y="200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564929" y="1470304"/>
            <a:ext cx="7810705" cy="884395"/>
            <a:chOff x="1564929" y="1470304"/>
            <a:chExt cx="7810705" cy="884395"/>
          </a:xfrm>
        </p:grpSpPr>
        <p:sp>
          <p:nvSpPr>
            <p:cNvPr id="12" name="Freeform 11"/>
            <p:cNvSpPr/>
            <p:nvPr/>
          </p:nvSpPr>
          <p:spPr>
            <a:xfrm>
              <a:off x="1564929" y="1722988"/>
              <a:ext cx="210571" cy="102424"/>
            </a:xfrm>
            <a:custGeom>
              <a:avLst/>
              <a:gdLst/>
              <a:ahLst/>
              <a:cxnLst/>
              <a:rect l="0" t="0" r="0" b="0"/>
              <a:pathLst>
                <a:path w="210571" h="10242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55" y="63484"/>
                  </a:lnTo>
                  <a:lnTo>
                    <a:pt x="12125" y="73567"/>
                  </a:lnTo>
                  <a:lnTo>
                    <a:pt x="16528" y="82728"/>
                  </a:lnTo>
                  <a:lnTo>
                    <a:pt x="22265" y="90688"/>
                  </a:lnTo>
                  <a:lnTo>
                    <a:pt x="29068" y="97013"/>
                  </a:lnTo>
                  <a:lnTo>
                    <a:pt x="36397" y="100981"/>
                  </a:lnTo>
                  <a:lnTo>
                    <a:pt x="43881" y="102423"/>
                  </a:lnTo>
                  <a:lnTo>
                    <a:pt x="51345" y="101628"/>
                  </a:lnTo>
                  <a:lnTo>
                    <a:pt x="58729" y="99050"/>
                  </a:lnTo>
                  <a:lnTo>
                    <a:pt x="66021" y="95134"/>
                  </a:lnTo>
                  <a:lnTo>
                    <a:pt x="73069" y="90085"/>
                  </a:lnTo>
                  <a:lnTo>
                    <a:pt x="79583" y="83881"/>
                  </a:lnTo>
                  <a:lnTo>
                    <a:pt x="85452" y="76607"/>
                  </a:lnTo>
                  <a:lnTo>
                    <a:pt x="90887" y="68606"/>
                  </a:lnTo>
                  <a:lnTo>
                    <a:pt x="96304" y="60390"/>
                  </a:lnTo>
                  <a:lnTo>
                    <a:pt x="101952" y="52272"/>
                  </a:lnTo>
                  <a:lnTo>
                    <a:pt x="107899" y="44363"/>
                  </a:lnTo>
                  <a:lnTo>
                    <a:pt x="114124" y="36672"/>
                  </a:lnTo>
                  <a:lnTo>
                    <a:pt x="120575" y="29184"/>
                  </a:lnTo>
                  <a:lnTo>
                    <a:pt x="127196" y="22512"/>
                  </a:lnTo>
                  <a:lnTo>
                    <a:pt x="133939" y="17847"/>
                  </a:lnTo>
                  <a:lnTo>
                    <a:pt x="140770" y="15677"/>
                  </a:lnTo>
                  <a:lnTo>
                    <a:pt x="147661" y="15848"/>
                  </a:lnTo>
                  <a:lnTo>
                    <a:pt x="154594" y="17940"/>
                  </a:lnTo>
                  <a:lnTo>
                    <a:pt x="161555" y="21494"/>
                  </a:lnTo>
                  <a:lnTo>
                    <a:pt x="168534" y="26114"/>
                  </a:lnTo>
                  <a:lnTo>
                    <a:pt x="175527" y="31489"/>
                  </a:lnTo>
                  <a:lnTo>
                    <a:pt x="182520" y="37387"/>
                  </a:lnTo>
                  <a:lnTo>
                    <a:pt x="189206" y="43530"/>
                  </a:lnTo>
                  <a:lnTo>
                    <a:pt x="195646" y="50290"/>
                  </a:lnTo>
                  <a:lnTo>
                    <a:pt x="202408" y="59373"/>
                  </a:lnTo>
                  <a:lnTo>
                    <a:pt x="21057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01882" y="1607175"/>
              <a:ext cx="18329" cy="389555"/>
            </a:xfrm>
            <a:custGeom>
              <a:avLst/>
              <a:gdLst/>
              <a:ahLst/>
              <a:cxnLst/>
              <a:rect l="0" t="0" r="0" b="0"/>
              <a:pathLst>
                <a:path w="18329" h="3895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76"/>
                  </a:lnTo>
                  <a:lnTo>
                    <a:pt x="178" y="97107"/>
                  </a:lnTo>
                  <a:lnTo>
                    <a:pt x="826" y="112482"/>
                  </a:lnTo>
                  <a:lnTo>
                    <a:pt x="2075" y="126931"/>
                  </a:lnTo>
                  <a:lnTo>
                    <a:pt x="3727" y="140596"/>
                  </a:lnTo>
                  <a:lnTo>
                    <a:pt x="5376" y="153925"/>
                  </a:lnTo>
                  <a:lnTo>
                    <a:pt x="6778" y="167240"/>
                  </a:lnTo>
                  <a:lnTo>
                    <a:pt x="7871" y="180998"/>
                  </a:lnTo>
                  <a:lnTo>
                    <a:pt x="8679" y="195848"/>
                  </a:lnTo>
                  <a:lnTo>
                    <a:pt x="9262" y="212020"/>
                  </a:lnTo>
                  <a:lnTo>
                    <a:pt x="9840" y="228935"/>
                  </a:lnTo>
                  <a:lnTo>
                    <a:pt x="10768" y="245443"/>
                  </a:lnTo>
                  <a:lnTo>
                    <a:pt x="12207" y="260914"/>
                  </a:lnTo>
                  <a:lnTo>
                    <a:pt x="13990" y="275401"/>
                  </a:lnTo>
                  <a:lnTo>
                    <a:pt x="15725" y="289350"/>
                  </a:lnTo>
                  <a:lnTo>
                    <a:pt x="17182" y="303098"/>
                  </a:lnTo>
                  <a:lnTo>
                    <a:pt x="18142" y="316654"/>
                  </a:lnTo>
                  <a:lnTo>
                    <a:pt x="18328" y="329777"/>
                  </a:lnTo>
                  <a:lnTo>
                    <a:pt x="17676" y="342341"/>
                  </a:lnTo>
                  <a:lnTo>
                    <a:pt x="16432" y="353922"/>
                  </a:lnTo>
                  <a:lnTo>
                    <a:pt x="14938" y="364868"/>
                  </a:lnTo>
                  <a:lnTo>
                    <a:pt x="13064" y="376141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65012" y="1476087"/>
              <a:ext cx="303199" cy="311002"/>
            </a:xfrm>
            <a:custGeom>
              <a:avLst/>
              <a:gdLst/>
              <a:ahLst/>
              <a:cxnLst/>
              <a:rect l="0" t="0" r="0" b="0"/>
              <a:pathLst>
                <a:path w="303199" h="311002">
                  <a:moveTo>
                    <a:pt x="0" y="131088"/>
                  </a:moveTo>
                  <a:lnTo>
                    <a:pt x="3001" y="116620"/>
                  </a:lnTo>
                  <a:lnTo>
                    <a:pt x="6423" y="104629"/>
                  </a:lnTo>
                  <a:lnTo>
                    <a:pt x="10619" y="94021"/>
                  </a:lnTo>
                  <a:lnTo>
                    <a:pt x="15519" y="84399"/>
                  </a:lnTo>
                  <a:lnTo>
                    <a:pt x="21000" y="75523"/>
                  </a:lnTo>
                  <a:lnTo>
                    <a:pt x="26936" y="67203"/>
                  </a:lnTo>
                  <a:lnTo>
                    <a:pt x="33370" y="59284"/>
                  </a:lnTo>
                  <a:lnTo>
                    <a:pt x="40517" y="51649"/>
                  </a:lnTo>
                  <a:lnTo>
                    <a:pt x="48434" y="44211"/>
                  </a:lnTo>
                  <a:lnTo>
                    <a:pt x="57038" y="36909"/>
                  </a:lnTo>
                  <a:lnTo>
                    <a:pt x="66192" y="29699"/>
                  </a:lnTo>
                  <a:lnTo>
                    <a:pt x="75762" y="22561"/>
                  </a:lnTo>
                  <a:lnTo>
                    <a:pt x="85799" y="15802"/>
                  </a:lnTo>
                  <a:lnTo>
                    <a:pt x="96522" y="10022"/>
                  </a:lnTo>
                  <a:lnTo>
                    <a:pt x="107996" y="5476"/>
                  </a:lnTo>
                  <a:lnTo>
                    <a:pt x="120142" y="2255"/>
                  </a:lnTo>
                  <a:lnTo>
                    <a:pt x="132827" y="461"/>
                  </a:lnTo>
                  <a:lnTo>
                    <a:pt x="145917" y="0"/>
                  </a:lnTo>
                  <a:lnTo>
                    <a:pt x="159301" y="808"/>
                  </a:lnTo>
                  <a:lnTo>
                    <a:pt x="172892" y="2938"/>
                  </a:lnTo>
                  <a:lnTo>
                    <a:pt x="186622" y="6293"/>
                  </a:lnTo>
                  <a:lnTo>
                    <a:pt x="200282" y="10662"/>
                  </a:lnTo>
                  <a:lnTo>
                    <a:pt x="213533" y="15811"/>
                  </a:lnTo>
                  <a:lnTo>
                    <a:pt x="226221" y="21536"/>
                  </a:lnTo>
                  <a:lnTo>
                    <a:pt x="238198" y="27836"/>
                  </a:lnTo>
                  <a:lnTo>
                    <a:pt x="249250" y="34897"/>
                  </a:lnTo>
                  <a:lnTo>
                    <a:pt x="259346" y="42759"/>
                  </a:lnTo>
                  <a:lnTo>
                    <a:pt x="268449" y="51327"/>
                  </a:lnTo>
                  <a:lnTo>
                    <a:pt x="276425" y="60456"/>
                  </a:lnTo>
                  <a:lnTo>
                    <a:pt x="283307" y="70011"/>
                  </a:lnTo>
                  <a:lnTo>
                    <a:pt x="289100" y="80038"/>
                  </a:lnTo>
                  <a:lnTo>
                    <a:pt x="293701" y="90754"/>
                  </a:lnTo>
                  <a:lnTo>
                    <a:pt x="297168" y="102223"/>
                  </a:lnTo>
                  <a:lnTo>
                    <a:pt x="299684" y="114366"/>
                  </a:lnTo>
                  <a:lnTo>
                    <a:pt x="301464" y="127048"/>
                  </a:lnTo>
                  <a:lnTo>
                    <a:pt x="302693" y="140137"/>
                  </a:lnTo>
                  <a:lnTo>
                    <a:pt x="303198" y="153520"/>
                  </a:lnTo>
                  <a:lnTo>
                    <a:pt x="302480" y="167111"/>
                  </a:lnTo>
                  <a:lnTo>
                    <a:pt x="300366" y="180836"/>
                  </a:lnTo>
                  <a:lnTo>
                    <a:pt x="296979" y="194323"/>
                  </a:lnTo>
                  <a:lnTo>
                    <a:pt x="292564" y="206926"/>
                  </a:lnTo>
                  <a:lnTo>
                    <a:pt x="287371" y="218369"/>
                  </a:lnTo>
                  <a:lnTo>
                    <a:pt x="281615" y="228867"/>
                  </a:lnTo>
                  <a:lnTo>
                    <a:pt x="275459" y="238918"/>
                  </a:lnTo>
                  <a:lnTo>
                    <a:pt x="269022" y="248865"/>
                  </a:lnTo>
                  <a:lnTo>
                    <a:pt x="262227" y="258701"/>
                  </a:lnTo>
                  <a:lnTo>
                    <a:pt x="254826" y="268166"/>
                  </a:lnTo>
                  <a:lnTo>
                    <a:pt x="246733" y="277125"/>
                  </a:lnTo>
                  <a:lnTo>
                    <a:pt x="238009" y="285431"/>
                  </a:lnTo>
                  <a:lnTo>
                    <a:pt x="228773" y="292857"/>
                  </a:lnTo>
                  <a:lnTo>
                    <a:pt x="219157" y="299358"/>
                  </a:lnTo>
                  <a:lnTo>
                    <a:pt x="209335" y="304710"/>
                  </a:lnTo>
                  <a:lnTo>
                    <a:pt x="198355" y="308842"/>
                  </a:lnTo>
                  <a:lnTo>
                    <a:pt x="183020" y="311001"/>
                  </a:lnTo>
                  <a:lnTo>
                    <a:pt x="157927" y="310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17696" y="1809665"/>
              <a:ext cx="157928" cy="176175"/>
            </a:xfrm>
            <a:custGeom>
              <a:avLst/>
              <a:gdLst/>
              <a:ahLst/>
              <a:cxnLst/>
              <a:rect l="0" t="0" r="0" b="0"/>
              <a:pathLst>
                <a:path w="157928" h="176175">
                  <a:moveTo>
                    <a:pt x="0" y="92308"/>
                  </a:moveTo>
                  <a:lnTo>
                    <a:pt x="8868" y="95175"/>
                  </a:lnTo>
                  <a:lnTo>
                    <a:pt x="17855" y="97317"/>
                  </a:lnTo>
                  <a:lnTo>
                    <a:pt x="27846" y="98915"/>
                  </a:lnTo>
                  <a:lnTo>
                    <a:pt x="38653" y="99923"/>
                  </a:lnTo>
                  <a:lnTo>
                    <a:pt x="49817" y="100123"/>
                  </a:lnTo>
                  <a:lnTo>
                    <a:pt x="61017" y="99463"/>
                  </a:lnTo>
                  <a:lnTo>
                    <a:pt x="71956" y="97879"/>
                  </a:lnTo>
                  <a:lnTo>
                    <a:pt x="82292" y="95218"/>
                  </a:lnTo>
                  <a:lnTo>
                    <a:pt x="91905" y="91498"/>
                  </a:lnTo>
                  <a:lnTo>
                    <a:pt x="100849" y="86712"/>
                  </a:lnTo>
                  <a:lnTo>
                    <a:pt x="109250" y="80751"/>
                  </a:lnTo>
                  <a:lnTo>
                    <a:pt x="117226" y="73667"/>
                  </a:lnTo>
                  <a:lnTo>
                    <a:pt x="124397" y="65639"/>
                  </a:lnTo>
                  <a:lnTo>
                    <a:pt x="129931" y="56881"/>
                  </a:lnTo>
                  <a:lnTo>
                    <a:pt x="133497" y="47588"/>
                  </a:lnTo>
                  <a:lnTo>
                    <a:pt x="135078" y="38078"/>
                  </a:lnTo>
                  <a:lnTo>
                    <a:pt x="134701" y="28774"/>
                  </a:lnTo>
                  <a:lnTo>
                    <a:pt x="132580" y="19902"/>
                  </a:lnTo>
                  <a:lnTo>
                    <a:pt x="128564" y="11981"/>
                  </a:lnTo>
                  <a:lnTo>
                    <a:pt x="122071" y="5871"/>
                  </a:lnTo>
                  <a:lnTo>
                    <a:pt x="113010" y="1882"/>
                  </a:lnTo>
                  <a:lnTo>
                    <a:pt x="102029" y="0"/>
                  </a:lnTo>
                  <a:lnTo>
                    <a:pt x="90211" y="167"/>
                  </a:lnTo>
                  <a:lnTo>
                    <a:pt x="78272" y="2134"/>
                  </a:lnTo>
                  <a:lnTo>
                    <a:pt x="66683" y="5706"/>
                  </a:lnTo>
                  <a:lnTo>
                    <a:pt x="55835" y="10836"/>
                  </a:lnTo>
                  <a:lnTo>
                    <a:pt x="45850" y="17364"/>
                  </a:lnTo>
                  <a:lnTo>
                    <a:pt x="36978" y="25354"/>
                  </a:lnTo>
                  <a:lnTo>
                    <a:pt x="29682" y="35152"/>
                  </a:lnTo>
                  <a:lnTo>
                    <a:pt x="24071" y="46779"/>
                  </a:lnTo>
                  <a:lnTo>
                    <a:pt x="20115" y="59824"/>
                  </a:lnTo>
                  <a:lnTo>
                    <a:pt x="17816" y="73643"/>
                  </a:lnTo>
                  <a:lnTo>
                    <a:pt x="17018" y="87784"/>
                  </a:lnTo>
                  <a:lnTo>
                    <a:pt x="17768" y="101853"/>
                  </a:lnTo>
                  <a:lnTo>
                    <a:pt x="20390" y="115445"/>
                  </a:lnTo>
                  <a:lnTo>
                    <a:pt x="24894" y="128389"/>
                  </a:lnTo>
                  <a:lnTo>
                    <a:pt x="31019" y="140385"/>
                  </a:lnTo>
                  <a:lnTo>
                    <a:pt x="38417" y="150924"/>
                  </a:lnTo>
                  <a:lnTo>
                    <a:pt x="46766" y="159857"/>
                  </a:lnTo>
                  <a:lnTo>
                    <a:pt x="55965" y="167027"/>
                  </a:lnTo>
                  <a:lnTo>
                    <a:pt x="66115" y="172102"/>
                  </a:lnTo>
                  <a:lnTo>
                    <a:pt x="77197" y="175105"/>
                  </a:lnTo>
                  <a:lnTo>
                    <a:pt x="88909" y="176174"/>
                  </a:lnTo>
                  <a:lnTo>
                    <a:pt x="100771" y="175388"/>
                  </a:lnTo>
                  <a:lnTo>
                    <a:pt x="112476" y="172978"/>
                  </a:lnTo>
                  <a:lnTo>
                    <a:pt x="123476" y="169385"/>
                  </a:lnTo>
                  <a:lnTo>
                    <a:pt x="133968" y="164711"/>
                  </a:lnTo>
                  <a:lnTo>
                    <a:pt x="144870" y="157435"/>
                  </a:lnTo>
                  <a:lnTo>
                    <a:pt x="157927" y="144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28266" y="1880916"/>
              <a:ext cx="21057" cy="80847"/>
            </a:xfrm>
            <a:custGeom>
              <a:avLst/>
              <a:gdLst/>
              <a:ahLst/>
              <a:cxnLst/>
              <a:rect l="0" t="0" r="0" b="0"/>
              <a:pathLst>
                <a:path w="21057" h="80847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3" y="32463"/>
                  </a:lnTo>
                  <a:lnTo>
                    <a:pt x="3863" y="42937"/>
                  </a:lnTo>
                  <a:lnTo>
                    <a:pt x="6179" y="53929"/>
                  </a:lnTo>
                  <a:lnTo>
                    <a:pt x="8858" y="65456"/>
                  </a:lnTo>
                  <a:lnTo>
                    <a:pt x="11895" y="75802"/>
                  </a:lnTo>
                  <a:lnTo>
                    <a:pt x="15721" y="80846"/>
                  </a:lnTo>
                  <a:lnTo>
                    <a:pt x="21056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38794" y="1799690"/>
              <a:ext cx="136872" cy="186512"/>
            </a:xfrm>
            <a:custGeom>
              <a:avLst/>
              <a:gdLst/>
              <a:ahLst/>
              <a:cxnLst/>
              <a:rect l="0" t="0" r="0" b="0"/>
              <a:pathLst>
                <a:path w="136872" h="186512">
                  <a:moveTo>
                    <a:pt x="0" y="102283"/>
                  </a:moveTo>
                  <a:lnTo>
                    <a:pt x="67" y="113951"/>
                  </a:lnTo>
                  <a:lnTo>
                    <a:pt x="707" y="124440"/>
                  </a:lnTo>
                  <a:lnTo>
                    <a:pt x="2007" y="134670"/>
                  </a:lnTo>
                  <a:lnTo>
                    <a:pt x="3945" y="142328"/>
                  </a:lnTo>
                  <a:lnTo>
                    <a:pt x="5920" y="144328"/>
                  </a:lnTo>
                  <a:lnTo>
                    <a:pt x="6888" y="141680"/>
                  </a:lnTo>
                  <a:lnTo>
                    <a:pt x="6686" y="136019"/>
                  </a:lnTo>
                  <a:lnTo>
                    <a:pt x="5686" y="128343"/>
                  </a:lnTo>
                  <a:lnTo>
                    <a:pt x="4443" y="119067"/>
                  </a:lnTo>
                  <a:lnTo>
                    <a:pt x="3298" y="108497"/>
                  </a:lnTo>
                  <a:lnTo>
                    <a:pt x="2539" y="97091"/>
                  </a:lnTo>
                  <a:lnTo>
                    <a:pt x="2482" y="85417"/>
                  </a:lnTo>
                  <a:lnTo>
                    <a:pt x="3223" y="73813"/>
                  </a:lnTo>
                  <a:lnTo>
                    <a:pt x="4687" y="62407"/>
                  </a:lnTo>
                  <a:lnTo>
                    <a:pt x="6733" y="51212"/>
                  </a:lnTo>
                  <a:lnTo>
                    <a:pt x="9230" y="40208"/>
                  </a:lnTo>
                  <a:lnTo>
                    <a:pt x="12549" y="29683"/>
                  </a:lnTo>
                  <a:lnTo>
                    <a:pt x="17520" y="20212"/>
                  </a:lnTo>
                  <a:lnTo>
                    <a:pt x="24451" y="12040"/>
                  </a:lnTo>
                  <a:lnTo>
                    <a:pt x="32869" y="5569"/>
                  </a:lnTo>
                  <a:lnTo>
                    <a:pt x="41822" y="1503"/>
                  </a:lnTo>
                  <a:lnTo>
                    <a:pt x="50692" y="0"/>
                  </a:lnTo>
                  <a:lnTo>
                    <a:pt x="59238" y="923"/>
                  </a:lnTo>
                  <a:lnTo>
                    <a:pt x="67423" y="4119"/>
                  </a:lnTo>
                  <a:lnTo>
                    <a:pt x="75288" y="9264"/>
                  </a:lnTo>
                  <a:lnTo>
                    <a:pt x="82738" y="15952"/>
                  </a:lnTo>
                  <a:lnTo>
                    <a:pt x="89529" y="23795"/>
                  </a:lnTo>
                  <a:lnTo>
                    <a:pt x="95584" y="32475"/>
                  </a:lnTo>
                  <a:lnTo>
                    <a:pt x="100974" y="41911"/>
                  </a:lnTo>
                  <a:lnTo>
                    <a:pt x="105830" y="52228"/>
                  </a:lnTo>
                  <a:lnTo>
                    <a:pt x="110278" y="63430"/>
                  </a:lnTo>
                  <a:lnTo>
                    <a:pt x="114267" y="75393"/>
                  </a:lnTo>
                  <a:lnTo>
                    <a:pt x="117573" y="87956"/>
                  </a:lnTo>
                  <a:lnTo>
                    <a:pt x="120137" y="100961"/>
                  </a:lnTo>
                  <a:lnTo>
                    <a:pt x="122198" y="114117"/>
                  </a:lnTo>
                  <a:lnTo>
                    <a:pt x="124197" y="127023"/>
                  </a:lnTo>
                  <a:lnTo>
                    <a:pt x="126392" y="139466"/>
                  </a:lnTo>
                  <a:lnTo>
                    <a:pt x="128707" y="150979"/>
                  </a:lnTo>
                  <a:lnTo>
                    <a:pt x="131052" y="161879"/>
                  </a:lnTo>
                  <a:lnTo>
                    <a:pt x="133637" y="173120"/>
                  </a:lnTo>
                  <a:lnTo>
                    <a:pt x="136871" y="186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41549" y="1849330"/>
              <a:ext cx="18345" cy="147400"/>
            </a:xfrm>
            <a:custGeom>
              <a:avLst/>
              <a:gdLst/>
              <a:ahLst/>
              <a:cxnLst/>
              <a:rect l="0" t="0" r="0" b="0"/>
              <a:pathLst>
                <a:path w="18345" h="147400">
                  <a:moveTo>
                    <a:pt x="7815" y="0"/>
                  </a:moveTo>
                  <a:lnTo>
                    <a:pt x="4948" y="8936"/>
                  </a:lnTo>
                  <a:lnTo>
                    <a:pt x="2807" y="18563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6" y="69860"/>
                  </a:lnTo>
                  <a:lnTo>
                    <a:pt x="2104" y="83657"/>
                  </a:lnTo>
                  <a:lnTo>
                    <a:pt x="4502" y="98413"/>
                  </a:lnTo>
                  <a:lnTo>
                    <a:pt x="9180" y="117652"/>
                  </a:lnTo>
                  <a:lnTo>
                    <a:pt x="1834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38836" y="17019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44121" y="1802893"/>
              <a:ext cx="157928" cy="193837"/>
            </a:xfrm>
            <a:custGeom>
              <a:avLst/>
              <a:gdLst/>
              <a:ahLst/>
              <a:cxnLst/>
              <a:rect l="0" t="0" r="0" b="0"/>
              <a:pathLst>
                <a:path w="157928" h="193837">
                  <a:moveTo>
                    <a:pt x="0" y="56966"/>
                  </a:moveTo>
                  <a:lnTo>
                    <a:pt x="2933" y="65834"/>
                  </a:lnTo>
                  <a:lnTo>
                    <a:pt x="5715" y="74821"/>
                  </a:lnTo>
                  <a:lnTo>
                    <a:pt x="8620" y="84816"/>
                  </a:lnTo>
                  <a:lnTo>
                    <a:pt x="11833" y="95797"/>
                  </a:lnTo>
                  <a:lnTo>
                    <a:pt x="15646" y="107608"/>
                  </a:lnTo>
                  <a:lnTo>
                    <a:pt x="20159" y="120062"/>
                  </a:lnTo>
                  <a:lnTo>
                    <a:pt x="25149" y="132827"/>
                  </a:lnTo>
                  <a:lnTo>
                    <a:pt x="30189" y="145460"/>
                  </a:lnTo>
                  <a:lnTo>
                    <a:pt x="34970" y="157658"/>
                  </a:lnTo>
                  <a:lnTo>
                    <a:pt x="37673" y="166901"/>
                  </a:lnTo>
                  <a:lnTo>
                    <a:pt x="36885" y="170110"/>
                  </a:lnTo>
                  <a:lnTo>
                    <a:pt x="34429" y="168311"/>
                  </a:lnTo>
                  <a:lnTo>
                    <a:pt x="31513" y="163061"/>
                  </a:lnTo>
                  <a:lnTo>
                    <a:pt x="28823" y="155299"/>
                  </a:lnTo>
                  <a:lnTo>
                    <a:pt x="26629" y="145677"/>
                  </a:lnTo>
                  <a:lnTo>
                    <a:pt x="24796" y="134703"/>
                  </a:lnTo>
                  <a:lnTo>
                    <a:pt x="22940" y="122769"/>
                  </a:lnTo>
                  <a:lnTo>
                    <a:pt x="20842" y="110164"/>
                  </a:lnTo>
                  <a:lnTo>
                    <a:pt x="18767" y="97096"/>
                  </a:lnTo>
                  <a:lnTo>
                    <a:pt x="17359" y="83712"/>
                  </a:lnTo>
                  <a:lnTo>
                    <a:pt x="16931" y="70118"/>
                  </a:lnTo>
                  <a:lnTo>
                    <a:pt x="17475" y="56548"/>
                  </a:lnTo>
                  <a:lnTo>
                    <a:pt x="18837" y="43356"/>
                  </a:lnTo>
                  <a:lnTo>
                    <a:pt x="20843" y="30721"/>
                  </a:lnTo>
                  <a:lnTo>
                    <a:pt x="23818" y="19288"/>
                  </a:lnTo>
                  <a:lnTo>
                    <a:pt x="28549" y="10199"/>
                  </a:lnTo>
                  <a:lnTo>
                    <a:pt x="35322" y="3879"/>
                  </a:lnTo>
                  <a:lnTo>
                    <a:pt x="43802" y="433"/>
                  </a:lnTo>
                  <a:lnTo>
                    <a:pt x="53328" y="0"/>
                  </a:lnTo>
                  <a:lnTo>
                    <a:pt x="63397" y="2338"/>
                  </a:lnTo>
                  <a:lnTo>
                    <a:pt x="73562" y="6955"/>
                  </a:lnTo>
                  <a:lnTo>
                    <a:pt x="83372" y="13318"/>
                  </a:lnTo>
                  <a:lnTo>
                    <a:pt x="92625" y="20957"/>
                  </a:lnTo>
                  <a:lnTo>
                    <a:pt x="101157" y="29504"/>
                  </a:lnTo>
                  <a:lnTo>
                    <a:pt x="108749" y="38684"/>
                  </a:lnTo>
                  <a:lnTo>
                    <a:pt x="115377" y="48300"/>
                  </a:lnTo>
                  <a:lnTo>
                    <a:pt x="121170" y="58214"/>
                  </a:lnTo>
                  <a:lnTo>
                    <a:pt x="126303" y="68330"/>
                  </a:lnTo>
                  <a:lnTo>
                    <a:pt x="130942" y="78586"/>
                  </a:lnTo>
                  <a:lnTo>
                    <a:pt x="135059" y="89102"/>
                  </a:lnTo>
                  <a:lnTo>
                    <a:pt x="138453" y="100154"/>
                  </a:lnTo>
                  <a:lnTo>
                    <a:pt x="141075" y="111849"/>
                  </a:lnTo>
                  <a:lnTo>
                    <a:pt x="143175" y="123975"/>
                  </a:lnTo>
                  <a:lnTo>
                    <a:pt x="145201" y="136115"/>
                  </a:lnTo>
                  <a:lnTo>
                    <a:pt x="147413" y="148007"/>
                  </a:lnTo>
                  <a:lnTo>
                    <a:pt x="149740" y="159133"/>
                  </a:lnTo>
                  <a:lnTo>
                    <a:pt x="152094" y="169723"/>
                  </a:lnTo>
                  <a:lnTo>
                    <a:pt x="154686" y="180704"/>
                  </a:lnTo>
                  <a:lnTo>
                    <a:pt x="157927" y="193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35337" y="1771027"/>
              <a:ext cx="164989" cy="209324"/>
            </a:xfrm>
            <a:custGeom>
              <a:avLst/>
              <a:gdLst/>
              <a:ahLst/>
              <a:cxnLst/>
              <a:rect l="0" t="0" r="0" b="0"/>
              <a:pathLst>
                <a:path w="164989" h="209324">
                  <a:moveTo>
                    <a:pt x="124639" y="4604"/>
                  </a:moveTo>
                  <a:lnTo>
                    <a:pt x="115770" y="1804"/>
                  </a:lnTo>
                  <a:lnTo>
                    <a:pt x="106783" y="302"/>
                  </a:lnTo>
                  <a:lnTo>
                    <a:pt x="96797" y="0"/>
                  </a:lnTo>
                  <a:lnTo>
                    <a:pt x="86162" y="853"/>
                  </a:lnTo>
                  <a:lnTo>
                    <a:pt x="75647" y="2968"/>
                  </a:lnTo>
                  <a:lnTo>
                    <a:pt x="65695" y="6291"/>
                  </a:lnTo>
                  <a:lnTo>
                    <a:pt x="56409" y="10626"/>
                  </a:lnTo>
                  <a:lnTo>
                    <a:pt x="47721" y="15745"/>
                  </a:lnTo>
                  <a:lnTo>
                    <a:pt x="39511" y="21443"/>
                  </a:lnTo>
                  <a:lnTo>
                    <a:pt x="31659" y="27555"/>
                  </a:lnTo>
                  <a:lnTo>
                    <a:pt x="24066" y="33955"/>
                  </a:lnTo>
                  <a:lnTo>
                    <a:pt x="16669" y="40560"/>
                  </a:lnTo>
                  <a:lnTo>
                    <a:pt x="9902" y="47469"/>
                  </a:lnTo>
                  <a:lnTo>
                    <a:pt x="4649" y="54947"/>
                  </a:lnTo>
                  <a:lnTo>
                    <a:pt x="1278" y="63083"/>
                  </a:lnTo>
                  <a:lnTo>
                    <a:pt x="0" y="71496"/>
                  </a:lnTo>
                  <a:lnTo>
                    <a:pt x="1113" y="79458"/>
                  </a:lnTo>
                  <a:lnTo>
                    <a:pt x="4537" y="86584"/>
                  </a:lnTo>
                  <a:lnTo>
                    <a:pt x="10072" y="92672"/>
                  </a:lnTo>
                  <a:lnTo>
                    <a:pt x="17592" y="97537"/>
                  </a:lnTo>
                  <a:lnTo>
                    <a:pt x="26829" y="101214"/>
                  </a:lnTo>
                  <a:lnTo>
                    <a:pt x="37435" y="103886"/>
                  </a:lnTo>
                  <a:lnTo>
                    <a:pt x="49069" y="105779"/>
                  </a:lnTo>
                  <a:lnTo>
                    <a:pt x="61442" y="107100"/>
                  </a:lnTo>
                  <a:lnTo>
                    <a:pt x="74172" y="108178"/>
                  </a:lnTo>
                  <a:lnTo>
                    <a:pt x="86790" y="109442"/>
                  </a:lnTo>
                  <a:lnTo>
                    <a:pt x="99050" y="111118"/>
                  </a:lnTo>
                  <a:lnTo>
                    <a:pt x="110739" y="113398"/>
                  </a:lnTo>
                  <a:lnTo>
                    <a:pt x="121597" y="116532"/>
                  </a:lnTo>
                  <a:lnTo>
                    <a:pt x="131564" y="120573"/>
                  </a:lnTo>
                  <a:lnTo>
                    <a:pt x="140579" y="125575"/>
                  </a:lnTo>
                  <a:lnTo>
                    <a:pt x="148497" y="131681"/>
                  </a:lnTo>
                  <a:lnTo>
                    <a:pt x="155331" y="138858"/>
                  </a:lnTo>
                  <a:lnTo>
                    <a:pt x="160752" y="146777"/>
                  </a:lnTo>
                  <a:lnTo>
                    <a:pt x="164038" y="154931"/>
                  </a:lnTo>
                  <a:lnTo>
                    <a:pt x="164988" y="163004"/>
                  </a:lnTo>
                  <a:lnTo>
                    <a:pt x="163845" y="170881"/>
                  </a:lnTo>
                  <a:lnTo>
                    <a:pt x="161027" y="178550"/>
                  </a:lnTo>
                  <a:lnTo>
                    <a:pt x="156940" y="186032"/>
                  </a:lnTo>
                  <a:lnTo>
                    <a:pt x="151606" y="193039"/>
                  </a:lnTo>
                  <a:lnTo>
                    <a:pt x="144678" y="198993"/>
                  </a:lnTo>
                  <a:lnTo>
                    <a:pt x="136099" y="203660"/>
                  </a:lnTo>
                  <a:lnTo>
                    <a:pt x="126238" y="206964"/>
                  </a:lnTo>
                  <a:lnTo>
                    <a:pt x="115703" y="208815"/>
                  </a:lnTo>
                  <a:lnTo>
                    <a:pt x="104922" y="209323"/>
                  </a:lnTo>
                  <a:lnTo>
                    <a:pt x="94364" y="208879"/>
                  </a:lnTo>
                  <a:lnTo>
                    <a:pt x="83480" y="208019"/>
                  </a:lnTo>
                  <a:lnTo>
                    <a:pt x="70203" y="206669"/>
                  </a:lnTo>
                  <a:lnTo>
                    <a:pt x="50939" y="204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57445" y="1796688"/>
              <a:ext cx="136518" cy="208000"/>
            </a:xfrm>
            <a:custGeom>
              <a:avLst/>
              <a:gdLst/>
              <a:ahLst/>
              <a:cxnLst/>
              <a:rect l="0" t="0" r="0" b="0"/>
              <a:pathLst>
                <a:path w="136518" h="208000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0"/>
                  </a:lnTo>
                  <a:lnTo>
                    <a:pt x="201" y="42517"/>
                  </a:lnTo>
                  <a:lnTo>
                    <a:pt x="0" y="55997"/>
                  </a:lnTo>
                  <a:lnTo>
                    <a:pt x="655" y="69873"/>
                  </a:lnTo>
                  <a:lnTo>
                    <a:pt x="2066" y="84082"/>
                  </a:lnTo>
                  <a:lnTo>
                    <a:pt x="4079" y="98822"/>
                  </a:lnTo>
                  <a:lnTo>
                    <a:pt x="6547" y="114162"/>
                  </a:lnTo>
                  <a:lnTo>
                    <a:pt x="9507" y="129563"/>
                  </a:lnTo>
                  <a:lnTo>
                    <a:pt x="13172" y="143996"/>
                  </a:lnTo>
                  <a:lnTo>
                    <a:pt x="17600" y="156963"/>
                  </a:lnTo>
                  <a:lnTo>
                    <a:pt x="22708" y="168466"/>
                  </a:lnTo>
                  <a:lnTo>
                    <a:pt x="28363" y="178735"/>
                  </a:lnTo>
                  <a:lnTo>
                    <a:pt x="34435" y="188037"/>
                  </a:lnTo>
                  <a:lnTo>
                    <a:pt x="41140" y="196133"/>
                  </a:lnTo>
                  <a:lnTo>
                    <a:pt x="49005" y="202301"/>
                  </a:lnTo>
                  <a:lnTo>
                    <a:pt x="58215" y="206297"/>
                  </a:lnTo>
                  <a:lnTo>
                    <a:pt x="68333" y="207999"/>
                  </a:lnTo>
                  <a:lnTo>
                    <a:pt x="78509" y="207172"/>
                  </a:lnTo>
                  <a:lnTo>
                    <a:pt x="88236" y="203945"/>
                  </a:lnTo>
                  <a:lnTo>
                    <a:pt x="97205" y="198711"/>
                  </a:lnTo>
                  <a:lnTo>
                    <a:pt x="105150" y="191926"/>
                  </a:lnTo>
                  <a:lnTo>
                    <a:pt x="112044" y="183995"/>
                  </a:lnTo>
                  <a:lnTo>
                    <a:pt x="118029" y="175081"/>
                  </a:lnTo>
                  <a:lnTo>
                    <a:pt x="123298" y="165121"/>
                  </a:lnTo>
                  <a:lnTo>
                    <a:pt x="128026" y="154163"/>
                  </a:lnTo>
                  <a:lnTo>
                    <a:pt x="132035" y="142365"/>
                  </a:lnTo>
                  <a:lnTo>
                    <a:pt x="134824" y="129913"/>
                  </a:lnTo>
                  <a:lnTo>
                    <a:pt x="136222" y="116979"/>
                  </a:lnTo>
                  <a:lnTo>
                    <a:pt x="136517" y="103700"/>
                  </a:lnTo>
                  <a:lnTo>
                    <a:pt x="136260" y="90179"/>
                  </a:lnTo>
                  <a:lnTo>
                    <a:pt x="135829" y="76510"/>
                  </a:lnTo>
                  <a:lnTo>
                    <a:pt x="135406" y="63351"/>
                  </a:lnTo>
                  <a:lnTo>
                    <a:pt x="135010" y="50637"/>
                  </a:lnTo>
                  <a:lnTo>
                    <a:pt x="134614" y="37250"/>
                  </a:lnTo>
                  <a:lnTo>
                    <a:pt x="13415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75830" y="1554532"/>
              <a:ext cx="52644" cy="452727"/>
            </a:xfrm>
            <a:custGeom>
              <a:avLst/>
              <a:gdLst/>
              <a:ahLst/>
              <a:cxnLst/>
              <a:rect l="0" t="0" r="0" b="0"/>
              <a:pathLst>
                <a:path w="52644" h="452727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4" y="85875"/>
                  </a:lnTo>
                  <a:lnTo>
                    <a:pt x="3728" y="101423"/>
                  </a:lnTo>
                  <a:lnTo>
                    <a:pt x="5376" y="116609"/>
                  </a:lnTo>
                  <a:lnTo>
                    <a:pt x="6783" y="131488"/>
                  </a:lnTo>
                  <a:lnTo>
                    <a:pt x="8048" y="146291"/>
                  </a:lnTo>
                  <a:lnTo>
                    <a:pt x="9504" y="161389"/>
                  </a:lnTo>
                  <a:lnTo>
                    <a:pt x="11336" y="176973"/>
                  </a:lnTo>
                  <a:lnTo>
                    <a:pt x="13566" y="193375"/>
                  </a:lnTo>
                  <a:lnTo>
                    <a:pt x="16143" y="211136"/>
                  </a:lnTo>
                  <a:lnTo>
                    <a:pt x="18990" y="230420"/>
                  </a:lnTo>
                  <a:lnTo>
                    <a:pt x="22038" y="250914"/>
                  </a:lnTo>
                  <a:lnTo>
                    <a:pt x="25230" y="272041"/>
                  </a:lnTo>
                  <a:lnTo>
                    <a:pt x="28519" y="293389"/>
                  </a:lnTo>
                  <a:lnTo>
                    <a:pt x="31709" y="314434"/>
                  </a:lnTo>
                  <a:lnTo>
                    <a:pt x="34471" y="334484"/>
                  </a:lnTo>
                  <a:lnTo>
                    <a:pt x="36665" y="353256"/>
                  </a:lnTo>
                  <a:lnTo>
                    <a:pt x="38477" y="370657"/>
                  </a:lnTo>
                  <a:lnTo>
                    <a:pt x="40309" y="386592"/>
                  </a:lnTo>
                  <a:lnTo>
                    <a:pt x="42391" y="401154"/>
                  </a:lnTo>
                  <a:lnTo>
                    <a:pt x="44631" y="414131"/>
                  </a:lnTo>
                  <a:lnTo>
                    <a:pt x="46918" y="426190"/>
                  </a:lnTo>
                  <a:lnTo>
                    <a:pt x="49455" y="438394"/>
                  </a:lnTo>
                  <a:lnTo>
                    <a:pt x="52643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20954" y="1820173"/>
              <a:ext cx="170732" cy="187086"/>
            </a:xfrm>
            <a:custGeom>
              <a:avLst/>
              <a:gdLst/>
              <a:ahLst/>
              <a:cxnLst/>
              <a:rect l="0" t="0" r="0" b="0"/>
              <a:pathLst>
                <a:path w="170732" h="187086">
                  <a:moveTo>
                    <a:pt x="65446" y="92328"/>
                  </a:moveTo>
                  <a:lnTo>
                    <a:pt x="71247" y="86394"/>
                  </a:lnTo>
                  <a:lnTo>
                    <a:pt x="76171" y="80189"/>
                  </a:lnTo>
                  <a:lnTo>
                    <a:pt x="80665" y="73093"/>
                  </a:lnTo>
                  <a:lnTo>
                    <a:pt x="84540" y="65153"/>
                  </a:lnTo>
                  <a:lnTo>
                    <a:pt x="87257" y="56506"/>
                  </a:lnTo>
                  <a:lnTo>
                    <a:pt x="88607" y="47317"/>
                  </a:lnTo>
                  <a:lnTo>
                    <a:pt x="88535" y="37889"/>
                  </a:lnTo>
                  <a:lnTo>
                    <a:pt x="86969" y="28648"/>
                  </a:lnTo>
                  <a:lnTo>
                    <a:pt x="84022" y="19822"/>
                  </a:lnTo>
                  <a:lnTo>
                    <a:pt x="79773" y="11933"/>
                  </a:lnTo>
                  <a:lnTo>
                    <a:pt x="74180" y="5845"/>
                  </a:lnTo>
                  <a:lnTo>
                    <a:pt x="67351" y="1871"/>
                  </a:lnTo>
                  <a:lnTo>
                    <a:pt x="59666" y="0"/>
                  </a:lnTo>
                  <a:lnTo>
                    <a:pt x="51670" y="174"/>
                  </a:lnTo>
                  <a:lnTo>
                    <a:pt x="43707" y="2145"/>
                  </a:lnTo>
                  <a:lnTo>
                    <a:pt x="36074" y="5720"/>
                  </a:lnTo>
                  <a:lnTo>
                    <a:pt x="29101" y="10852"/>
                  </a:lnTo>
                  <a:lnTo>
                    <a:pt x="22895" y="17377"/>
                  </a:lnTo>
                  <a:lnTo>
                    <a:pt x="17389" y="25196"/>
                  </a:lnTo>
                  <a:lnTo>
                    <a:pt x="12449" y="34346"/>
                  </a:lnTo>
                  <a:lnTo>
                    <a:pt x="7945" y="44724"/>
                  </a:lnTo>
                  <a:lnTo>
                    <a:pt x="4088" y="56117"/>
                  </a:lnTo>
                  <a:lnTo>
                    <a:pt x="1401" y="68288"/>
                  </a:lnTo>
                  <a:lnTo>
                    <a:pt x="76" y="81026"/>
                  </a:lnTo>
                  <a:lnTo>
                    <a:pt x="0" y="94002"/>
                  </a:lnTo>
                  <a:lnTo>
                    <a:pt x="937" y="106787"/>
                  </a:lnTo>
                  <a:lnTo>
                    <a:pt x="2646" y="119162"/>
                  </a:lnTo>
                  <a:lnTo>
                    <a:pt x="5079" y="131098"/>
                  </a:lnTo>
                  <a:lnTo>
                    <a:pt x="8383" y="142654"/>
                  </a:lnTo>
                  <a:lnTo>
                    <a:pt x="12570" y="153889"/>
                  </a:lnTo>
                  <a:lnTo>
                    <a:pt x="17686" y="164061"/>
                  </a:lnTo>
                  <a:lnTo>
                    <a:pt x="23876" y="171698"/>
                  </a:lnTo>
                  <a:lnTo>
                    <a:pt x="31108" y="176193"/>
                  </a:lnTo>
                  <a:lnTo>
                    <a:pt x="38897" y="177583"/>
                  </a:lnTo>
                  <a:lnTo>
                    <a:pt x="46431" y="176090"/>
                  </a:lnTo>
                  <a:lnTo>
                    <a:pt x="53271" y="172158"/>
                  </a:lnTo>
                  <a:lnTo>
                    <a:pt x="59336" y="166318"/>
                  </a:lnTo>
                  <a:lnTo>
                    <a:pt x="64717" y="159061"/>
                  </a:lnTo>
                  <a:lnTo>
                    <a:pt x="69553" y="150780"/>
                  </a:lnTo>
                  <a:lnTo>
                    <a:pt x="73819" y="141616"/>
                  </a:lnTo>
                  <a:lnTo>
                    <a:pt x="77320" y="131481"/>
                  </a:lnTo>
                  <a:lnTo>
                    <a:pt x="80027" y="120436"/>
                  </a:lnTo>
                  <a:lnTo>
                    <a:pt x="82547" y="109826"/>
                  </a:lnTo>
                  <a:lnTo>
                    <a:pt x="86031" y="103250"/>
                  </a:lnTo>
                  <a:lnTo>
                    <a:pt x="90640" y="102558"/>
                  </a:lnTo>
                  <a:lnTo>
                    <a:pt x="95748" y="105924"/>
                  </a:lnTo>
                  <a:lnTo>
                    <a:pt x="101213" y="111813"/>
                  </a:lnTo>
                  <a:lnTo>
                    <a:pt x="107024" y="119306"/>
                  </a:lnTo>
                  <a:lnTo>
                    <a:pt x="113146" y="127832"/>
                  </a:lnTo>
                  <a:lnTo>
                    <a:pt x="119520" y="136869"/>
                  </a:lnTo>
                  <a:lnTo>
                    <a:pt x="126085" y="145875"/>
                  </a:lnTo>
                  <a:lnTo>
                    <a:pt x="132785" y="154562"/>
                  </a:lnTo>
                  <a:lnTo>
                    <a:pt x="139469" y="162561"/>
                  </a:lnTo>
                  <a:lnTo>
                    <a:pt x="146650" y="170111"/>
                  </a:lnTo>
                  <a:lnTo>
                    <a:pt x="156076" y="177870"/>
                  </a:lnTo>
                  <a:lnTo>
                    <a:pt x="170731" y="1870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10471" y="1470304"/>
              <a:ext cx="165526" cy="631711"/>
            </a:xfrm>
            <a:custGeom>
              <a:avLst/>
              <a:gdLst/>
              <a:ahLst/>
              <a:cxnLst/>
              <a:rect l="0" t="0" r="0" b="0"/>
              <a:pathLst>
                <a:path w="165526" h="631711">
                  <a:moveTo>
                    <a:pt x="123411" y="0"/>
                  </a:moveTo>
                  <a:lnTo>
                    <a:pt x="117544" y="8735"/>
                  </a:lnTo>
                  <a:lnTo>
                    <a:pt x="111979" y="16441"/>
                  </a:lnTo>
                  <a:lnTo>
                    <a:pt x="106180" y="23853"/>
                  </a:lnTo>
                  <a:lnTo>
                    <a:pt x="100099" y="31459"/>
                  </a:lnTo>
                  <a:lnTo>
                    <a:pt x="93769" y="39934"/>
                  </a:lnTo>
                  <a:lnTo>
                    <a:pt x="87246" y="49562"/>
                  </a:lnTo>
                  <a:lnTo>
                    <a:pt x="80743" y="60130"/>
                  </a:lnTo>
                  <a:lnTo>
                    <a:pt x="74608" y="71142"/>
                  </a:lnTo>
                  <a:lnTo>
                    <a:pt x="69004" y="82252"/>
                  </a:lnTo>
                  <a:lnTo>
                    <a:pt x="63920" y="93303"/>
                  </a:lnTo>
                  <a:lnTo>
                    <a:pt x="59272" y="104249"/>
                  </a:lnTo>
                  <a:lnTo>
                    <a:pt x="54959" y="115089"/>
                  </a:lnTo>
                  <a:lnTo>
                    <a:pt x="50891" y="125843"/>
                  </a:lnTo>
                  <a:lnTo>
                    <a:pt x="46999" y="136530"/>
                  </a:lnTo>
                  <a:lnTo>
                    <a:pt x="43230" y="147168"/>
                  </a:lnTo>
                  <a:lnTo>
                    <a:pt x="39544" y="157772"/>
                  </a:lnTo>
                  <a:lnTo>
                    <a:pt x="35915" y="168351"/>
                  </a:lnTo>
                  <a:lnTo>
                    <a:pt x="32326" y="178914"/>
                  </a:lnTo>
                  <a:lnTo>
                    <a:pt x="28763" y="189466"/>
                  </a:lnTo>
                  <a:lnTo>
                    <a:pt x="25217" y="200010"/>
                  </a:lnTo>
                  <a:lnTo>
                    <a:pt x="21689" y="210554"/>
                  </a:lnTo>
                  <a:lnTo>
                    <a:pt x="18336" y="221262"/>
                  </a:lnTo>
                  <a:lnTo>
                    <a:pt x="15464" y="232444"/>
                  </a:lnTo>
                  <a:lnTo>
                    <a:pt x="13196" y="244224"/>
                  </a:lnTo>
                  <a:lnTo>
                    <a:pt x="11334" y="256407"/>
                  </a:lnTo>
                  <a:lnTo>
                    <a:pt x="9470" y="268585"/>
                  </a:lnTo>
                  <a:lnTo>
                    <a:pt x="7365" y="280531"/>
                  </a:lnTo>
                  <a:lnTo>
                    <a:pt x="5120" y="292672"/>
                  </a:lnTo>
                  <a:lnTo>
                    <a:pt x="3066" y="305954"/>
                  </a:lnTo>
                  <a:lnTo>
                    <a:pt x="1392" y="320820"/>
                  </a:lnTo>
                  <a:lnTo>
                    <a:pt x="286" y="337231"/>
                  </a:lnTo>
                  <a:lnTo>
                    <a:pt x="0" y="354928"/>
                  </a:lnTo>
                  <a:lnTo>
                    <a:pt x="591" y="373616"/>
                  </a:lnTo>
                  <a:lnTo>
                    <a:pt x="1955" y="393029"/>
                  </a:lnTo>
                  <a:lnTo>
                    <a:pt x="3933" y="412958"/>
                  </a:lnTo>
                  <a:lnTo>
                    <a:pt x="6382" y="433244"/>
                  </a:lnTo>
                  <a:lnTo>
                    <a:pt x="9499" y="453609"/>
                  </a:lnTo>
                  <a:lnTo>
                    <a:pt x="13802" y="473668"/>
                  </a:lnTo>
                  <a:lnTo>
                    <a:pt x="19476" y="493227"/>
                  </a:lnTo>
                  <a:lnTo>
                    <a:pt x="26406" y="511956"/>
                  </a:lnTo>
                  <a:lnTo>
                    <a:pt x="34353" y="529314"/>
                  </a:lnTo>
                  <a:lnTo>
                    <a:pt x="43074" y="545133"/>
                  </a:lnTo>
                  <a:lnTo>
                    <a:pt x="52524" y="559401"/>
                  </a:lnTo>
                  <a:lnTo>
                    <a:pt x="62843" y="572080"/>
                  </a:lnTo>
                  <a:lnTo>
                    <a:pt x="74043" y="583312"/>
                  </a:lnTo>
                  <a:lnTo>
                    <a:pt x="86004" y="593197"/>
                  </a:lnTo>
                  <a:lnTo>
                    <a:pt x="98564" y="601707"/>
                  </a:lnTo>
                  <a:lnTo>
                    <a:pt x="111552" y="608950"/>
                  </a:lnTo>
                  <a:lnTo>
                    <a:pt x="124237" y="615004"/>
                  </a:lnTo>
                  <a:lnTo>
                    <a:pt x="136573" y="620430"/>
                  </a:lnTo>
                  <a:lnTo>
                    <a:pt x="149643" y="625708"/>
                  </a:lnTo>
                  <a:lnTo>
                    <a:pt x="165525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97053" y="1628232"/>
              <a:ext cx="223267" cy="387363"/>
            </a:xfrm>
            <a:custGeom>
              <a:avLst/>
              <a:gdLst/>
              <a:ahLst/>
              <a:cxnLst/>
              <a:rect l="0" t="0" r="0" b="0"/>
              <a:pathLst>
                <a:path w="223267" h="387363">
                  <a:moveTo>
                    <a:pt x="105285" y="0"/>
                  </a:moveTo>
                  <a:lnTo>
                    <a:pt x="96551" y="5867"/>
                  </a:lnTo>
                  <a:lnTo>
                    <a:pt x="88844" y="11432"/>
                  </a:lnTo>
                  <a:lnTo>
                    <a:pt x="81442" y="17231"/>
                  </a:lnTo>
                  <a:lnTo>
                    <a:pt x="74182" y="23312"/>
                  </a:lnTo>
                  <a:lnTo>
                    <a:pt x="67003" y="29641"/>
                  </a:lnTo>
                  <a:lnTo>
                    <a:pt x="59877" y="36170"/>
                  </a:lnTo>
                  <a:lnTo>
                    <a:pt x="52787" y="42846"/>
                  </a:lnTo>
                  <a:lnTo>
                    <a:pt x="45720" y="49628"/>
                  </a:lnTo>
                  <a:lnTo>
                    <a:pt x="38679" y="56440"/>
                  </a:lnTo>
                  <a:lnTo>
                    <a:pt x="31997" y="61636"/>
                  </a:lnTo>
                  <a:lnTo>
                    <a:pt x="26777" y="62792"/>
                  </a:lnTo>
                  <a:lnTo>
                    <a:pt x="24200" y="60165"/>
                  </a:lnTo>
                  <a:lnTo>
                    <a:pt x="24585" y="55206"/>
                  </a:lnTo>
                  <a:lnTo>
                    <a:pt x="27632" y="49053"/>
                  </a:lnTo>
                  <a:lnTo>
                    <a:pt x="32812" y="42509"/>
                  </a:lnTo>
                  <a:lnTo>
                    <a:pt x="39596" y="36202"/>
                  </a:lnTo>
                  <a:lnTo>
                    <a:pt x="47544" y="30419"/>
                  </a:lnTo>
                  <a:lnTo>
                    <a:pt x="56480" y="25519"/>
                  </a:lnTo>
                  <a:lnTo>
                    <a:pt x="66458" y="22042"/>
                  </a:lnTo>
                  <a:lnTo>
                    <a:pt x="77420" y="20148"/>
                  </a:lnTo>
                  <a:lnTo>
                    <a:pt x="88883" y="19838"/>
                  </a:lnTo>
                  <a:lnTo>
                    <a:pt x="100046" y="21141"/>
                  </a:lnTo>
                  <a:lnTo>
                    <a:pt x="110470" y="23919"/>
                  </a:lnTo>
                  <a:lnTo>
                    <a:pt x="119755" y="28392"/>
                  </a:lnTo>
                  <a:lnTo>
                    <a:pt x="127390" y="35200"/>
                  </a:lnTo>
                  <a:lnTo>
                    <a:pt x="133255" y="44475"/>
                  </a:lnTo>
                  <a:lnTo>
                    <a:pt x="137397" y="55601"/>
                  </a:lnTo>
                  <a:lnTo>
                    <a:pt x="139828" y="67517"/>
                  </a:lnTo>
                  <a:lnTo>
                    <a:pt x="140721" y="79522"/>
                  </a:lnTo>
                  <a:lnTo>
                    <a:pt x="140207" y="91155"/>
                  </a:lnTo>
                  <a:lnTo>
                    <a:pt x="138275" y="102033"/>
                  </a:lnTo>
                  <a:lnTo>
                    <a:pt x="135053" y="112046"/>
                  </a:lnTo>
                  <a:lnTo>
                    <a:pt x="130773" y="121277"/>
                  </a:lnTo>
                  <a:lnTo>
                    <a:pt x="125685" y="129878"/>
                  </a:lnTo>
                  <a:lnTo>
                    <a:pt x="120060" y="137972"/>
                  </a:lnTo>
                  <a:lnTo>
                    <a:pt x="116015" y="144505"/>
                  </a:lnTo>
                  <a:lnTo>
                    <a:pt x="116058" y="148416"/>
                  </a:lnTo>
                  <a:lnTo>
                    <a:pt x="119506" y="150858"/>
                  </a:lnTo>
                  <a:lnTo>
                    <a:pt x="125469" y="153044"/>
                  </a:lnTo>
                  <a:lnTo>
                    <a:pt x="133486" y="155793"/>
                  </a:lnTo>
                  <a:lnTo>
                    <a:pt x="143152" y="159413"/>
                  </a:lnTo>
                  <a:lnTo>
                    <a:pt x="153755" y="164052"/>
                  </a:lnTo>
                  <a:lnTo>
                    <a:pt x="164348" y="169875"/>
                  </a:lnTo>
                  <a:lnTo>
                    <a:pt x="174398" y="176848"/>
                  </a:lnTo>
                  <a:lnTo>
                    <a:pt x="183605" y="184792"/>
                  </a:lnTo>
                  <a:lnTo>
                    <a:pt x="191720" y="193489"/>
                  </a:lnTo>
                  <a:lnTo>
                    <a:pt x="198732" y="202744"/>
                  </a:lnTo>
                  <a:lnTo>
                    <a:pt x="204799" y="212397"/>
                  </a:lnTo>
                  <a:lnTo>
                    <a:pt x="210124" y="222329"/>
                  </a:lnTo>
                  <a:lnTo>
                    <a:pt x="214890" y="232458"/>
                  </a:lnTo>
                  <a:lnTo>
                    <a:pt x="218924" y="242887"/>
                  </a:lnTo>
                  <a:lnTo>
                    <a:pt x="221731" y="253880"/>
                  </a:lnTo>
                  <a:lnTo>
                    <a:pt x="223136" y="265535"/>
                  </a:lnTo>
                  <a:lnTo>
                    <a:pt x="223266" y="277634"/>
                  </a:lnTo>
                  <a:lnTo>
                    <a:pt x="222365" y="289755"/>
                  </a:lnTo>
                  <a:lnTo>
                    <a:pt x="220680" y="301650"/>
                  </a:lnTo>
                  <a:lnTo>
                    <a:pt x="218263" y="313247"/>
                  </a:lnTo>
                  <a:lnTo>
                    <a:pt x="214970" y="324567"/>
                  </a:lnTo>
                  <a:lnTo>
                    <a:pt x="210790" y="335653"/>
                  </a:lnTo>
                  <a:lnTo>
                    <a:pt x="205679" y="346233"/>
                  </a:lnTo>
                  <a:lnTo>
                    <a:pt x="199492" y="355740"/>
                  </a:lnTo>
                  <a:lnTo>
                    <a:pt x="192248" y="363945"/>
                  </a:lnTo>
                  <a:lnTo>
                    <a:pt x="183943" y="370777"/>
                  </a:lnTo>
                  <a:lnTo>
                    <a:pt x="174464" y="376151"/>
                  </a:lnTo>
                  <a:lnTo>
                    <a:pt x="163865" y="380172"/>
                  </a:lnTo>
                  <a:lnTo>
                    <a:pt x="152324" y="383077"/>
                  </a:lnTo>
                  <a:lnTo>
                    <a:pt x="140054" y="385127"/>
                  </a:lnTo>
                  <a:lnTo>
                    <a:pt x="127249" y="386544"/>
                  </a:lnTo>
                  <a:lnTo>
                    <a:pt x="114229" y="387346"/>
                  </a:lnTo>
                  <a:lnTo>
                    <a:pt x="101414" y="387362"/>
                  </a:lnTo>
                  <a:lnTo>
                    <a:pt x="89019" y="386553"/>
                  </a:lnTo>
                  <a:lnTo>
                    <a:pt x="77070" y="384857"/>
                  </a:lnTo>
                  <a:lnTo>
                    <a:pt x="65505" y="382116"/>
                  </a:lnTo>
                  <a:lnTo>
                    <a:pt x="54251" y="378352"/>
                  </a:lnTo>
                  <a:lnTo>
                    <a:pt x="43489" y="374026"/>
                  </a:lnTo>
                  <a:lnTo>
                    <a:pt x="32505" y="369515"/>
                  </a:lnTo>
                  <a:lnTo>
                    <a:pt x="19212" y="36442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26741" y="1775631"/>
              <a:ext cx="165914" cy="226118"/>
            </a:xfrm>
            <a:custGeom>
              <a:avLst/>
              <a:gdLst/>
              <a:ahLst/>
              <a:cxnLst/>
              <a:rect l="0" t="0" r="0" b="0"/>
              <a:pathLst>
                <a:path w="165914" h="226118">
                  <a:moveTo>
                    <a:pt x="112551" y="0"/>
                  </a:moveTo>
                  <a:lnTo>
                    <a:pt x="100815" y="0"/>
                  </a:lnTo>
                  <a:lnTo>
                    <a:pt x="89687" y="0"/>
                  </a:lnTo>
                  <a:lnTo>
                    <a:pt x="78093" y="9"/>
                  </a:lnTo>
                  <a:lnTo>
                    <a:pt x="66104" y="354"/>
                  </a:lnTo>
                  <a:lnTo>
                    <a:pt x="54092" y="1651"/>
                  </a:lnTo>
                  <a:lnTo>
                    <a:pt x="42299" y="4162"/>
                  </a:lnTo>
                  <a:lnTo>
                    <a:pt x="31119" y="7986"/>
                  </a:lnTo>
                  <a:lnTo>
                    <a:pt x="21147" y="13228"/>
                  </a:lnTo>
                  <a:lnTo>
                    <a:pt x="12608" y="19793"/>
                  </a:lnTo>
                  <a:lnTo>
                    <a:pt x="5876" y="27455"/>
                  </a:lnTo>
                  <a:lnTo>
                    <a:pt x="1628" y="35960"/>
                  </a:lnTo>
                  <a:lnTo>
                    <a:pt x="0" y="45075"/>
                  </a:lnTo>
                  <a:lnTo>
                    <a:pt x="839" y="54294"/>
                  </a:lnTo>
                  <a:lnTo>
                    <a:pt x="3976" y="62870"/>
                  </a:lnTo>
                  <a:lnTo>
                    <a:pt x="9087" y="70444"/>
                  </a:lnTo>
                  <a:lnTo>
                    <a:pt x="15922" y="76849"/>
                  </a:lnTo>
                  <a:lnTo>
                    <a:pt x="24395" y="81935"/>
                  </a:lnTo>
                  <a:lnTo>
                    <a:pt x="34308" y="85768"/>
                  </a:lnTo>
                  <a:lnTo>
                    <a:pt x="45215" y="88717"/>
                  </a:lnTo>
                  <a:lnTo>
                    <a:pt x="56528" y="91328"/>
                  </a:lnTo>
                  <a:lnTo>
                    <a:pt x="67876" y="93945"/>
                  </a:lnTo>
                  <a:lnTo>
                    <a:pt x="79104" y="96708"/>
                  </a:lnTo>
                  <a:lnTo>
                    <a:pt x="90177" y="99642"/>
                  </a:lnTo>
                  <a:lnTo>
                    <a:pt x="101102" y="102735"/>
                  </a:lnTo>
                  <a:lnTo>
                    <a:pt x="111744" y="106117"/>
                  </a:lnTo>
                  <a:lnTo>
                    <a:pt x="121825" y="110065"/>
                  </a:lnTo>
                  <a:lnTo>
                    <a:pt x="131234" y="114689"/>
                  </a:lnTo>
                  <a:lnTo>
                    <a:pt x="139859" y="120098"/>
                  </a:lnTo>
                  <a:lnTo>
                    <a:pt x="147506" y="126486"/>
                  </a:lnTo>
                  <a:lnTo>
                    <a:pt x="154159" y="133860"/>
                  </a:lnTo>
                  <a:lnTo>
                    <a:pt x="159628" y="142083"/>
                  </a:lnTo>
                  <a:lnTo>
                    <a:pt x="163478" y="150973"/>
                  </a:lnTo>
                  <a:lnTo>
                    <a:pt x="165615" y="160350"/>
                  </a:lnTo>
                  <a:lnTo>
                    <a:pt x="165913" y="169746"/>
                  </a:lnTo>
                  <a:lnTo>
                    <a:pt x="164069" y="178441"/>
                  </a:lnTo>
                  <a:lnTo>
                    <a:pt x="160123" y="186104"/>
                  </a:lnTo>
                  <a:lnTo>
                    <a:pt x="154391" y="192909"/>
                  </a:lnTo>
                  <a:lnTo>
                    <a:pt x="147264" y="199328"/>
                  </a:lnTo>
                  <a:lnTo>
                    <a:pt x="139099" y="205678"/>
                  </a:lnTo>
                  <a:lnTo>
                    <a:pt x="130027" y="211775"/>
                  </a:lnTo>
                  <a:lnTo>
                    <a:pt x="119960" y="217045"/>
                  </a:lnTo>
                  <a:lnTo>
                    <a:pt x="108935" y="221217"/>
                  </a:lnTo>
                  <a:lnTo>
                    <a:pt x="97262" y="224171"/>
                  </a:lnTo>
                  <a:lnTo>
                    <a:pt x="85427" y="225780"/>
                  </a:lnTo>
                  <a:lnTo>
                    <a:pt x="73738" y="226117"/>
                  </a:lnTo>
                  <a:lnTo>
                    <a:pt x="62750" y="225358"/>
                  </a:lnTo>
                  <a:lnTo>
                    <a:pt x="52267" y="223507"/>
                  </a:lnTo>
                  <a:lnTo>
                    <a:pt x="41372" y="219286"/>
                  </a:lnTo>
                  <a:lnTo>
                    <a:pt x="2832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44576" y="1891444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934" y="11735"/>
                  </a:lnTo>
                  <a:lnTo>
                    <a:pt x="5717" y="22864"/>
                  </a:lnTo>
                  <a:lnTo>
                    <a:pt x="8616" y="34458"/>
                  </a:lnTo>
                  <a:lnTo>
                    <a:pt x="11656" y="46446"/>
                  </a:lnTo>
                  <a:lnTo>
                    <a:pt x="14822" y="58458"/>
                  </a:lnTo>
                  <a:lnTo>
                    <a:pt x="18081" y="70251"/>
                  </a:lnTo>
                  <a:lnTo>
                    <a:pt x="21258" y="81500"/>
                  </a:lnTo>
                  <a:lnTo>
                    <a:pt x="24345" y="92926"/>
                  </a:lnTo>
                  <a:lnTo>
                    <a:pt x="27615" y="106648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76162" y="17756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38242" y="1660915"/>
              <a:ext cx="274833" cy="378714"/>
            </a:xfrm>
            <a:custGeom>
              <a:avLst/>
              <a:gdLst/>
              <a:ahLst/>
              <a:cxnLst/>
              <a:rect l="0" t="0" r="0" b="0"/>
              <a:pathLst>
                <a:path w="274833" h="378714">
                  <a:moveTo>
                    <a:pt x="106376" y="272643"/>
                  </a:moveTo>
                  <a:lnTo>
                    <a:pt x="103241" y="261176"/>
                  </a:lnTo>
                  <a:lnTo>
                    <a:pt x="98539" y="252608"/>
                  </a:lnTo>
                  <a:lnTo>
                    <a:pt x="91754" y="246210"/>
                  </a:lnTo>
                  <a:lnTo>
                    <a:pt x="83307" y="242006"/>
                  </a:lnTo>
                  <a:lnTo>
                    <a:pt x="73840" y="240557"/>
                  </a:lnTo>
                  <a:lnTo>
                    <a:pt x="63835" y="241922"/>
                  </a:lnTo>
                  <a:lnTo>
                    <a:pt x="53725" y="245568"/>
                  </a:lnTo>
                  <a:lnTo>
                    <a:pt x="43957" y="250673"/>
                  </a:lnTo>
                  <a:lnTo>
                    <a:pt x="34736" y="256623"/>
                  </a:lnTo>
                  <a:lnTo>
                    <a:pt x="26226" y="263375"/>
                  </a:lnTo>
                  <a:lnTo>
                    <a:pt x="18649" y="271335"/>
                  </a:lnTo>
                  <a:lnTo>
                    <a:pt x="12041" y="280647"/>
                  </a:lnTo>
                  <a:lnTo>
                    <a:pt x="6602" y="291017"/>
                  </a:lnTo>
                  <a:lnTo>
                    <a:pt x="2770" y="301903"/>
                  </a:lnTo>
                  <a:lnTo>
                    <a:pt x="637" y="312932"/>
                  </a:lnTo>
                  <a:lnTo>
                    <a:pt x="0" y="323932"/>
                  </a:lnTo>
                  <a:lnTo>
                    <a:pt x="553" y="334843"/>
                  </a:lnTo>
                  <a:lnTo>
                    <a:pt x="2009" y="345648"/>
                  </a:lnTo>
                  <a:lnTo>
                    <a:pt x="4612" y="355869"/>
                  </a:lnTo>
                  <a:lnTo>
                    <a:pt x="9093" y="364601"/>
                  </a:lnTo>
                  <a:lnTo>
                    <a:pt x="15692" y="371464"/>
                  </a:lnTo>
                  <a:lnTo>
                    <a:pt x="23886" y="376241"/>
                  </a:lnTo>
                  <a:lnTo>
                    <a:pt x="32689" y="378631"/>
                  </a:lnTo>
                  <a:lnTo>
                    <a:pt x="41459" y="378713"/>
                  </a:lnTo>
                  <a:lnTo>
                    <a:pt x="49937" y="376685"/>
                  </a:lnTo>
                  <a:lnTo>
                    <a:pt x="58077" y="372674"/>
                  </a:lnTo>
                  <a:lnTo>
                    <a:pt x="65911" y="366935"/>
                  </a:lnTo>
                  <a:lnTo>
                    <a:pt x="73340" y="359493"/>
                  </a:lnTo>
                  <a:lnTo>
                    <a:pt x="80118" y="350071"/>
                  </a:lnTo>
                  <a:lnTo>
                    <a:pt x="86164" y="338697"/>
                  </a:lnTo>
                  <a:lnTo>
                    <a:pt x="91549" y="325652"/>
                  </a:lnTo>
                  <a:lnTo>
                    <a:pt x="96400" y="311301"/>
                  </a:lnTo>
                  <a:lnTo>
                    <a:pt x="100850" y="295991"/>
                  </a:lnTo>
                  <a:lnTo>
                    <a:pt x="105010" y="280322"/>
                  </a:lnTo>
                  <a:lnTo>
                    <a:pt x="108964" y="265116"/>
                  </a:lnTo>
                  <a:lnTo>
                    <a:pt x="112766" y="250779"/>
                  </a:lnTo>
                  <a:lnTo>
                    <a:pt x="116134" y="237188"/>
                  </a:lnTo>
                  <a:lnTo>
                    <a:pt x="118484" y="223907"/>
                  </a:lnTo>
                  <a:lnTo>
                    <a:pt x="119584" y="210620"/>
                  </a:lnTo>
                  <a:lnTo>
                    <a:pt x="119676" y="196710"/>
                  </a:lnTo>
                  <a:lnTo>
                    <a:pt x="119283" y="181226"/>
                  </a:lnTo>
                  <a:lnTo>
                    <a:pt x="118757" y="163814"/>
                  </a:lnTo>
                  <a:lnTo>
                    <a:pt x="118101" y="145253"/>
                  </a:lnTo>
                  <a:lnTo>
                    <a:pt x="117062" y="127101"/>
                  </a:lnTo>
                  <a:lnTo>
                    <a:pt x="115519" y="110225"/>
                  </a:lnTo>
                  <a:lnTo>
                    <a:pt x="113653" y="94475"/>
                  </a:lnTo>
                  <a:lnTo>
                    <a:pt x="111854" y="79071"/>
                  </a:lnTo>
                  <a:lnTo>
                    <a:pt x="110342" y="63492"/>
                  </a:lnTo>
                  <a:lnTo>
                    <a:pt x="109005" y="47706"/>
                  </a:lnTo>
                  <a:lnTo>
                    <a:pt x="107501" y="32007"/>
                  </a:lnTo>
                  <a:lnTo>
                    <a:pt x="105611" y="16668"/>
                  </a:lnTo>
                  <a:lnTo>
                    <a:pt x="102460" y="4716"/>
                  </a:lnTo>
                  <a:lnTo>
                    <a:pt x="98193" y="0"/>
                  </a:lnTo>
                  <a:lnTo>
                    <a:pt x="94972" y="1375"/>
                  </a:lnTo>
                  <a:lnTo>
                    <a:pt x="93388" y="6611"/>
                  </a:lnTo>
                  <a:lnTo>
                    <a:pt x="93081" y="14249"/>
                  </a:lnTo>
                  <a:lnTo>
                    <a:pt x="93399" y="23630"/>
                  </a:lnTo>
                  <a:lnTo>
                    <a:pt x="93907" y="34340"/>
                  </a:lnTo>
                  <a:lnTo>
                    <a:pt x="94400" y="46042"/>
                  </a:lnTo>
                  <a:lnTo>
                    <a:pt x="94806" y="58463"/>
                  </a:lnTo>
                  <a:lnTo>
                    <a:pt x="95115" y="71394"/>
                  </a:lnTo>
                  <a:lnTo>
                    <a:pt x="95341" y="84679"/>
                  </a:lnTo>
                  <a:lnTo>
                    <a:pt x="95500" y="98207"/>
                  </a:lnTo>
                  <a:lnTo>
                    <a:pt x="95616" y="111902"/>
                  </a:lnTo>
                  <a:lnTo>
                    <a:pt x="95865" y="125710"/>
                  </a:lnTo>
                  <a:lnTo>
                    <a:pt x="96565" y="139594"/>
                  </a:lnTo>
                  <a:lnTo>
                    <a:pt x="97854" y="153537"/>
                  </a:lnTo>
                  <a:lnTo>
                    <a:pt x="99704" y="167852"/>
                  </a:lnTo>
                  <a:lnTo>
                    <a:pt x="102016" y="183140"/>
                  </a:lnTo>
                  <a:lnTo>
                    <a:pt x="104683" y="199649"/>
                  </a:lnTo>
                  <a:lnTo>
                    <a:pt x="107608" y="217145"/>
                  </a:lnTo>
                  <a:lnTo>
                    <a:pt x="110718" y="235114"/>
                  </a:lnTo>
                  <a:lnTo>
                    <a:pt x="113955" y="253192"/>
                  </a:lnTo>
                  <a:lnTo>
                    <a:pt x="117280" y="270890"/>
                  </a:lnTo>
                  <a:lnTo>
                    <a:pt x="120665" y="287539"/>
                  </a:lnTo>
                  <a:lnTo>
                    <a:pt x="124106" y="302852"/>
                  </a:lnTo>
                  <a:lnTo>
                    <a:pt x="128071" y="315865"/>
                  </a:lnTo>
                  <a:lnTo>
                    <a:pt x="133298" y="323684"/>
                  </a:lnTo>
                  <a:lnTo>
                    <a:pt x="139382" y="324995"/>
                  </a:lnTo>
                  <a:lnTo>
                    <a:pt x="145498" y="321938"/>
                  </a:lnTo>
                  <a:lnTo>
                    <a:pt x="151599" y="316370"/>
                  </a:lnTo>
                  <a:lnTo>
                    <a:pt x="157805" y="309597"/>
                  </a:lnTo>
                  <a:lnTo>
                    <a:pt x="164180" y="302363"/>
                  </a:lnTo>
                  <a:lnTo>
                    <a:pt x="171053" y="295341"/>
                  </a:lnTo>
                  <a:lnTo>
                    <a:pt x="179012" y="289288"/>
                  </a:lnTo>
                  <a:lnTo>
                    <a:pt x="188282" y="284500"/>
                  </a:lnTo>
                  <a:lnTo>
                    <a:pt x="198605" y="280754"/>
                  </a:lnTo>
                  <a:lnTo>
                    <a:pt x="209449" y="277532"/>
                  </a:lnTo>
                  <a:lnTo>
                    <a:pt x="220436" y="274458"/>
                  </a:lnTo>
                  <a:lnTo>
                    <a:pt x="231066" y="271031"/>
                  </a:lnTo>
                  <a:lnTo>
                    <a:pt x="240663" y="266578"/>
                  </a:lnTo>
                  <a:lnTo>
                    <a:pt x="248953" y="260826"/>
                  </a:lnTo>
                  <a:lnTo>
                    <a:pt x="255687" y="253689"/>
                  </a:lnTo>
                  <a:lnTo>
                    <a:pt x="260469" y="245077"/>
                  </a:lnTo>
                  <a:lnTo>
                    <a:pt x="263269" y="235112"/>
                  </a:lnTo>
                  <a:lnTo>
                    <a:pt x="264032" y="224525"/>
                  </a:lnTo>
                  <a:lnTo>
                    <a:pt x="262509" y="214500"/>
                  </a:lnTo>
                  <a:lnTo>
                    <a:pt x="258773" y="205666"/>
                  </a:lnTo>
                  <a:lnTo>
                    <a:pt x="252843" y="198434"/>
                  </a:lnTo>
                  <a:lnTo>
                    <a:pt x="244519" y="193252"/>
                  </a:lnTo>
                  <a:lnTo>
                    <a:pt x="233934" y="190156"/>
                  </a:lnTo>
                  <a:lnTo>
                    <a:pt x="221947" y="189348"/>
                  </a:lnTo>
                  <a:lnTo>
                    <a:pt x="209911" y="191367"/>
                  </a:lnTo>
                  <a:lnTo>
                    <a:pt x="198612" y="196245"/>
                  </a:lnTo>
                  <a:lnTo>
                    <a:pt x="188590" y="203755"/>
                  </a:lnTo>
                  <a:lnTo>
                    <a:pt x="180390" y="213677"/>
                  </a:lnTo>
                  <a:lnTo>
                    <a:pt x="174107" y="225637"/>
                  </a:lnTo>
                  <a:lnTo>
                    <a:pt x="169668" y="238867"/>
                  </a:lnTo>
                  <a:lnTo>
                    <a:pt x="167032" y="252343"/>
                  </a:lnTo>
                  <a:lnTo>
                    <a:pt x="165991" y="265472"/>
                  </a:lnTo>
                  <a:lnTo>
                    <a:pt x="166235" y="278063"/>
                  </a:lnTo>
                  <a:lnTo>
                    <a:pt x="167452" y="290132"/>
                  </a:lnTo>
                  <a:lnTo>
                    <a:pt x="169380" y="301765"/>
                  </a:lnTo>
                  <a:lnTo>
                    <a:pt x="171978" y="312901"/>
                  </a:lnTo>
                  <a:lnTo>
                    <a:pt x="175398" y="323322"/>
                  </a:lnTo>
                  <a:lnTo>
                    <a:pt x="179667" y="332962"/>
                  </a:lnTo>
                  <a:lnTo>
                    <a:pt x="184839" y="341744"/>
                  </a:lnTo>
                  <a:lnTo>
                    <a:pt x="191067" y="349497"/>
                  </a:lnTo>
                  <a:lnTo>
                    <a:pt x="198335" y="356218"/>
                  </a:lnTo>
                  <a:lnTo>
                    <a:pt x="206487" y="361560"/>
                  </a:lnTo>
                  <a:lnTo>
                    <a:pt x="215330" y="364795"/>
                  </a:lnTo>
                  <a:lnTo>
                    <a:pt x="224676" y="365717"/>
                  </a:lnTo>
                  <a:lnTo>
                    <a:pt x="234116" y="364884"/>
                  </a:lnTo>
                  <a:lnTo>
                    <a:pt x="244052" y="363262"/>
                  </a:lnTo>
                  <a:lnTo>
                    <a:pt x="256473" y="360710"/>
                  </a:lnTo>
                  <a:lnTo>
                    <a:pt x="274832" y="35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87876" y="1823670"/>
              <a:ext cx="141538" cy="196498"/>
            </a:xfrm>
            <a:custGeom>
              <a:avLst/>
              <a:gdLst/>
              <a:ahLst/>
              <a:cxnLst/>
              <a:rect l="0" t="0" r="0" b="0"/>
              <a:pathLst>
                <a:path w="141538" h="196498">
                  <a:moveTo>
                    <a:pt x="125240" y="4603"/>
                  </a:moveTo>
                  <a:lnTo>
                    <a:pt x="116438" y="1803"/>
                  </a:lnTo>
                  <a:lnTo>
                    <a:pt x="108092" y="302"/>
                  </a:lnTo>
                  <a:lnTo>
                    <a:pt x="99397" y="0"/>
                  </a:lnTo>
                  <a:lnTo>
                    <a:pt x="90449" y="852"/>
                  </a:lnTo>
                  <a:lnTo>
                    <a:pt x="81602" y="2968"/>
                  </a:lnTo>
                  <a:lnTo>
                    <a:pt x="73063" y="6290"/>
                  </a:lnTo>
                  <a:lnTo>
                    <a:pt x="64876" y="10625"/>
                  </a:lnTo>
                  <a:lnTo>
                    <a:pt x="56998" y="15745"/>
                  </a:lnTo>
                  <a:lnTo>
                    <a:pt x="49368" y="21442"/>
                  </a:lnTo>
                  <a:lnTo>
                    <a:pt x="41922" y="27554"/>
                  </a:lnTo>
                  <a:lnTo>
                    <a:pt x="34609" y="33954"/>
                  </a:lnTo>
                  <a:lnTo>
                    <a:pt x="27394" y="40559"/>
                  </a:lnTo>
                  <a:lnTo>
                    <a:pt x="20411" y="47469"/>
                  </a:lnTo>
                  <a:lnTo>
                    <a:pt x="13948" y="54946"/>
                  </a:lnTo>
                  <a:lnTo>
                    <a:pt x="8135" y="63087"/>
                  </a:lnTo>
                  <a:lnTo>
                    <a:pt x="3418" y="71673"/>
                  </a:lnTo>
                  <a:lnTo>
                    <a:pt x="613" y="80283"/>
                  </a:lnTo>
                  <a:lnTo>
                    <a:pt x="0" y="88658"/>
                  </a:lnTo>
                  <a:lnTo>
                    <a:pt x="1709" y="96398"/>
                  </a:lnTo>
                  <a:lnTo>
                    <a:pt x="5973" y="102912"/>
                  </a:lnTo>
                  <a:lnTo>
                    <a:pt x="12657" y="107987"/>
                  </a:lnTo>
                  <a:lnTo>
                    <a:pt x="21363" y="111579"/>
                  </a:lnTo>
                  <a:lnTo>
                    <a:pt x="31632" y="113631"/>
                  </a:lnTo>
                  <a:lnTo>
                    <a:pt x="43046" y="114272"/>
                  </a:lnTo>
                  <a:lnTo>
                    <a:pt x="55113" y="113757"/>
                  </a:lnTo>
                  <a:lnTo>
                    <a:pt x="67278" y="112356"/>
                  </a:lnTo>
                  <a:lnTo>
                    <a:pt x="79234" y="110323"/>
                  </a:lnTo>
                  <a:lnTo>
                    <a:pt x="90886" y="108334"/>
                  </a:lnTo>
                  <a:lnTo>
                    <a:pt x="102252" y="107452"/>
                  </a:lnTo>
                  <a:lnTo>
                    <a:pt x="113363" y="108173"/>
                  </a:lnTo>
                  <a:lnTo>
                    <a:pt x="123623" y="110796"/>
                  </a:lnTo>
                  <a:lnTo>
                    <a:pt x="131850" y="115682"/>
                  </a:lnTo>
                  <a:lnTo>
                    <a:pt x="137561" y="122778"/>
                  </a:lnTo>
                  <a:lnTo>
                    <a:pt x="140751" y="131423"/>
                  </a:lnTo>
                  <a:lnTo>
                    <a:pt x="141537" y="140586"/>
                  </a:lnTo>
                  <a:lnTo>
                    <a:pt x="140245" y="149621"/>
                  </a:lnTo>
                  <a:lnTo>
                    <a:pt x="137144" y="158122"/>
                  </a:lnTo>
                  <a:lnTo>
                    <a:pt x="132338" y="165751"/>
                  </a:lnTo>
                  <a:lnTo>
                    <a:pt x="126039" y="172433"/>
                  </a:lnTo>
                  <a:lnTo>
                    <a:pt x="118543" y="178275"/>
                  </a:lnTo>
                  <a:lnTo>
                    <a:pt x="110143" y="183449"/>
                  </a:lnTo>
                  <a:lnTo>
                    <a:pt x="101086" y="188113"/>
                  </a:lnTo>
                  <a:lnTo>
                    <a:pt x="91564" y="192079"/>
                  </a:lnTo>
                  <a:lnTo>
                    <a:pt x="81720" y="194840"/>
                  </a:lnTo>
                  <a:lnTo>
                    <a:pt x="71658" y="196219"/>
                  </a:lnTo>
                  <a:lnTo>
                    <a:pt x="61520" y="196497"/>
                  </a:lnTo>
                  <a:lnTo>
                    <a:pt x="50286" y="196265"/>
                  </a:lnTo>
                  <a:lnTo>
                    <a:pt x="34734" y="195501"/>
                  </a:lnTo>
                  <a:lnTo>
                    <a:pt x="9426" y="194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84615" y="1799401"/>
              <a:ext cx="186512" cy="202869"/>
            </a:xfrm>
            <a:custGeom>
              <a:avLst/>
              <a:gdLst/>
              <a:ahLst/>
              <a:cxnLst/>
              <a:rect l="0" t="0" r="0" b="0"/>
              <a:pathLst>
                <a:path w="186512" h="202869">
                  <a:moveTo>
                    <a:pt x="186511" y="7815"/>
                  </a:moveTo>
                  <a:lnTo>
                    <a:pt x="177575" y="4948"/>
                  </a:lnTo>
                  <a:lnTo>
                    <a:pt x="167948" y="2807"/>
                  </a:lnTo>
                  <a:lnTo>
                    <a:pt x="156665" y="1208"/>
                  </a:lnTo>
                  <a:lnTo>
                    <a:pt x="144171" y="200"/>
                  </a:lnTo>
                  <a:lnTo>
                    <a:pt x="131339" y="0"/>
                  </a:lnTo>
                  <a:lnTo>
                    <a:pt x="118721" y="661"/>
                  </a:lnTo>
                  <a:lnTo>
                    <a:pt x="106511" y="2245"/>
                  </a:lnTo>
                  <a:lnTo>
                    <a:pt x="94716" y="4905"/>
                  </a:lnTo>
                  <a:lnTo>
                    <a:pt x="83271" y="8616"/>
                  </a:lnTo>
                  <a:lnTo>
                    <a:pt x="72096" y="13057"/>
                  </a:lnTo>
                  <a:lnTo>
                    <a:pt x="61118" y="17721"/>
                  </a:lnTo>
                  <a:lnTo>
                    <a:pt x="50286" y="22303"/>
                  </a:lnTo>
                  <a:lnTo>
                    <a:pt x="39721" y="26852"/>
                  </a:lnTo>
                  <a:lnTo>
                    <a:pt x="29698" y="31666"/>
                  </a:lnTo>
                  <a:lnTo>
                    <a:pt x="20341" y="36909"/>
                  </a:lnTo>
                  <a:lnTo>
                    <a:pt x="12092" y="42754"/>
                  </a:lnTo>
                  <a:lnTo>
                    <a:pt x="5763" y="49442"/>
                  </a:lnTo>
                  <a:lnTo>
                    <a:pt x="1634" y="57003"/>
                  </a:lnTo>
                  <a:lnTo>
                    <a:pt x="0" y="64674"/>
                  </a:lnTo>
                  <a:lnTo>
                    <a:pt x="1398" y="71066"/>
                  </a:lnTo>
                  <a:lnTo>
                    <a:pt x="5823" y="75506"/>
                  </a:lnTo>
                  <a:lnTo>
                    <a:pt x="12843" y="78162"/>
                  </a:lnTo>
                  <a:lnTo>
                    <a:pt x="21898" y="79644"/>
                  </a:lnTo>
                  <a:lnTo>
                    <a:pt x="32457" y="80462"/>
                  </a:lnTo>
                  <a:lnTo>
                    <a:pt x="43932" y="81083"/>
                  </a:lnTo>
                  <a:lnTo>
                    <a:pt x="55692" y="81982"/>
                  </a:lnTo>
                  <a:lnTo>
                    <a:pt x="67371" y="83383"/>
                  </a:lnTo>
                  <a:lnTo>
                    <a:pt x="78838" y="85465"/>
                  </a:lnTo>
                  <a:lnTo>
                    <a:pt x="90079" y="88459"/>
                  </a:lnTo>
                  <a:lnTo>
                    <a:pt x="101120" y="92399"/>
                  </a:lnTo>
                  <a:lnTo>
                    <a:pt x="111841" y="97161"/>
                  </a:lnTo>
                  <a:lnTo>
                    <a:pt x="121976" y="102574"/>
                  </a:lnTo>
                  <a:lnTo>
                    <a:pt x="131421" y="108476"/>
                  </a:lnTo>
                  <a:lnTo>
                    <a:pt x="140070" y="114896"/>
                  </a:lnTo>
                  <a:lnTo>
                    <a:pt x="147735" y="122036"/>
                  </a:lnTo>
                  <a:lnTo>
                    <a:pt x="154394" y="129950"/>
                  </a:lnTo>
                  <a:lnTo>
                    <a:pt x="159697" y="138553"/>
                  </a:lnTo>
                  <a:lnTo>
                    <a:pt x="162904" y="147706"/>
                  </a:lnTo>
                  <a:lnTo>
                    <a:pt x="163790" y="157263"/>
                  </a:lnTo>
                  <a:lnTo>
                    <a:pt x="162265" y="166782"/>
                  </a:lnTo>
                  <a:lnTo>
                    <a:pt x="158127" y="175560"/>
                  </a:lnTo>
                  <a:lnTo>
                    <a:pt x="151521" y="183269"/>
                  </a:lnTo>
                  <a:lnTo>
                    <a:pt x="142698" y="189766"/>
                  </a:lnTo>
                  <a:lnTo>
                    <a:pt x="131818" y="194913"/>
                  </a:lnTo>
                  <a:lnTo>
                    <a:pt x="119175" y="198778"/>
                  </a:lnTo>
                  <a:lnTo>
                    <a:pt x="105300" y="201408"/>
                  </a:lnTo>
                  <a:lnTo>
                    <a:pt x="90850" y="202741"/>
                  </a:lnTo>
                  <a:lnTo>
                    <a:pt x="76264" y="202868"/>
                  </a:lnTo>
                  <a:lnTo>
                    <a:pt x="62339" y="202153"/>
                  </a:lnTo>
                  <a:lnTo>
                    <a:pt x="48953" y="201074"/>
                  </a:lnTo>
                  <a:lnTo>
                    <a:pt x="34937" y="199538"/>
                  </a:lnTo>
                  <a:lnTo>
                    <a:pt x="18055" y="197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14293" y="1838802"/>
              <a:ext cx="93704" cy="144036"/>
            </a:xfrm>
            <a:custGeom>
              <a:avLst/>
              <a:gdLst/>
              <a:ahLst/>
              <a:cxnLst/>
              <a:rect l="0" t="0" r="0" b="0"/>
              <a:pathLst>
                <a:path w="93704" h="144036">
                  <a:moveTo>
                    <a:pt x="9475" y="0"/>
                  </a:moveTo>
                  <a:lnTo>
                    <a:pt x="6608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3" y="38831"/>
                  </a:lnTo>
                  <a:lnTo>
                    <a:pt x="834" y="50642"/>
                  </a:lnTo>
                  <a:lnTo>
                    <a:pt x="241" y="63096"/>
                  </a:lnTo>
                  <a:lnTo>
                    <a:pt x="0" y="75861"/>
                  </a:lnTo>
                  <a:lnTo>
                    <a:pt x="364" y="88493"/>
                  </a:lnTo>
                  <a:lnTo>
                    <a:pt x="1433" y="100753"/>
                  </a:lnTo>
                  <a:lnTo>
                    <a:pt x="3474" y="112270"/>
                  </a:lnTo>
                  <a:lnTo>
                    <a:pt x="6979" y="122479"/>
                  </a:lnTo>
                  <a:lnTo>
                    <a:pt x="12077" y="131182"/>
                  </a:lnTo>
                  <a:lnTo>
                    <a:pt x="18434" y="138026"/>
                  </a:lnTo>
                  <a:lnTo>
                    <a:pt x="25456" y="142350"/>
                  </a:lnTo>
                  <a:lnTo>
                    <a:pt x="32731" y="144035"/>
                  </a:lnTo>
                  <a:lnTo>
                    <a:pt x="40054" y="143404"/>
                  </a:lnTo>
                  <a:lnTo>
                    <a:pt x="47342" y="140938"/>
                  </a:lnTo>
                  <a:lnTo>
                    <a:pt x="54570" y="137096"/>
                  </a:lnTo>
                  <a:lnTo>
                    <a:pt x="61576" y="132097"/>
                  </a:lnTo>
                  <a:lnTo>
                    <a:pt x="68060" y="125927"/>
                  </a:lnTo>
                  <a:lnTo>
                    <a:pt x="73900" y="118666"/>
                  </a:lnTo>
                  <a:lnTo>
                    <a:pt x="78976" y="110335"/>
                  </a:lnTo>
                  <a:lnTo>
                    <a:pt x="83088" y="100832"/>
                  </a:lnTo>
                  <a:lnTo>
                    <a:pt x="86224" y="90218"/>
                  </a:lnTo>
                  <a:lnTo>
                    <a:pt x="88521" y="78705"/>
                  </a:lnTo>
                  <a:lnTo>
                    <a:pt x="90403" y="65131"/>
                  </a:lnTo>
                  <a:lnTo>
                    <a:pt x="92036" y="44951"/>
                  </a:lnTo>
                  <a:lnTo>
                    <a:pt x="9370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60639" y="1828273"/>
              <a:ext cx="115815" cy="124619"/>
            </a:xfrm>
            <a:custGeom>
              <a:avLst/>
              <a:gdLst/>
              <a:ahLst/>
              <a:cxnLst/>
              <a:rect l="0" t="0" r="0" b="0"/>
              <a:pathLst>
                <a:path w="115815" h="124619">
                  <a:moveTo>
                    <a:pt x="0" y="52643"/>
                  </a:moveTo>
                  <a:lnTo>
                    <a:pt x="2934" y="61511"/>
                  </a:lnTo>
                  <a:lnTo>
                    <a:pt x="5717" y="70498"/>
                  </a:lnTo>
                  <a:lnTo>
                    <a:pt x="8615" y="80488"/>
                  </a:lnTo>
                  <a:lnTo>
                    <a:pt x="11656" y="91296"/>
                  </a:lnTo>
                  <a:lnTo>
                    <a:pt x="14821" y="102459"/>
                  </a:lnTo>
                  <a:lnTo>
                    <a:pt x="18060" y="113593"/>
                  </a:lnTo>
                  <a:lnTo>
                    <a:pt x="20476" y="122032"/>
                  </a:lnTo>
                  <a:lnTo>
                    <a:pt x="21007" y="124618"/>
                  </a:lnTo>
                  <a:lnTo>
                    <a:pt x="20062" y="122420"/>
                  </a:lnTo>
                  <a:lnTo>
                    <a:pt x="18336" y="116937"/>
                  </a:lnTo>
                  <a:lnTo>
                    <a:pt x="16496" y="109044"/>
                  </a:lnTo>
                  <a:lnTo>
                    <a:pt x="14901" y="99357"/>
                  </a:lnTo>
                  <a:lnTo>
                    <a:pt x="13985" y="88686"/>
                  </a:lnTo>
                  <a:lnTo>
                    <a:pt x="14343" y="78024"/>
                  </a:lnTo>
                  <a:lnTo>
                    <a:pt x="16180" y="67910"/>
                  </a:lnTo>
                  <a:lnTo>
                    <a:pt x="19531" y="58484"/>
                  </a:lnTo>
                  <a:lnTo>
                    <a:pt x="24445" y="49687"/>
                  </a:lnTo>
                  <a:lnTo>
                    <a:pt x="30787" y="41402"/>
                  </a:lnTo>
                  <a:lnTo>
                    <a:pt x="38298" y="33666"/>
                  </a:lnTo>
                  <a:lnTo>
                    <a:pt x="46700" y="26681"/>
                  </a:lnTo>
                  <a:lnTo>
                    <a:pt x="55750" y="20500"/>
                  </a:lnTo>
                  <a:lnTo>
                    <a:pt x="65188" y="15179"/>
                  </a:lnTo>
                  <a:lnTo>
                    <a:pt x="75867" y="10332"/>
                  </a:lnTo>
                  <a:lnTo>
                    <a:pt x="90957" y="553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15791" y="1835987"/>
              <a:ext cx="97532" cy="123422"/>
            </a:xfrm>
            <a:custGeom>
              <a:avLst/>
              <a:gdLst/>
              <a:ahLst/>
              <a:cxnLst/>
              <a:rect l="0" t="0" r="0" b="0"/>
              <a:pathLst>
                <a:path w="97532" h="123422">
                  <a:moveTo>
                    <a:pt x="2775" y="55457"/>
                  </a:moveTo>
                  <a:lnTo>
                    <a:pt x="5709" y="64259"/>
                  </a:lnTo>
                  <a:lnTo>
                    <a:pt x="8491" y="72605"/>
                  </a:lnTo>
                  <a:lnTo>
                    <a:pt x="11391" y="81304"/>
                  </a:lnTo>
                  <a:lnTo>
                    <a:pt x="14431" y="90425"/>
                  </a:lnTo>
                  <a:lnTo>
                    <a:pt x="17596" y="99920"/>
                  </a:lnTo>
                  <a:lnTo>
                    <a:pt x="20822" y="109684"/>
                  </a:lnTo>
                  <a:lnTo>
                    <a:pt x="22731" y="118611"/>
                  </a:lnTo>
                  <a:lnTo>
                    <a:pt x="21499" y="123421"/>
                  </a:lnTo>
                  <a:lnTo>
                    <a:pt x="18078" y="122490"/>
                  </a:lnTo>
                  <a:lnTo>
                    <a:pt x="14181" y="117922"/>
                  </a:lnTo>
                  <a:lnTo>
                    <a:pt x="10344" y="111221"/>
                  </a:lnTo>
                  <a:lnTo>
                    <a:pt x="6631" y="103191"/>
                  </a:lnTo>
                  <a:lnTo>
                    <a:pt x="3337" y="94140"/>
                  </a:lnTo>
                  <a:lnTo>
                    <a:pt x="1046" y="84055"/>
                  </a:lnTo>
                  <a:lnTo>
                    <a:pt x="0" y="73002"/>
                  </a:lnTo>
                  <a:lnTo>
                    <a:pt x="286" y="61302"/>
                  </a:lnTo>
                  <a:lnTo>
                    <a:pt x="1999" y="49445"/>
                  </a:lnTo>
                  <a:lnTo>
                    <a:pt x="5051" y="37740"/>
                  </a:lnTo>
                  <a:lnTo>
                    <a:pt x="9543" y="26779"/>
                  </a:lnTo>
                  <a:lnTo>
                    <a:pt x="15830" y="17481"/>
                  </a:lnTo>
                  <a:lnTo>
                    <a:pt x="23944" y="10202"/>
                  </a:lnTo>
                  <a:lnTo>
                    <a:pt x="33475" y="4960"/>
                  </a:lnTo>
                  <a:lnTo>
                    <a:pt x="43782" y="1718"/>
                  </a:lnTo>
                  <a:lnTo>
                    <a:pt x="54400" y="233"/>
                  </a:lnTo>
                  <a:lnTo>
                    <a:pt x="64649" y="0"/>
                  </a:lnTo>
                  <a:lnTo>
                    <a:pt x="74548" y="325"/>
                  </a:lnTo>
                  <a:lnTo>
                    <a:pt x="84956" y="1228"/>
                  </a:lnTo>
                  <a:lnTo>
                    <a:pt x="97531" y="2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54428" y="1838802"/>
              <a:ext cx="92611" cy="155176"/>
            </a:xfrm>
            <a:custGeom>
              <a:avLst/>
              <a:gdLst/>
              <a:ahLst/>
              <a:cxnLst/>
              <a:rect l="0" t="0" r="0" b="0"/>
              <a:pathLst>
                <a:path w="92611" h="155176">
                  <a:moveTo>
                    <a:pt x="85236" y="42114"/>
                  </a:moveTo>
                  <a:lnTo>
                    <a:pt x="79235" y="36380"/>
                  </a:lnTo>
                  <a:lnTo>
                    <a:pt x="72389" y="32096"/>
                  </a:lnTo>
                  <a:lnTo>
                    <a:pt x="64006" y="28904"/>
                  </a:lnTo>
                  <a:lnTo>
                    <a:pt x="54553" y="27061"/>
                  </a:lnTo>
                  <a:lnTo>
                    <a:pt x="44887" y="27309"/>
                  </a:lnTo>
                  <a:lnTo>
                    <a:pt x="35536" y="29874"/>
                  </a:lnTo>
                  <a:lnTo>
                    <a:pt x="26837" y="34521"/>
                  </a:lnTo>
                  <a:lnTo>
                    <a:pt x="19082" y="40843"/>
                  </a:lnTo>
                  <a:lnTo>
                    <a:pt x="12327" y="48424"/>
                  </a:lnTo>
                  <a:lnTo>
                    <a:pt x="6778" y="56917"/>
                  </a:lnTo>
                  <a:lnTo>
                    <a:pt x="2866" y="66054"/>
                  </a:lnTo>
                  <a:lnTo>
                    <a:pt x="676" y="75638"/>
                  </a:lnTo>
                  <a:lnTo>
                    <a:pt x="0" y="85528"/>
                  </a:lnTo>
                  <a:lnTo>
                    <a:pt x="526" y="95627"/>
                  </a:lnTo>
                  <a:lnTo>
                    <a:pt x="1959" y="105863"/>
                  </a:lnTo>
                  <a:lnTo>
                    <a:pt x="4377" y="116025"/>
                  </a:lnTo>
                  <a:lnTo>
                    <a:pt x="8201" y="125776"/>
                  </a:lnTo>
                  <a:lnTo>
                    <a:pt x="13552" y="134951"/>
                  </a:lnTo>
                  <a:lnTo>
                    <a:pt x="20262" y="143078"/>
                  </a:lnTo>
                  <a:lnTo>
                    <a:pt x="28062" y="149326"/>
                  </a:lnTo>
                  <a:lnTo>
                    <a:pt x="36675" y="153404"/>
                  </a:lnTo>
                  <a:lnTo>
                    <a:pt x="45714" y="155175"/>
                  </a:lnTo>
                  <a:lnTo>
                    <a:pt x="54692" y="154401"/>
                  </a:lnTo>
                  <a:lnTo>
                    <a:pt x="63347" y="151209"/>
                  </a:lnTo>
                  <a:lnTo>
                    <a:pt x="71291" y="145830"/>
                  </a:lnTo>
                  <a:lnTo>
                    <a:pt x="77948" y="138417"/>
                  </a:lnTo>
                  <a:lnTo>
                    <a:pt x="83127" y="129250"/>
                  </a:lnTo>
                  <a:lnTo>
                    <a:pt x="86961" y="118692"/>
                  </a:lnTo>
                  <a:lnTo>
                    <a:pt x="89709" y="107090"/>
                  </a:lnTo>
                  <a:lnTo>
                    <a:pt x="91625" y="94743"/>
                  </a:lnTo>
                  <a:lnTo>
                    <a:pt x="92610" y="82200"/>
                  </a:lnTo>
                  <a:lnTo>
                    <a:pt x="92224" y="70240"/>
                  </a:lnTo>
                  <a:lnTo>
                    <a:pt x="90336" y="59235"/>
                  </a:lnTo>
                  <a:lnTo>
                    <a:pt x="87103" y="49203"/>
                  </a:lnTo>
                  <a:lnTo>
                    <a:pt x="82791" y="39996"/>
                  </a:lnTo>
                  <a:lnTo>
                    <a:pt x="77674" y="31439"/>
                  </a:lnTo>
                  <a:lnTo>
                    <a:pt x="72086" y="23664"/>
                  </a:lnTo>
                  <a:lnTo>
                    <a:pt x="65773" y="16357"/>
                  </a:lnTo>
                  <a:lnTo>
                    <a:pt x="57069" y="8873"/>
                  </a:lnTo>
                  <a:lnTo>
                    <a:pt x="431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50194" y="1828273"/>
              <a:ext cx="157928" cy="182816"/>
            </a:xfrm>
            <a:custGeom>
              <a:avLst/>
              <a:gdLst/>
              <a:ahLst/>
              <a:cxnLst/>
              <a:rect l="0" t="0" r="0" b="0"/>
              <a:pathLst>
                <a:path w="157928" h="182816">
                  <a:moveTo>
                    <a:pt x="0" y="0"/>
                  </a:moveTo>
                  <a:lnTo>
                    <a:pt x="8601" y="3202"/>
                  </a:lnTo>
                  <a:lnTo>
                    <a:pt x="15026" y="8545"/>
                  </a:lnTo>
                  <a:lnTo>
                    <a:pt x="19834" y="16631"/>
                  </a:lnTo>
                  <a:lnTo>
                    <a:pt x="23376" y="27110"/>
                  </a:lnTo>
                  <a:lnTo>
                    <a:pt x="25923" y="39541"/>
                  </a:lnTo>
                  <a:lnTo>
                    <a:pt x="27720" y="53462"/>
                  </a:lnTo>
                  <a:lnTo>
                    <a:pt x="29136" y="68149"/>
                  </a:lnTo>
                  <a:lnTo>
                    <a:pt x="30636" y="82672"/>
                  </a:lnTo>
                  <a:lnTo>
                    <a:pt x="32474" y="96536"/>
                  </a:lnTo>
                  <a:lnTo>
                    <a:pt x="34866" y="109635"/>
                  </a:lnTo>
                  <a:lnTo>
                    <a:pt x="38074" y="122052"/>
                  </a:lnTo>
                  <a:lnTo>
                    <a:pt x="42165" y="133922"/>
                  </a:lnTo>
                  <a:lnTo>
                    <a:pt x="47201" y="145217"/>
                  </a:lnTo>
                  <a:lnTo>
                    <a:pt x="53331" y="155745"/>
                  </a:lnTo>
                  <a:lnTo>
                    <a:pt x="60528" y="165444"/>
                  </a:lnTo>
                  <a:lnTo>
                    <a:pt x="68631" y="173756"/>
                  </a:lnTo>
                  <a:lnTo>
                    <a:pt x="77440" y="179597"/>
                  </a:lnTo>
                  <a:lnTo>
                    <a:pt x="86766" y="182588"/>
                  </a:lnTo>
                  <a:lnTo>
                    <a:pt x="96298" y="182815"/>
                  </a:lnTo>
                  <a:lnTo>
                    <a:pt x="105618" y="180466"/>
                  </a:lnTo>
                  <a:lnTo>
                    <a:pt x="114507" y="175924"/>
                  </a:lnTo>
                  <a:lnTo>
                    <a:pt x="122781" y="169658"/>
                  </a:lnTo>
                  <a:lnTo>
                    <a:pt x="130192" y="162106"/>
                  </a:lnTo>
                  <a:lnTo>
                    <a:pt x="136691" y="153625"/>
                  </a:lnTo>
                  <a:lnTo>
                    <a:pt x="142226" y="144324"/>
                  </a:lnTo>
                  <a:lnTo>
                    <a:pt x="146653" y="134097"/>
                  </a:lnTo>
                  <a:lnTo>
                    <a:pt x="150004" y="122957"/>
                  </a:lnTo>
                  <a:lnTo>
                    <a:pt x="152442" y="111035"/>
                  </a:lnTo>
                  <a:lnTo>
                    <a:pt x="154170" y="98499"/>
                  </a:lnTo>
                  <a:lnTo>
                    <a:pt x="155373" y="85527"/>
                  </a:lnTo>
                  <a:lnTo>
                    <a:pt x="156202" y="72854"/>
                  </a:lnTo>
                  <a:lnTo>
                    <a:pt x="156856" y="60526"/>
                  </a:lnTo>
                  <a:lnTo>
                    <a:pt x="157398" y="47462"/>
                  </a:lnTo>
                  <a:lnTo>
                    <a:pt x="15792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18648" y="1854145"/>
              <a:ext cx="164011" cy="162043"/>
            </a:xfrm>
            <a:custGeom>
              <a:avLst/>
              <a:gdLst/>
              <a:ahLst/>
              <a:cxnLst/>
              <a:rect l="0" t="0" r="0" b="0"/>
              <a:pathLst>
                <a:path w="164011" h="162043">
                  <a:moveTo>
                    <a:pt x="0" y="16242"/>
                  </a:moveTo>
                  <a:lnTo>
                    <a:pt x="2934" y="25044"/>
                  </a:lnTo>
                  <a:lnTo>
                    <a:pt x="5717" y="33390"/>
                  </a:lnTo>
                  <a:lnTo>
                    <a:pt x="8617" y="42094"/>
                  </a:lnTo>
                  <a:lnTo>
                    <a:pt x="11656" y="51387"/>
                  </a:lnTo>
                  <a:lnTo>
                    <a:pt x="14821" y="61531"/>
                  </a:lnTo>
                  <a:lnTo>
                    <a:pt x="18085" y="72576"/>
                  </a:lnTo>
                  <a:lnTo>
                    <a:pt x="21424" y="84415"/>
                  </a:lnTo>
                  <a:lnTo>
                    <a:pt x="24815" y="96886"/>
                  </a:lnTo>
                  <a:lnTo>
                    <a:pt x="28239" y="109828"/>
                  </a:lnTo>
                  <a:lnTo>
                    <a:pt x="31520" y="123111"/>
                  </a:lnTo>
                  <a:lnTo>
                    <a:pt x="34346" y="136633"/>
                  </a:lnTo>
                  <a:lnTo>
                    <a:pt x="36548" y="150218"/>
                  </a:lnTo>
                  <a:lnTo>
                    <a:pt x="37152" y="160187"/>
                  </a:lnTo>
                  <a:lnTo>
                    <a:pt x="35554" y="162042"/>
                  </a:lnTo>
                  <a:lnTo>
                    <a:pt x="33032" y="157236"/>
                  </a:lnTo>
                  <a:lnTo>
                    <a:pt x="30326" y="148130"/>
                  </a:lnTo>
                  <a:lnTo>
                    <a:pt x="27904" y="136607"/>
                  </a:lnTo>
                  <a:lnTo>
                    <a:pt x="25964" y="123819"/>
                  </a:lnTo>
                  <a:lnTo>
                    <a:pt x="24671" y="110228"/>
                  </a:lnTo>
                  <a:lnTo>
                    <a:pt x="24258" y="95846"/>
                  </a:lnTo>
                  <a:lnTo>
                    <a:pt x="24765" y="80713"/>
                  </a:lnTo>
                  <a:lnTo>
                    <a:pt x="26241" y="65268"/>
                  </a:lnTo>
                  <a:lnTo>
                    <a:pt x="28830" y="50265"/>
                  </a:lnTo>
                  <a:lnTo>
                    <a:pt x="32500" y="36113"/>
                  </a:lnTo>
                  <a:lnTo>
                    <a:pt x="37252" y="23507"/>
                  </a:lnTo>
                  <a:lnTo>
                    <a:pt x="43190" y="13555"/>
                  </a:lnTo>
                  <a:lnTo>
                    <a:pt x="50259" y="6609"/>
                  </a:lnTo>
                  <a:lnTo>
                    <a:pt x="58276" y="2388"/>
                  </a:lnTo>
                  <a:lnTo>
                    <a:pt x="67027" y="361"/>
                  </a:lnTo>
                  <a:lnTo>
                    <a:pt x="76316" y="0"/>
                  </a:lnTo>
                  <a:lnTo>
                    <a:pt x="85822" y="1174"/>
                  </a:lnTo>
                  <a:lnTo>
                    <a:pt x="95126" y="4147"/>
                  </a:lnTo>
                  <a:lnTo>
                    <a:pt x="104008" y="8914"/>
                  </a:lnTo>
                  <a:lnTo>
                    <a:pt x="112446" y="15060"/>
                  </a:lnTo>
                  <a:lnTo>
                    <a:pt x="120501" y="21948"/>
                  </a:lnTo>
                  <a:lnTo>
                    <a:pt x="128249" y="29141"/>
                  </a:lnTo>
                  <a:lnTo>
                    <a:pt x="135608" y="36579"/>
                  </a:lnTo>
                  <a:lnTo>
                    <a:pt x="142330" y="44479"/>
                  </a:lnTo>
                  <a:lnTo>
                    <a:pt x="148331" y="52945"/>
                  </a:lnTo>
                  <a:lnTo>
                    <a:pt x="153514" y="62105"/>
                  </a:lnTo>
                  <a:lnTo>
                    <a:pt x="157698" y="72172"/>
                  </a:lnTo>
                  <a:lnTo>
                    <a:pt x="160877" y="83159"/>
                  </a:lnTo>
                  <a:lnTo>
                    <a:pt x="163004" y="94527"/>
                  </a:lnTo>
                  <a:lnTo>
                    <a:pt x="164010" y="106500"/>
                  </a:lnTo>
                  <a:lnTo>
                    <a:pt x="162864" y="121248"/>
                  </a:lnTo>
                  <a:lnTo>
                    <a:pt x="157928" y="142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43664" y="1621459"/>
              <a:ext cx="290882" cy="393268"/>
            </a:xfrm>
            <a:custGeom>
              <a:avLst/>
              <a:gdLst/>
              <a:ahLst/>
              <a:cxnLst/>
              <a:rect l="0" t="0" r="0" b="0"/>
              <a:pathLst>
                <a:path w="290882" h="393268">
                  <a:moveTo>
                    <a:pt x="69783" y="333156"/>
                  </a:moveTo>
                  <a:lnTo>
                    <a:pt x="72583" y="321421"/>
                  </a:lnTo>
                  <a:lnTo>
                    <a:pt x="74085" y="310292"/>
                  </a:lnTo>
                  <a:lnTo>
                    <a:pt x="74386" y="298703"/>
                  </a:lnTo>
                  <a:lnTo>
                    <a:pt x="73535" y="286888"/>
                  </a:lnTo>
                  <a:lnTo>
                    <a:pt x="71418" y="275524"/>
                  </a:lnTo>
                  <a:lnTo>
                    <a:pt x="68091" y="264988"/>
                  </a:lnTo>
                  <a:lnTo>
                    <a:pt x="63584" y="255806"/>
                  </a:lnTo>
                  <a:lnTo>
                    <a:pt x="57815" y="248779"/>
                  </a:lnTo>
                  <a:lnTo>
                    <a:pt x="50875" y="244144"/>
                  </a:lnTo>
                  <a:lnTo>
                    <a:pt x="43283" y="241984"/>
                  </a:lnTo>
                  <a:lnTo>
                    <a:pt x="35882" y="242489"/>
                  </a:lnTo>
                  <a:lnTo>
                    <a:pt x="29133" y="245493"/>
                  </a:lnTo>
                  <a:lnTo>
                    <a:pt x="23128" y="250575"/>
                  </a:lnTo>
                  <a:lnTo>
                    <a:pt x="17787" y="257256"/>
                  </a:lnTo>
                  <a:lnTo>
                    <a:pt x="12978" y="265122"/>
                  </a:lnTo>
                  <a:lnTo>
                    <a:pt x="8731" y="274162"/>
                  </a:lnTo>
                  <a:lnTo>
                    <a:pt x="5242" y="284738"/>
                  </a:lnTo>
                  <a:lnTo>
                    <a:pt x="2562" y="296919"/>
                  </a:lnTo>
                  <a:lnTo>
                    <a:pt x="761" y="310183"/>
                  </a:lnTo>
                  <a:lnTo>
                    <a:pt x="0" y="323625"/>
                  </a:lnTo>
                  <a:lnTo>
                    <a:pt x="272" y="336697"/>
                  </a:lnTo>
                  <a:lnTo>
                    <a:pt x="1591" y="349067"/>
                  </a:lnTo>
                  <a:lnTo>
                    <a:pt x="4071" y="360448"/>
                  </a:lnTo>
                  <a:lnTo>
                    <a:pt x="7673" y="370789"/>
                  </a:lnTo>
                  <a:lnTo>
                    <a:pt x="12551" y="379732"/>
                  </a:lnTo>
                  <a:lnTo>
                    <a:pt x="19105" y="386544"/>
                  </a:lnTo>
                  <a:lnTo>
                    <a:pt x="27397" y="391011"/>
                  </a:lnTo>
                  <a:lnTo>
                    <a:pt x="36880" y="393216"/>
                  </a:lnTo>
                  <a:lnTo>
                    <a:pt x="46621" y="393267"/>
                  </a:lnTo>
                  <a:lnTo>
                    <a:pt x="56057" y="391442"/>
                  </a:lnTo>
                  <a:lnTo>
                    <a:pt x="65000" y="387796"/>
                  </a:lnTo>
                  <a:lnTo>
                    <a:pt x="73458" y="382084"/>
                  </a:lnTo>
                  <a:lnTo>
                    <a:pt x="81511" y="374361"/>
                  </a:lnTo>
                  <a:lnTo>
                    <a:pt x="89088" y="365092"/>
                  </a:lnTo>
                  <a:lnTo>
                    <a:pt x="95966" y="354963"/>
                  </a:lnTo>
                  <a:lnTo>
                    <a:pt x="102074" y="344430"/>
                  </a:lnTo>
                  <a:lnTo>
                    <a:pt x="107331" y="333088"/>
                  </a:lnTo>
                  <a:lnTo>
                    <a:pt x="111564" y="319818"/>
                  </a:lnTo>
                  <a:lnTo>
                    <a:pt x="114781" y="304145"/>
                  </a:lnTo>
                  <a:lnTo>
                    <a:pt x="117129" y="286210"/>
                  </a:lnTo>
                  <a:lnTo>
                    <a:pt x="118794" y="266417"/>
                  </a:lnTo>
                  <a:lnTo>
                    <a:pt x="119951" y="245214"/>
                  </a:lnTo>
                  <a:lnTo>
                    <a:pt x="120577" y="223146"/>
                  </a:lnTo>
                  <a:lnTo>
                    <a:pt x="120473" y="200820"/>
                  </a:lnTo>
                  <a:lnTo>
                    <a:pt x="119594" y="178599"/>
                  </a:lnTo>
                  <a:lnTo>
                    <a:pt x="118191" y="156936"/>
                  </a:lnTo>
                  <a:lnTo>
                    <a:pt x="116712" y="136456"/>
                  </a:lnTo>
                  <a:lnTo>
                    <a:pt x="115416" y="117379"/>
                  </a:lnTo>
                  <a:lnTo>
                    <a:pt x="114226" y="99431"/>
                  </a:lnTo>
                  <a:lnTo>
                    <a:pt x="112820" y="82063"/>
                  </a:lnTo>
                  <a:lnTo>
                    <a:pt x="111022" y="64898"/>
                  </a:lnTo>
                  <a:lnTo>
                    <a:pt x="108814" y="48078"/>
                  </a:lnTo>
                  <a:lnTo>
                    <a:pt x="106253" y="32149"/>
                  </a:lnTo>
                  <a:lnTo>
                    <a:pt x="103403" y="17409"/>
                  </a:lnTo>
                  <a:lnTo>
                    <a:pt x="99881" y="5686"/>
                  </a:lnTo>
                  <a:lnTo>
                    <a:pt x="95636" y="0"/>
                  </a:lnTo>
                  <a:lnTo>
                    <a:pt x="91667" y="1067"/>
                  </a:lnTo>
                  <a:lnTo>
                    <a:pt x="88445" y="8227"/>
                  </a:lnTo>
                  <a:lnTo>
                    <a:pt x="86010" y="20294"/>
                  </a:lnTo>
                  <a:lnTo>
                    <a:pt x="84247" y="35580"/>
                  </a:lnTo>
                  <a:lnTo>
                    <a:pt x="83002" y="52142"/>
                  </a:lnTo>
                  <a:lnTo>
                    <a:pt x="82142" y="68802"/>
                  </a:lnTo>
                  <a:lnTo>
                    <a:pt x="81722" y="85075"/>
                  </a:lnTo>
                  <a:lnTo>
                    <a:pt x="81967" y="100848"/>
                  </a:lnTo>
                  <a:lnTo>
                    <a:pt x="82947" y="116178"/>
                  </a:lnTo>
                  <a:lnTo>
                    <a:pt x="84589" y="131647"/>
                  </a:lnTo>
                  <a:lnTo>
                    <a:pt x="86762" y="148268"/>
                  </a:lnTo>
                  <a:lnTo>
                    <a:pt x="89335" y="166487"/>
                  </a:lnTo>
                  <a:lnTo>
                    <a:pt x="92198" y="185611"/>
                  </a:lnTo>
                  <a:lnTo>
                    <a:pt x="95265" y="204149"/>
                  </a:lnTo>
                  <a:lnTo>
                    <a:pt x="98475" y="221289"/>
                  </a:lnTo>
                  <a:lnTo>
                    <a:pt x="101782" y="237218"/>
                  </a:lnTo>
                  <a:lnTo>
                    <a:pt x="105155" y="252742"/>
                  </a:lnTo>
                  <a:lnTo>
                    <a:pt x="108577" y="268393"/>
                  </a:lnTo>
                  <a:lnTo>
                    <a:pt x="112198" y="283888"/>
                  </a:lnTo>
                  <a:lnTo>
                    <a:pt x="116315" y="298326"/>
                  </a:lnTo>
                  <a:lnTo>
                    <a:pt x="121063" y="311228"/>
                  </a:lnTo>
                  <a:lnTo>
                    <a:pt x="126856" y="321164"/>
                  </a:lnTo>
                  <a:lnTo>
                    <a:pt x="133383" y="325949"/>
                  </a:lnTo>
                  <a:lnTo>
                    <a:pt x="139444" y="325786"/>
                  </a:lnTo>
                  <a:lnTo>
                    <a:pt x="145166" y="322404"/>
                  </a:lnTo>
                  <a:lnTo>
                    <a:pt x="150911" y="317246"/>
                  </a:lnTo>
                  <a:lnTo>
                    <a:pt x="157027" y="311334"/>
                  </a:lnTo>
                  <a:lnTo>
                    <a:pt x="163861" y="305431"/>
                  </a:lnTo>
                  <a:lnTo>
                    <a:pt x="171526" y="299900"/>
                  </a:lnTo>
                  <a:lnTo>
                    <a:pt x="180107" y="294824"/>
                  </a:lnTo>
                  <a:lnTo>
                    <a:pt x="189765" y="290161"/>
                  </a:lnTo>
                  <a:lnTo>
                    <a:pt x="200474" y="285824"/>
                  </a:lnTo>
                  <a:lnTo>
                    <a:pt x="211747" y="281566"/>
                  </a:lnTo>
                  <a:lnTo>
                    <a:pt x="222773" y="277011"/>
                  </a:lnTo>
                  <a:lnTo>
                    <a:pt x="233100" y="271968"/>
                  </a:lnTo>
                  <a:lnTo>
                    <a:pt x="242319" y="266103"/>
                  </a:lnTo>
                  <a:lnTo>
                    <a:pt x="249907" y="258876"/>
                  </a:lnTo>
                  <a:lnTo>
                    <a:pt x="255739" y="250130"/>
                  </a:lnTo>
                  <a:lnTo>
                    <a:pt x="259687" y="240341"/>
                  </a:lnTo>
                  <a:lnTo>
                    <a:pt x="261454" y="230393"/>
                  </a:lnTo>
                  <a:lnTo>
                    <a:pt x="261086" y="220823"/>
                  </a:lnTo>
                  <a:lnTo>
                    <a:pt x="258739" y="211961"/>
                  </a:lnTo>
                  <a:lnTo>
                    <a:pt x="254507" y="204088"/>
                  </a:lnTo>
                  <a:lnTo>
                    <a:pt x="248628" y="197252"/>
                  </a:lnTo>
                  <a:lnTo>
                    <a:pt x="241427" y="191646"/>
                  </a:lnTo>
                  <a:lnTo>
                    <a:pt x="233232" y="187696"/>
                  </a:lnTo>
                  <a:lnTo>
                    <a:pt x="224321" y="185489"/>
                  </a:lnTo>
                  <a:lnTo>
                    <a:pt x="215070" y="185141"/>
                  </a:lnTo>
                  <a:lnTo>
                    <a:pt x="205940" y="186951"/>
                  </a:lnTo>
                  <a:lnTo>
                    <a:pt x="197174" y="190873"/>
                  </a:lnTo>
                  <a:lnTo>
                    <a:pt x="188985" y="196591"/>
                  </a:lnTo>
                  <a:lnTo>
                    <a:pt x="181630" y="203708"/>
                  </a:lnTo>
                  <a:lnTo>
                    <a:pt x="175170" y="211865"/>
                  </a:lnTo>
                  <a:lnTo>
                    <a:pt x="169661" y="220933"/>
                  </a:lnTo>
                  <a:lnTo>
                    <a:pt x="165251" y="230996"/>
                  </a:lnTo>
                  <a:lnTo>
                    <a:pt x="161916" y="242023"/>
                  </a:lnTo>
                  <a:lnTo>
                    <a:pt x="159659" y="253868"/>
                  </a:lnTo>
                  <a:lnTo>
                    <a:pt x="158583" y="266351"/>
                  </a:lnTo>
                  <a:lnTo>
                    <a:pt x="158642" y="279301"/>
                  </a:lnTo>
                  <a:lnTo>
                    <a:pt x="159815" y="292422"/>
                  </a:lnTo>
                  <a:lnTo>
                    <a:pt x="162197" y="305303"/>
                  </a:lnTo>
                  <a:lnTo>
                    <a:pt x="165725" y="317739"/>
                  </a:lnTo>
                  <a:lnTo>
                    <a:pt x="170212" y="329547"/>
                  </a:lnTo>
                  <a:lnTo>
                    <a:pt x="175441" y="340484"/>
                  </a:lnTo>
                  <a:lnTo>
                    <a:pt x="181219" y="350503"/>
                  </a:lnTo>
                  <a:lnTo>
                    <a:pt x="187557" y="359554"/>
                  </a:lnTo>
                  <a:lnTo>
                    <a:pt x="194642" y="367496"/>
                  </a:lnTo>
                  <a:lnTo>
                    <a:pt x="202520" y="374350"/>
                  </a:lnTo>
                  <a:lnTo>
                    <a:pt x="211097" y="379954"/>
                  </a:lnTo>
                  <a:lnTo>
                    <a:pt x="220235" y="383897"/>
                  </a:lnTo>
                  <a:lnTo>
                    <a:pt x="229785" y="386108"/>
                  </a:lnTo>
                  <a:lnTo>
                    <a:pt x="239562" y="386964"/>
                  </a:lnTo>
                  <a:lnTo>
                    <a:pt x="250508" y="387190"/>
                  </a:lnTo>
                  <a:lnTo>
                    <a:pt x="265815" y="386809"/>
                  </a:lnTo>
                  <a:lnTo>
                    <a:pt x="290881" y="385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60106" y="1618317"/>
              <a:ext cx="132368" cy="383401"/>
            </a:xfrm>
            <a:custGeom>
              <a:avLst/>
              <a:gdLst/>
              <a:ahLst/>
              <a:cxnLst/>
              <a:rect l="0" t="0" r="0" b="0"/>
              <a:pathLst>
                <a:path w="132368" h="383401">
                  <a:moveTo>
                    <a:pt x="69197" y="346827"/>
                  </a:moveTo>
                  <a:lnTo>
                    <a:pt x="72130" y="338025"/>
                  </a:lnTo>
                  <a:lnTo>
                    <a:pt x="74913" y="329679"/>
                  </a:lnTo>
                  <a:lnTo>
                    <a:pt x="77803" y="320980"/>
                  </a:lnTo>
                  <a:lnTo>
                    <a:pt x="80498" y="311859"/>
                  </a:lnTo>
                  <a:lnTo>
                    <a:pt x="82366" y="302364"/>
                  </a:lnTo>
                  <a:lnTo>
                    <a:pt x="83119" y="292577"/>
                  </a:lnTo>
                  <a:lnTo>
                    <a:pt x="82632" y="282735"/>
                  </a:lnTo>
                  <a:lnTo>
                    <a:pt x="80782" y="273210"/>
                  </a:lnTo>
                  <a:lnTo>
                    <a:pt x="77641" y="264191"/>
                  </a:lnTo>
                  <a:lnTo>
                    <a:pt x="73261" y="256170"/>
                  </a:lnTo>
                  <a:lnTo>
                    <a:pt x="67580" y="249994"/>
                  </a:lnTo>
                  <a:lnTo>
                    <a:pt x="60692" y="245961"/>
                  </a:lnTo>
                  <a:lnTo>
                    <a:pt x="52967" y="244050"/>
                  </a:lnTo>
                  <a:lnTo>
                    <a:pt x="44945" y="244197"/>
                  </a:lnTo>
                  <a:lnTo>
                    <a:pt x="36964" y="246151"/>
                  </a:lnTo>
                  <a:lnTo>
                    <a:pt x="29319" y="249714"/>
                  </a:lnTo>
                  <a:lnTo>
                    <a:pt x="22337" y="254838"/>
                  </a:lnTo>
                  <a:lnTo>
                    <a:pt x="16132" y="261358"/>
                  </a:lnTo>
                  <a:lnTo>
                    <a:pt x="10796" y="269173"/>
                  </a:lnTo>
                  <a:lnTo>
                    <a:pt x="6501" y="278321"/>
                  </a:lnTo>
                  <a:lnTo>
                    <a:pt x="3245" y="288693"/>
                  </a:lnTo>
                  <a:lnTo>
                    <a:pt x="1040" y="299912"/>
                  </a:lnTo>
                  <a:lnTo>
                    <a:pt x="0" y="311434"/>
                  </a:lnTo>
                  <a:lnTo>
                    <a:pt x="81" y="322923"/>
                  </a:lnTo>
                  <a:lnTo>
                    <a:pt x="1271" y="334246"/>
                  </a:lnTo>
                  <a:lnTo>
                    <a:pt x="3663" y="345382"/>
                  </a:lnTo>
                  <a:lnTo>
                    <a:pt x="7207" y="356336"/>
                  </a:lnTo>
                  <a:lnTo>
                    <a:pt x="12045" y="366488"/>
                  </a:lnTo>
                  <a:lnTo>
                    <a:pt x="18573" y="374643"/>
                  </a:lnTo>
                  <a:lnTo>
                    <a:pt x="26846" y="380300"/>
                  </a:lnTo>
                  <a:lnTo>
                    <a:pt x="36317" y="383284"/>
                  </a:lnTo>
                  <a:lnTo>
                    <a:pt x="46051" y="383400"/>
                  </a:lnTo>
                  <a:lnTo>
                    <a:pt x="55477" y="380840"/>
                  </a:lnTo>
                  <a:lnTo>
                    <a:pt x="64243" y="375903"/>
                  </a:lnTo>
                  <a:lnTo>
                    <a:pt x="72051" y="368793"/>
                  </a:lnTo>
                  <a:lnTo>
                    <a:pt x="78858" y="359830"/>
                  </a:lnTo>
                  <a:lnTo>
                    <a:pt x="84954" y="349240"/>
                  </a:lnTo>
                  <a:lnTo>
                    <a:pt x="90831" y="337085"/>
                  </a:lnTo>
                  <a:lnTo>
                    <a:pt x="96789" y="323548"/>
                  </a:lnTo>
                  <a:lnTo>
                    <a:pt x="102777" y="309223"/>
                  </a:lnTo>
                  <a:lnTo>
                    <a:pt x="108499" y="294994"/>
                  </a:lnTo>
                  <a:lnTo>
                    <a:pt x="113789" y="281340"/>
                  </a:lnTo>
                  <a:lnTo>
                    <a:pt x="118477" y="267883"/>
                  </a:lnTo>
                  <a:lnTo>
                    <a:pt x="122321" y="253636"/>
                  </a:lnTo>
                  <a:lnTo>
                    <a:pt x="125272" y="238082"/>
                  </a:lnTo>
                  <a:lnTo>
                    <a:pt x="127439" y="221191"/>
                  </a:lnTo>
                  <a:lnTo>
                    <a:pt x="128984" y="203162"/>
                  </a:lnTo>
                  <a:lnTo>
                    <a:pt x="130063" y="184248"/>
                  </a:lnTo>
                  <a:lnTo>
                    <a:pt x="130808" y="164682"/>
                  </a:lnTo>
                  <a:lnTo>
                    <a:pt x="131316" y="144649"/>
                  </a:lnTo>
                  <a:lnTo>
                    <a:pt x="131656" y="124299"/>
                  </a:lnTo>
                  <a:lnTo>
                    <a:pt x="131715" y="104060"/>
                  </a:lnTo>
                  <a:lnTo>
                    <a:pt x="131224" y="84618"/>
                  </a:lnTo>
                  <a:lnTo>
                    <a:pt x="130077" y="66286"/>
                  </a:lnTo>
                  <a:lnTo>
                    <a:pt x="128321" y="49197"/>
                  </a:lnTo>
                  <a:lnTo>
                    <a:pt x="126071" y="33477"/>
                  </a:lnTo>
                  <a:lnTo>
                    <a:pt x="123434" y="19091"/>
                  </a:lnTo>
                  <a:lnTo>
                    <a:pt x="120062" y="7302"/>
                  </a:lnTo>
                  <a:lnTo>
                    <a:pt x="115922" y="628"/>
                  </a:lnTo>
                  <a:lnTo>
                    <a:pt x="112021" y="0"/>
                  </a:lnTo>
                  <a:lnTo>
                    <a:pt x="108842" y="4949"/>
                  </a:lnTo>
                  <a:lnTo>
                    <a:pt x="106435" y="14437"/>
                  </a:lnTo>
                  <a:lnTo>
                    <a:pt x="104689" y="27369"/>
                  </a:lnTo>
                  <a:lnTo>
                    <a:pt x="103453" y="42806"/>
                  </a:lnTo>
                  <a:lnTo>
                    <a:pt x="102596" y="60006"/>
                  </a:lnTo>
                  <a:lnTo>
                    <a:pt x="102008" y="78103"/>
                  </a:lnTo>
                  <a:lnTo>
                    <a:pt x="101607" y="96096"/>
                  </a:lnTo>
                  <a:lnTo>
                    <a:pt x="101341" y="113461"/>
                  </a:lnTo>
                  <a:lnTo>
                    <a:pt x="101331" y="130241"/>
                  </a:lnTo>
                  <a:lnTo>
                    <a:pt x="101857" y="146817"/>
                  </a:lnTo>
                  <a:lnTo>
                    <a:pt x="103027" y="163453"/>
                  </a:lnTo>
                  <a:lnTo>
                    <a:pt x="104798" y="180086"/>
                  </a:lnTo>
                  <a:lnTo>
                    <a:pt x="107057" y="196422"/>
                  </a:lnTo>
                  <a:lnTo>
                    <a:pt x="109684" y="212306"/>
                  </a:lnTo>
                  <a:lnTo>
                    <a:pt x="112413" y="227738"/>
                  </a:lnTo>
                  <a:lnTo>
                    <a:pt x="114858" y="242788"/>
                  </a:lnTo>
                  <a:lnTo>
                    <a:pt x="116836" y="257531"/>
                  </a:lnTo>
                  <a:lnTo>
                    <a:pt x="118534" y="271828"/>
                  </a:lnTo>
                  <a:lnTo>
                    <a:pt x="120684" y="286926"/>
                  </a:lnTo>
                  <a:lnTo>
                    <a:pt x="124590" y="306391"/>
                  </a:lnTo>
                  <a:lnTo>
                    <a:pt x="132367" y="336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18857" y="1575589"/>
              <a:ext cx="206180" cy="481304"/>
            </a:xfrm>
            <a:custGeom>
              <a:avLst/>
              <a:gdLst/>
              <a:ahLst/>
              <a:cxnLst/>
              <a:rect l="0" t="0" r="0" b="0"/>
              <a:pathLst>
                <a:path w="206180" h="481304">
                  <a:moveTo>
                    <a:pt x="0" y="0"/>
                  </a:moveTo>
                  <a:lnTo>
                    <a:pt x="4" y="10106"/>
                  </a:lnTo>
                  <a:lnTo>
                    <a:pt x="177" y="24023"/>
                  </a:lnTo>
                  <a:lnTo>
                    <a:pt x="825" y="38727"/>
                  </a:lnTo>
                  <a:lnTo>
                    <a:pt x="2074" y="52987"/>
                  </a:lnTo>
                  <a:lnTo>
                    <a:pt x="3727" y="66637"/>
                  </a:lnTo>
                  <a:lnTo>
                    <a:pt x="5375" y="80007"/>
                  </a:lnTo>
                  <a:lnTo>
                    <a:pt x="6783" y="93363"/>
                  </a:lnTo>
                  <a:lnTo>
                    <a:pt x="8048" y="106821"/>
                  </a:lnTo>
                  <a:lnTo>
                    <a:pt x="9504" y="120410"/>
                  </a:lnTo>
                  <a:lnTo>
                    <a:pt x="11336" y="134116"/>
                  </a:lnTo>
                  <a:lnTo>
                    <a:pt x="13566" y="147918"/>
                  </a:lnTo>
                  <a:lnTo>
                    <a:pt x="16142" y="161790"/>
                  </a:lnTo>
                  <a:lnTo>
                    <a:pt x="18984" y="175714"/>
                  </a:lnTo>
                  <a:lnTo>
                    <a:pt x="21860" y="189674"/>
                  </a:lnTo>
                  <a:lnTo>
                    <a:pt x="24404" y="203660"/>
                  </a:lnTo>
                  <a:lnTo>
                    <a:pt x="26448" y="217662"/>
                  </a:lnTo>
                  <a:lnTo>
                    <a:pt x="28158" y="231676"/>
                  </a:lnTo>
                  <a:lnTo>
                    <a:pt x="29921" y="245698"/>
                  </a:lnTo>
                  <a:lnTo>
                    <a:pt x="31961" y="259720"/>
                  </a:lnTo>
                  <a:lnTo>
                    <a:pt x="34334" y="273578"/>
                  </a:lnTo>
                  <a:lnTo>
                    <a:pt x="37005" y="286963"/>
                  </a:lnTo>
                  <a:lnTo>
                    <a:pt x="39916" y="299758"/>
                  </a:lnTo>
                  <a:lnTo>
                    <a:pt x="43007" y="312487"/>
                  </a:lnTo>
                  <a:lnTo>
                    <a:pt x="46228" y="326172"/>
                  </a:lnTo>
                  <a:lnTo>
                    <a:pt x="49536" y="341308"/>
                  </a:lnTo>
                  <a:lnTo>
                    <a:pt x="52740" y="357731"/>
                  </a:lnTo>
                  <a:lnTo>
                    <a:pt x="55510" y="374905"/>
                  </a:lnTo>
                  <a:lnTo>
                    <a:pt x="57697" y="392392"/>
                  </a:lnTo>
                  <a:lnTo>
                    <a:pt x="58976" y="408827"/>
                  </a:lnTo>
                  <a:lnTo>
                    <a:pt x="58208" y="421956"/>
                  </a:lnTo>
                  <a:lnTo>
                    <a:pt x="55039" y="429155"/>
                  </a:lnTo>
                  <a:lnTo>
                    <a:pt x="51259" y="429117"/>
                  </a:lnTo>
                  <a:lnTo>
                    <a:pt x="48261" y="424181"/>
                  </a:lnTo>
                  <a:lnTo>
                    <a:pt x="46183" y="416155"/>
                  </a:lnTo>
                  <a:lnTo>
                    <a:pt x="44805" y="406116"/>
                  </a:lnTo>
                  <a:lnTo>
                    <a:pt x="44067" y="394743"/>
                  </a:lnTo>
                  <a:lnTo>
                    <a:pt x="44116" y="382484"/>
                  </a:lnTo>
                  <a:lnTo>
                    <a:pt x="44977" y="369636"/>
                  </a:lnTo>
                  <a:lnTo>
                    <a:pt x="46714" y="356562"/>
                  </a:lnTo>
                  <a:lnTo>
                    <a:pt x="49485" y="343700"/>
                  </a:lnTo>
                  <a:lnTo>
                    <a:pt x="53279" y="331272"/>
                  </a:lnTo>
                  <a:lnTo>
                    <a:pt x="57946" y="319467"/>
                  </a:lnTo>
                  <a:lnTo>
                    <a:pt x="63296" y="308531"/>
                  </a:lnTo>
                  <a:lnTo>
                    <a:pt x="69161" y="298520"/>
                  </a:lnTo>
                  <a:lnTo>
                    <a:pt x="75727" y="289814"/>
                  </a:lnTo>
                  <a:lnTo>
                    <a:pt x="83497" y="283168"/>
                  </a:lnTo>
                  <a:lnTo>
                    <a:pt x="92643" y="278816"/>
                  </a:lnTo>
                  <a:lnTo>
                    <a:pt x="102718" y="276689"/>
                  </a:lnTo>
                  <a:lnTo>
                    <a:pt x="112865" y="276691"/>
                  </a:lnTo>
                  <a:lnTo>
                    <a:pt x="122577" y="278543"/>
                  </a:lnTo>
                  <a:lnTo>
                    <a:pt x="131707" y="281868"/>
                  </a:lnTo>
                  <a:lnTo>
                    <a:pt x="140291" y="286300"/>
                  </a:lnTo>
                  <a:lnTo>
                    <a:pt x="148432" y="291537"/>
                  </a:lnTo>
                  <a:lnTo>
                    <a:pt x="156239" y="297507"/>
                  </a:lnTo>
                  <a:lnTo>
                    <a:pt x="163802" y="304345"/>
                  </a:lnTo>
                  <a:lnTo>
                    <a:pt x="171188" y="312057"/>
                  </a:lnTo>
                  <a:lnTo>
                    <a:pt x="178287" y="320524"/>
                  </a:lnTo>
                  <a:lnTo>
                    <a:pt x="184829" y="329586"/>
                  </a:lnTo>
                  <a:lnTo>
                    <a:pt x="190705" y="339096"/>
                  </a:lnTo>
                  <a:lnTo>
                    <a:pt x="195803" y="349093"/>
                  </a:lnTo>
                  <a:lnTo>
                    <a:pt x="199929" y="359789"/>
                  </a:lnTo>
                  <a:lnTo>
                    <a:pt x="203068" y="371240"/>
                  </a:lnTo>
                  <a:lnTo>
                    <a:pt x="205195" y="383201"/>
                  </a:lnTo>
                  <a:lnTo>
                    <a:pt x="206179" y="395229"/>
                  </a:lnTo>
                  <a:lnTo>
                    <a:pt x="206060" y="407062"/>
                  </a:lnTo>
                  <a:lnTo>
                    <a:pt x="204847" y="418616"/>
                  </a:lnTo>
                  <a:lnTo>
                    <a:pt x="202437" y="429908"/>
                  </a:lnTo>
                  <a:lnTo>
                    <a:pt x="198886" y="440976"/>
                  </a:lnTo>
                  <a:lnTo>
                    <a:pt x="194214" y="451544"/>
                  </a:lnTo>
                  <a:lnTo>
                    <a:pt x="188330" y="461042"/>
                  </a:lnTo>
                  <a:lnTo>
                    <a:pt x="181301" y="469233"/>
                  </a:lnTo>
                  <a:lnTo>
                    <a:pt x="173481" y="475716"/>
                  </a:lnTo>
                  <a:lnTo>
                    <a:pt x="165394" y="479790"/>
                  </a:lnTo>
                  <a:lnTo>
                    <a:pt x="157364" y="481303"/>
                  </a:lnTo>
                  <a:lnTo>
                    <a:pt x="149518" y="480556"/>
                  </a:lnTo>
                  <a:lnTo>
                    <a:pt x="141869" y="478011"/>
                  </a:lnTo>
                  <a:lnTo>
                    <a:pt x="134392" y="474120"/>
                  </a:lnTo>
                  <a:lnTo>
                    <a:pt x="127047" y="469259"/>
                  </a:lnTo>
                  <a:lnTo>
                    <a:pt x="119803" y="463714"/>
                  </a:lnTo>
                  <a:lnTo>
                    <a:pt x="112637" y="457699"/>
                  </a:lnTo>
                  <a:lnTo>
                    <a:pt x="105833" y="451476"/>
                  </a:lnTo>
                  <a:lnTo>
                    <a:pt x="99300" y="444653"/>
                  </a:lnTo>
                  <a:lnTo>
                    <a:pt x="92463" y="435517"/>
                  </a:lnTo>
                  <a:lnTo>
                    <a:pt x="8422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50483" y="1912501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0" y="0"/>
                  </a:moveTo>
                  <a:lnTo>
                    <a:pt x="3000" y="11736"/>
                  </a:lnTo>
                  <a:lnTo>
                    <a:pt x="6423" y="22864"/>
                  </a:lnTo>
                  <a:lnTo>
                    <a:pt x="10620" y="34453"/>
                  </a:lnTo>
                  <a:lnTo>
                    <a:pt x="15520" y="46269"/>
                  </a:lnTo>
                  <a:lnTo>
                    <a:pt x="21001" y="57632"/>
                  </a:lnTo>
                  <a:lnTo>
                    <a:pt x="26936" y="68177"/>
                  </a:lnTo>
                  <a:lnTo>
                    <a:pt x="33370" y="77705"/>
                  </a:lnTo>
                  <a:lnTo>
                    <a:pt x="40516" y="86029"/>
                  </a:lnTo>
                  <a:lnTo>
                    <a:pt x="48426" y="93175"/>
                  </a:lnTo>
                  <a:lnTo>
                    <a:pt x="56746" y="99176"/>
                  </a:lnTo>
                  <a:lnTo>
                    <a:pt x="65735" y="104567"/>
                  </a:lnTo>
                  <a:lnTo>
                    <a:pt x="77302" y="109824"/>
                  </a:lnTo>
                  <a:lnTo>
                    <a:pt x="947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71541" y="1828273"/>
              <a:ext cx="147400" cy="515898"/>
            </a:xfrm>
            <a:custGeom>
              <a:avLst/>
              <a:gdLst/>
              <a:ahLst/>
              <a:cxnLst/>
              <a:rect l="0" t="0" r="0" b="0"/>
              <a:pathLst>
                <a:path w="147400" h="515898">
                  <a:moveTo>
                    <a:pt x="147399" y="0"/>
                  </a:moveTo>
                  <a:lnTo>
                    <a:pt x="144397" y="8801"/>
                  </a:lnTo>
                  <a:lnTo>
                    <a:pt x="140974" y="17148"/>
                  </a:lnTo>
                  <a:lnTo>
                    <a:pt x="136783" y="25847"/>
                  </a:lnTo>
                  <a:lnTo>
                    <a:pt x="132056" y="34968"/>
                  </a:lnTo>
                  <a:lnTo>
                    <a:pt x="127224" y="44463"/>
                  </a:lnTo>
                  <a:lnTo>
                    <a:pt x="122547" y="54255"/>
                  </a:lnTo>
                  <a:lnTo>
                    <a:pt x="118111" y="64269"/>
                  </a:lnTo>
                  <a:lnTo>
                    <a:pt x="113908" y="74443"/>
                  </a:lnTo>
                  <a:lnTo>
                    <a:pt x="109899" y="84729"/>
                  </a:lnTo>
                  <a:lnTo>
                    <a:pt x="106039" y="95093"/>
                  </a:lnTo>
                  <a:lnTo>
                    <a:pt x="102287" y="105511"/>
                  </a:lnTo>
                  <a:lnTo>
                    <a:pt x="98613" y="115965"/>
                  </a:lnTo>
                  <a:lnTo>
                    <a:pt x="94989" y="126443"/>
                  </a:lnTo>
                  <a:lnTo>
                    <a:pt x="91402" y="136938"/>
                  </a:lnTo>
                  <a:lnTo>
                    <a:pt x="87842" y="147444"/>
                  </a:lnTo>
                  <a:lnTo>
                    <a:pt x="84298" y="157958"/>
                  </a:lnTo>
                  <a:lnTo>
                    <a:pt x="80765" y="168476"/>
                  </a:lnTo>
                  <a:lnTo>
                    <a:pt x="77240" y="178998"/>
                  </a:lnTo>
                  <a:lnTo>
                    <a:pt x="73720" y="189522"/>
                  </a:lnTo>
                  <a:lnTo>
                    <a:pt x="70203" y="200047"/>
                  </a:lnTo>
                  <a:lnTo>
                    <a:pt x="66689" y="210579"/>
                  </a:lnTo>
                  <a:lnTo>
                    <a:pt x="63177" y="221279"/>
                  </a:lnTo>
                  <a:lnTo>
                    <a:pt x="59665" y="232455"/>
                  </a:lnTo>
                  <a:lnTo>
                    <a:pt x="56154" y="244231"/>
                  </a:lnTo>
                  <a:lnTo>
                    <a:pt x="52644" y="256412"/>
                  </a:lnTo>
                  <a:lnTo>
                    <a:pt x="49134" y="268588"/>
                  </a:lnTo>
                  <a:lnTo>
                    <a:pt x="45624" y="280519"/>
                  </a:lnTo>
                  <a:lnTo>
                    <a:pt x="42114" y="292141"/>
                  </a:lnTo>
                  <a:lnTo>
                    <a:pt x="38605" y="303477"/>
                  </a:lnTo>
                  <a:lnTo>
                    <a:pt x="35095" y="314583"/>
                  </a:lnTo>
                  <a:lnTo>
                    <a:pt x="31586" y="325517"/>
                  </a:lnTo>
                  <a:lnTo>
                    <a:pt x="28077" y="336325"/>
                  </a:lnTo>
                  <a:lnTo>
                    <a:pt x="24567" y="347058"/>
                  </a:lnTo>
                  <a:lnTo>
                    <a:pt x="21058" y="358235"/>
                  </a:lnTo>
                  <a:lnTo>
                    <a:pt x="17548" y="370796"/>
                  </a:lnTo>
                  <a:lnTo>
                    <a:pt x="14042" y="385138"/>
                  </a:lnTo>
                  <a:lnTo>
                    <a:pt x="10706" y="401011"/>
                  </a:lnTo>
                  <a:lnTo>
                    <a:pt x="7844" y="417807"/>
                  </a:lnTo>
                  <a:lnTo>
                    <a:pt x="5588" y="435049"/>
                  </a:lnTo>
                  <a:lnTo>
                    <a:pt x="3901" y="451918"/>
                  </a:lnTo>
                  <a:lnTo>
                    <a:pt x="2503" y="468942"/>
                  </a:lnTo>
                  <a:lnTo>
                    <a:pt x="1273" y="48872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09508" y="1838802"/>
              <a:ext cx="220995" cy="217663"/>
            </a:xfrm>
            <a:custGeom>
              <a:avLst/>
              <a:gdLst/>
              <a:ahLst/>
              <a:cxnLst/>
              <a:rect l="0" t="0" r="0" b="0"/>
              <a:pathLst>
                <a:path w="220995" h="217663">
                  <a:moveTo>
                    <a:pt x="9474" y="31585"/>
                  </a:moveTo>
                  <a:lnTo>
                    <a:pt x="6607" y="40454"/>
                  </a:lnTo>
                  <a:lnTo>
                    <a:pt x="4466" y="49440"/>
                  </a:lnTo>
                  <a:lnTo>
                    <a:pt x="2862" y="59436"/>
                  </a:lnTo>
                  <a:lnTo>
                    <a:pt x="1682" y="70416"/>
                  </a:lnTo>
                  <a:lnTo>
                    <a:pt x="832" y="82228"/>
                  </a:lnTo>
                  <a:lnTo>
                    <a:pt x="241" y="94686"/>
                  </a:lnTo>
                  <a:lnTo>
                    <a:pt x="0" y="107624"/>
                  </a:lnTo>
                  <a:lnTo>
                    <a:pt x="363" y="120905"/>
                  </a:lnTo>
                  <a:lnTo>
                    <a:pt x="1422" y="134422"/>
                  </a:lnTo>
                  <a:lnTo>
                    <a:pt x="3117" y="147938"/>
                  </a:lnTo>
                  <a:lnTo>
                    <a:pt x="5325" y="161091"/>
                  </a:lnTo>
                  <a:lnTo>
                    <a:pt x="7932" y="173708"/>
                  </a:lnTo>
                  <a:lnTo>
                    <a:pt x="11156" y="185468"/>
                  </a:lnTo>
                  <a:lnTo>
                    <a:pt x="15530" y="195842"/>
                  </a:lnTo>
                  <a:lnTo>
                    <a:pt x="21248" y="204656"/>
                  </a:lnTo>
                  <a:lnTo>
                    <a:pt x="28038" y="211574"/>
                  </a:lnTo>
                  <a:lnTo>
                    <a:pt x="35360" y="215948"/>
                  </a:lnTo>
                  <a:lnTo>
                    <a:pt x="42834" y="217662"/>
                  </a:lnTo>
                  <a:lnTo>
                    <a:pt x="50121" y="216881"/>
                  </a:lnTo>
                  <a:lnTo>
                    <a:pt x="56855" y="213782"/>
                  </a:lnTo>
                  <a:lnTo>
                    <a:pt x="62897" y="208701"/>
                  </a:lnTo>
                  <a:lnTo>
                    <a:pt x="68292" y="202056"/>
                  </a:lnTo>
                  <a:lnTo>
                    <a:pt x="73155" y="194242"/>
                  </a:lnTo>
                  <a:lnTo>
                    <a:pt x="77617" y="185586"/>
                  </a:lnTo>
                  <a:lnTo>
                    <a:pt x="81785" y="176337"/>
                  </a:lnTo>
                  <a:lnTo>
                    <a:pt x="85745" y="166676"/>
                  </a:lnTo>
                  <a:lnTo>
                    <a:pt x="89576" y="156790"/>
                  </a:lnTo>
                  <a:lnTo>
                    <a:pt x="93795" y="148782"/>
                  </a:lnTo>
                  <a:lnTo>
                    <a:pt x="98550" y="145891"/>
                  </a:lnTo>
                  <a:lnTo>
                    <a:pt x="103195" y="148168"/>
                  </a:lnTo>
                  <a:lnTo>
                    <a:pt x="107921" y="153946"/>
                  </a:lnTo>
                  <a:lnTo>
                    <a:pt x="112991" y="161778"/>
                  </a:lnTo>
                  <a:lnTo>
                    <a:pt x="118486" y="170763"/>
                  </a:lnTo>
                  <a:lnTo>
                    <a:pt x="124376" y="180393"/>
                  </a:lnTo>
                  <a:lnTo>
                    <a:pt x="130594" y="190370"/>
                  </a:lnTo>
                  <a:lnTo>
                    <a:pt x="137390" y="199883"/>
                  </a:lnTo>
                  <a:lnTo>
                    <a:pt x="145313" y="207619"/>
                  </a:lnTo>
                  <a:lnTo>
                    <a:pt x="154559" y="212996"/>
                  </a:lnTo>
                  <a:lnTo>
                    <a:pt x="164701" y="215624"/>
                  </a:lnTo>
                  <a:lnTo>
                    <a:pt x="174893" y="214971"/>
                  </a:lnTo>
                  <a:lnTo>
                    <a:pt x="184630" y="211073"/>
                  </a:lnTo>
                  <a:lnTo>
                    <a:pt x="193606" y="204084"/>
                  </a:lnTo>
                  <a:lnTo>
                    <a:pt x="201556" y="193995"/>
                  </a:lnTo>
                  <a:lnTo>
                    <a:pt x="208444" y="181112"/>
                  </a:lnTo>
                  <a:lnTo>
                    <a:pt x="214085" y="166281"/>
                  </a:lnTo>
                  <a:lnTo>
                    <a:pt x="218059" y="150659"/>
                  </a:lnTo>
                  <a:lnTo>
                    <a:pt x="220290" y="134972"/>
                  </a:lnTo>
                  <a:lnTo>
                    <a:pt x="220994" y="119358"/>
                  </a:lnTo>
                  <a:lnTo>
                    <a:pt x="220487" y="103583"/>
                  </a:lnTo>
                  <a:lnTo>
                    <a:pt x="219076" y="87502"/>
                  </a:lnTo>
                  <a:lnTo>
                    <a:pt x="216975" y="71468"/>
                  </a:lnTo>
                  <a:lnTo>
                    <a:pt x="213995" y="54474"/>
                  </a:lnTo>
                  <a:lnTo>
                    <a:pt x="208764" y="32791"/>
                  </a:lnTo>
                  <a:lnTo>
                    <a:pt x="1989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96764" y="1918849"/>
              <a:ext cx="185471" cy="148295"/>
            </a:xfrm>
            <a:custGeom>
              <a:avLst/>
              <a:gdLst/>
              <a:ahLst/>
              <a:cxnLst/>
              <a:rect l="0" t="0" r="0" b="0"/>
              <a:pathLst>
                <a:path w="185471" h="148295">
                  <a:moveTo>
                    <a:pt x="69657" y="98937"/>
                  </a:moveTo>
                  <a:lnTo>
                    <a:pt x="72457" y="90002"/>
                  </a:lnTo>
                  <a:lnTo>
                    <a:pt x="73958" y="80375"/>
                  </a:lnTo>
                  <a:lnTo>
                    <a:pt x="74264" y="69092"/>
                  </a:lnTo>
                  <a:lnTo>
                    <a:pt x="73585" y="56597"/>
                  </a:lnTo>
                  <a:lnTo>
                    <a:pt x="72118" y="43766"/>
                  </a:lnTo>
                  <a:lnTo>
                    <a:pt x="70035" y="31166"/>
                  </a:lnTo>
                  <a:lnTo>
                    <a:pt x="67008" y="19647"/>
                  </a:lnTo>
                  <a:lnTo>
                    <a:pt x="62240" y="10445"/>
                  </a:lnTo>
                  <a:lnTo>
                    <a:pt x="55451" y="4022"/>
                  </a:lnTo>
                  <a:lnTo>
                    <a:pt x="47300" y="494"/>
                  </a:lnTo>
                  <a:lnTo>
                    <a:pt x="39059" y="0"/>
                  </a:lnTo>
                  <a:lnTo>
                    <a:pt x="31484" y="2294"/>
                  </a:lnTo>
                  <a:lnTo>
                    <a:pt x="24793" y="6880"/>
                  </a:lnTo>
                  <a:lnTo>
                    <a:pt x="18924" y="13221"/>
                  </a:lnTo>
                  <a:lnTo>
                    <a:pt x="13729" y="20854"/>
                  </a:lnTo>
                  <a:lnTo>
                    <a:pt x="9206" y="29737"/>
                  </a:lnTo>
                  <a:lnTo>
                    <a:pt x="5525" y="40207"/>
                  </a:lnTo>
                  <a:lnTo>
                    <a:pt x="2714" y="52316"/>
                  </a:lnTo>
                  <a:lnTo>
                    <a:pt x="822" y="65532"/>
                  </a:lnTo>
                  <a:lnTo>
                    <a:pt x="0" y="78942"/>
                  </a:lnTo>
                  <a:lnTo>
                    <a:pt x="231" y="91993"/>
                  </a:lnTo>
                  <a:lnTo>
                    <a:pt x="1522" y="104348"/>
                  </a:lnTo>
                  <a:lnTo>
                    <a:pt x="3983" y="115720"/>
                  </a:lnTo>
                  <a:lnTo>
                    <a:pt x="7573" y="126054"/>
                  </a:lnTo>
                  <a:lnTo>
                    <a:pt x="12442" y="134993"/>
                  </a:lnTo>
                  <a:lnTo>
                    <a:pt x="18991" y="141802"/>
                  </a:lnTo>
                  <a:lnTo>
                    <a:pt x="27274" y="146263"/>
                  </a:lnTo>
                  <a:lnTo>
                    <a:pt x="36581" y="148294"/>
                  </a:lnTo>
                  <a:lnTo>
                    <a:pt x="45672" y="147695"/>
                  </a:lnTo>
                  <a:lnTo>
                    <a:pt x="53856" y="144626"/>
                  </a:lnTo>
                  <a:lnTo>
                    <a:pt x="60971" y="139500"/>
                  </a:lnTo>
                  <a:lnTo>
                    <a:pt x="67133" y="132787"/>
                  </a:lnTo>
                  <a:lnTo>
                    <a:pt x="72534" y="124905"/>
                  </a:lnTo>
                  <a:lnTo>
                    <a:pt x="77364" y="116024"/>
                  </a:lnTo>
                  <a:lnTo>
                    <a:pt x="81785" y="106086"/>
                  </a:lnTo>
                  <a:lnTo>
                    <a:pt x="85930" y="95188"/>
                  </a:lnTo>
                  <a:lnTo>
                    <a:pt x="90371" y="85101"/>
                  </a:lnTo>
                  <a:lnTo>
                    <a:pt x="95285" y="79078"/>
                  </a:lnTo>
                  <a:lnTo>
                    <a:pt x="100032" y="78314"/>
                  </a:lnTo>
                  <a:lnTo>
                    <a:pt x="104824" y="82002"/>
                  </a:lnTo>
                  <a:lnTo>
                    <a:pt x="109933" y="88949"/>
                  </a:lnTo>
                  <a:lnTo>
                    <a:pt x="115453" y="97845"/>
                  </a:lnTo>
                  <a:lnTo>
                    <a:pt x="121358" y="107354"/>
                  </a:lnTo>
                  <a:lnTo>
                    <a:pt x="127577" y="116697"/>
                  </a:lnTo>
                  <a:lnTo>
                    <a:pt x="134034" y="124937"/>
                  </a:lnTo>
                  <a:lnTo>
                    <a:pt x="140664" y="130815"/>
                  </a:lnTo>
                  <a:lnTo>
                    <a:pt x="147413" y="133881"/>
                  </a:lnTo>
                  <a:lnTo>
                    <a:pt x="154132" y="134481"/>
                  </a:lnTo>
                  <a:lnTo>
                    <a:pt x="161341" y="133323"/>
                  </a:lnTo>
                  <a:lnTo>
                    <a:pt x="170792" y="129187"/>
                  </a:lnTo>
                  <a:lnTo>
                    <a:pt x="185470" y="119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03292" y="1670346"/>
              <a:ext cx="23956" cy="400084"/>
            </a:xfrm>
            <a:custGeom>
              <a:avLst/>
              <a:gdLst/>
              <a:ahLst/>
              <a:cxnLst/>
              <a:rect l="0" t="0" r="0" b="0"/>
              <a:pathLst>
                <a:path w="23956" h="4000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4" y="92093"/>
                  </a:lnTo>
                  <a:lnTo>
                    <a:pt x="178" y="112426"/>
                  </a:lnTo>
                  <a:lnTo>
                    <a:pt x="824" y="131909"/>
                  </a:lnTo>
                  <a:lnTo>
                    <a:pt x="2074" y="149742"/>
                  </a:lnTo>
                  <a:lnTo>
                    <a:pt x="3726" y="165998"/>
                  </a:lnTo>
                  <a:lnTo>
                    <a:pt x="5375" y="181224"/>
                  </a:lnTo>
                  <a:lnTo>
                    <a:pt x="6778" y="195886"/>
                  </a:lnTo>
                  <a:lnTo>
                    <a:pt x="7871" y="210584"/>
                  </a:lnTo>
                  <a:lnTo>
                    <a:pt x="8678" y="226080"/>
                  </a:lnTo>
                  <a:lnTo>
                    <a:pt x="9260" y="242703"/>
                  </a:lnTo>
                  <a:lnTo>
                    <a:pt x="9839" y="260263"/>
                  </a:lnTo>
                  <a:lnTo>
                    <a:pt x="10768" y="278269"/>
                  </a:lnTo>
                  <a:lnTo>
                    <a:pt x="12212" y="296369"/>
                  </a:lnTo>
                  <a:lnTo>
                    <a:pt x="14166" y="314080"/>
                  </a:lnTo>
                  <a:lnTo>
                    <a:pt x="16551" y="330737"/>
                  </a:lnTo>
                  <a:lnTo>
                    <a:pt x="19257" y="346069"/>
                  </a:lnTo>
                  <a:lnTo>
                    <a:pt x="21850" y="359712"/>
                  </a:lnTo>
                  <a:lnTo>
                    <a:pt x="23735" y="372361"/>
                  </a:lnTo>
                  <a:lnTo>
                    <a:pt x="23955" y="385128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66421" y="1839514"/>
              <a:ext cx="231628" cy="20346"/>
            </a:xfrm>
            <a:custGeom>
              <a:avLst/>
              <a:gdLst/>
              <a:ahLst/>
              <a:cxnLst/>
              <a:rect l="0" t="0" r="0" b="0"/>
              <a:pathLst>
                <a:path w="231628" h="20346">
                  <a:moveTo>
                    <a:pt x="231627" y="20345"/>
                  </a:moveTo>
                  <a:lnTo>
                    <a:pt x="225626" y="14611"/>
                  </a:lnTo>
                  <a:lnTo>
                    <a:pt x="218781" y="10327"/>
                  </a:lnTo>
                  <a:lnTo>
                    <a:pt x="210385" y="7121"/>
                  </a:lnTo>
                  <a:lnTo>
                    <a:pt x="200411" y="4760"/>
                  </a:lnTo>
                  <a:lnTo>
                    <a:pt x="188799" y="3063"/>
                  </a:lnTo>
                  <a:lnTo>
                    <a:pt x="175690" y="1868"/>
                  </a:lnTo>
                  <a:lnTo>
                    <a:pt x="161514" y="1039"/>
                  </a:lnTo>
                  <a:lnTo>
                    <a:pt x="146869" y="471"/>
                  </a:lnTo>
                  <a:lnTo>
                    <a:pt x="132142" y="89"/>
                  </a:lnTo>
                  <a:lnTo>
                    <a:pt x="117666" y="0"/>
                  </a:lnTo>
                  <a:lnTo>
                    <a:pt x="103792" y="472"/>
                  </a:lnTo>
                  <a:lnTo>
                    <a:pt x="90647" y="1606"/>
                  </a:lnTo>
                  <a:lnTo>
                    <a:pt x="78176" y="3352"/>
                  </a:lnTo>
                  <a:lnTo>
                    <a:pt x="66252" y="5596"/>
                  </a:lnTo>
                  <a:lnTo>
                    <a:pt x="54755" y="8212"/>
                  </a:lnTo>
                  <a:lnTo>
                    <a:pt x="43828" y="10944"/>
                  </a:lnTo>
                  <a:lnTo>
                    <a:pt x="32713" y="13681"/>
                  </a:lnTo>
                  <a:lnTo>
                    <a:pt x="19314" y="16658"/>
                  </a:lnTo>
                  <a:lnTo>
                    <a:pt x="0" y="20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55933" y="1909491"/>
              <a:ext cx="315857" cy="157552"/>
            </a:xfrm>
            <a:custGeom>
              <a:avLst/>
              <a:gdLst/>
              <a:ahLst/>
              <a:cxnLst/>
              <a:rect l="0" t="0" r="0" b="0"/>
              <a:pathLst>
                <a:path w="315857" h="157552">
                  <a:moveTo>
                    <a:pt x="0" y="66181"/>
                  </a:moveTo>
                  <a:lnTo>
                    <a:pt x="11735" y="69048"/>
                  </a:lnTo>
                  <a:lnTo>
                    <a:pt x="22864" y="71190"/>
                  </a:lnTo>
                  <a:lnTo>
                    <a:pt x="34458" y="72789"/>
                  </a:lnTo>
                  <a:lnTo>
                    <a:pt x="46446" y="73796"/>
                  </a:lnTo>
                  <a:lnTo>
                    <a:pt x="58457" y="73997"/>
                  </a:lnTo>
                  <a:lnTo>
                    <a:pt x="70256" y="73336"/>
                  </a:lnTo>
                  <a:lnTo>
                    <a:pt x="81610" y="71752"/>
                  </a:lnTo>
                  <a:lnTo>
                    <a:pt x="92230" y="69092"/>
                  </a:lnTo>
                  <a:lnTo>
                    <a:pt x="102031" y="65371"/>
                  </a:lnTo>
                  <a:lnTo>
                    <a:pt x="110935" y="60585"/>
                  </a:lnTo>
                  <a:lnTo>
                    <a:pt x="118776" y="54624"/>
                  </a:lnTo>
                  <a:lnTo>
                    <a:pt x="125556" y="47545"/>
                  </a:lnTo>
                  <a:lnTo>
                    <a:pt x="130943" y="39690"/>
                  </a:lnTo>
                  <a:lnTo>
                    <a:pt x="134206" y="31580"/>
                  </a:lnTo>
                  <a:lnTo>
                    <a:pt x="135130" y="23545"/>
                  </a:lnTo>
                  <a:lnTo>
                    <a:pt x="133630" y="16033"/>
                  </a:lnTo>
                  <a:lnTo>
                    <a:pt x="129509" y="9674"/>
                  </a:lnTo>
                  <a:lnTo>
                    <a:pt x="122929" y="4708"/>
                  </a:lnTo>
                  <a:lnTo>
                    <a:pt x="114632" y="1357"/>
                  </a:lnTo>
                  <a:lnTo>
                    <a:pt x="105703" y="0"/>
                  </a:lnTo>
                  <a:lnTo>
                    <a:pt x="96824" y="647"/>
                  </a:lnTo>
                  <a:lnTo>
                    <a:pt x="88428" y="3182"/>
                  </a:lnTo>
                  <a:lnTo>
                    <a:pt x="80868" y="7541"/>
                  </a:lnTo>
                  <a:lnTo>
                    <a:pt x="74237" y="13511"/>
                  </a:lnTo>
                  <a:lnTo>
                    <a:pt x="68599" y="20941"/>
                  </a:lnTo>
                  <a:lnTo>
                    <a:pt x="64094" y="29822"/>
                  </a:lnTo>
                  <a:lnTo>
                    <a:pt x="60694" y="40016"/>
                  </a:lnTo>
                  <a:lnTo>
                    <a:pt x="58388" y="51284"/>
                  </a:lnTo>
                  <a:lnTo>
                    <a:pt x="57281" y="63370"/>
                  </a:lnTo>
                  <a:lnTo>
                    <a:pt x="57319" y="76051"/>
                  </a:lnTo>
                  <a:lnTo>
                    <a:pt x="58478" y="88990"/>
                  </a:lnTo>
                  <a:lnTo>
                    <a:pt x="60851" y="101749"/>
                  </a:lnTo>
                  <a:lnTo>
                    <a:pt x="64377" y="114097"/>
                  </a:lnTo>
                  <a:lnTo>
                    <a:pt x="69033" y="125677"/>
                  </a:lnTo>
                  <a:lnTo>
                    <a:pt x="74907" y="135929"/>
                  </a:lnTo>
                  <a:lnTo>
                    <a:pt x="81927" y="144661"/>
                  </a:lnTo>
                  <a:lnTo>
                    <a:pt x="89742" y="151524"/>
                  </a:lnTo>
                  <a:lnTo>
                    <a:pt x="97826" y="155862"/>
                  </a:lnTo>
                  <a:lnTo>
                    <a:pt x="105853" y="157551"/>
                  </a:lnTo>
                  <a:lnTo>
                    <a:pt x="113698" y="156754"/>
                  </a:lnTo>
                  <a:lnTo>
                    <a:pt x="121347" y="153643"/>
                  </a:lnTo>
                  <a:lnTo>
                    <a:pt x="128819" y="148555"/>
                  </a:lnTo>
                  <a:lnTo>
                    <a:pt x="135990" y="141905"/>
                  </a:lnTo>
                  <a:lnTo>
                    <a:pt x="142586" y="134089"/>
                  </a:lnTo>
                  <a:lnTo>
                    <a:pt x="148516" y="125448"/>
                  </a:lnTo>
                  <a:lnTo>
                    <a:pt x="154160" y="116889"/>
                  </a:lnTo>
                  <a:lnTo>
                    <a:pt x="160251" y="109821"/>
                  </a:lnTo>
                  <a:lnTo>
                    <a:pt x="167159" y="104904"/>
                  </a:lnTo>
                  <a:lnTo>
                    <a:pt x="174598" y="102590"/>
                  </a:lnTo>
                  <a:lnTo>
                    <a:pt x="181830" y="103457"/>
                  </a:lnTo>
                  <a:lnTo>
                    <a:pt x="188435" y="107485"/>
                  </a:lnTo>
                  <a:lnTo>
                    <a:pt x="194327" y="114052"/>
                  </a:lnTo>
                  <a:lnTo>
                    <a:pt x="199584" y="122262"/>
                  </a:lnTo>
                  <a:lnTo>
                    <a:pt x="204287" y="131363"/>
                  </a:lnTo>
                  <a:lnTo>
                    <a:pt x="206789" y="138329"/>
                  </a:lnTo>
                  <a:lnTo>
                    <a:pt x="205769" y="139808"/>
                  </a:lnTo>
                  <a:lnTo>
                    <a:pt x="203149" y="136907"/>
                  </a:lnTo>
                  <a:lnTo>
                    <a:pt x="200301" y="131018"/>
                  </a:lnTo>
                  <a:lnTo>
                    <a:pt x="198198" y="122896"/>
                  </a:lnTo>
                  <a:lnTo>
                    <a:pt x="197231" y="113080"/>
                  </a:lnTo>
                  <a:lnTo>
                    <a:pt x="197547" y="102335"/>
                  </a:lnTo>
                  <a:lnTo>
                    <a:pt x="199272" y="91630"/>
                  </a:lnTo>
                  <a:lnTo>
                    <a:pt x="202323" y="81491"/>
                  </a:lnTo>
                  <a:lnTo>
                    <a:pt x="206641" y="72049"/>
                  </a:lnTo>
                  <a:lnTo>
                    <a:pt x="212278" y="63243"/>
                  </a:lnTo>
                  <a:lnTo>
                    <a:pt x="219147" y="54952"/>
                  </a:lnTo>
                  <a:lnTo>
                    <a:pt x="227196" y="47212"/>
                  </a:lnTo>
                  <a:lnTo>
                    <a:pt x="236502" y="40225"/>
                  </a:lnTo>
                  <a:lnTo>
                    <a:pt x="246975" y="34038"/>
                  </a:lnTo>
                  <a:lnTo>
                    <a:pt x="258192" y="28513"/>
                  </a:lnTo>
                  <a:lnTo>
                    <a:pt x="270792" y="22764"/>
                  </a:lnTo>
                  <a:lnTo>
                    <a:pt x="288113" y="15167"/>
                  </a:lnTo>
                  <a:lnTo>
                    <a:pt x="315856" y="3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219147" y="1712460"/>
              <a:ext cx="156487" cy="642239"/>
            </a:xfrm>
            <a:custGeom>
              <a:avLst/>
              <a:gdLst/>
              <a:ahLst/>
              <a:cxnLst/>
              <a:rect l="0" t="0" r="0" b="0"/>
              <a:pathLst>
                <a:path w="156487" h="642239">
                  <a:moveTo>
                    <a:pt x="21057" y="0"/>
                  </a:moveTo>
                  <a:lnTo>
                    <a:pt x="26924" y="8868"/>
                  </a:lnTo>
                  <a:lnTo>
                    <a:pt x="32489" y="17855"/>
                  </a:lnTo>
                  <a:lnTo>
                    <a:pt x="38287" y="27841"/>
                  </a:lnTo>
                  <a:lnTo>
                    <a:pt x="44368" y="38476"/>
                  </a:lnTo>
                  <a:lnTo>
                    <a:pt x="50698" y="48991"/>
                  </a:lnTo>
                  <a:lnTo>
                    <a:pt x="57231" y="58957"/>
                  </a:lnTo>
                  <a:lnTo>
                    <a:pt x="64080" y="68762"/>
                  </a:lnTo>
                  <a:lnTo>
                    <a:pt x="71511" y="79395"/>
                  </a:lnTo>
                  <a:lnTo>
                    <a:pt x="79613" y="91355"/>
                  </a:lnTo>
                  <a:lnTo>
                    <a:pt x="88002" y="104337"/>
                  </a:lnTo>
                  <a:lnTo>
                    <a:pt x="95947" y="117523"/>
                  </a:lnTo>
                  <a:lnTo>
                    <a:pt x="103066" y="130396"/>
                  </a:lnTo>
                  <a:lnTo>
                    <a:pt x="109319" y="142785"/>
                  </a:lnTo>
                  <a:lnTo>
                    <a:pt x="114827" y="154704"/>
                  </a:lnTo>
                  <a:lnTo>
                    <a:pt x="119753" y="166234"/>
                  </a:lnTo>
                  <a:lnTo>
                    <a:pt x="124248" y="177467"/>
                  </a:lnTo>
                  <a:lnTo>
                    <a:pt x="128435" y="188484"/>
                  </a:lnTo>
                  <a:lnTo>
                    <a:pt x="132407" y="199351"/>
                  </a:lnTo>
                  <a:lnTo>
                    <a:pt x="136230" y="210280"/>
                  </a:lnTo>
                  <a:lnTo>
                    <a:pt x="139950" y="221610"/>
                  </a:lnTo>
                  <a:lnTo>
                    <a:pt x="143598" y="233496"/>
                  </a:lnTo>
                  <a:lnTo>
                    <a:pt x="147030" y="245919"/>
                  </a:lnTo>
                  <a:lnTo>
                    <a:pt x="149956" y="258791"/>
                  </a:lnTo>
                  <a:lnTo>
                    <a:pt x="152254" y="272020"/>
                  </a:lnTo>
                  <a:lnTo>
                    <a:pt x="153966" y="286006"/>
                  </a:lnTo>
                  <a:lnTo>
                    <a:pt x="155198" y="301598"/>
                  </a:lnTo>
                  <a:lnTo>
                    <a:pt x="156059" y="319111"/>
                  </a:lnTo>
                  <a:lnTo>
                    <a:pt x="156486" y="337755"/>
                  </a:lnTo>
                  <a:lnTo>
                    <a:pt x="156248" y="355968"/>
                  </a:lnTo>
                  <a:lnTo>
                    <a:pt x="155275" y="372879"/>
                  </a:lnTo>
                  <a:lnTo>
                    <a:pt x="153638" y="388316"/>
                  </a:lnTo>
                  <a:lnTo>
                    <a:pt x="151468" y="402444"/>
                  </a:lnTo>
                  <a:lnTo>
                    <a:pt x="148898" y="415536"/>
                  </a:lnTo>
                  <a:lnTo>
                    <a:pt x="146037" y="427854"/>
                  </a:lnTo>
                  <a:lnTo>
                    <a:pt x="142971" y="439616"/>
                  </a:lnTo>
                  <a:lnTo>
                    <a:pt x="139757" y="450985"/>
                  </a:lnTo>
                  <a:lnTo>
                    <a:pt x="136279" y="462084"/>
                  </a:lnTo>
                  <a:lnTo>
                    <a:pt x="132258" y="472998"/>
                  </a:lnTo>
                  <a:lnTo>
                    <a:pt x="127587" y="483781"/>
                  </a:lnTo>
                  <a:lnTo>
                    <a:pt x="122313" y="494311"/>
                  </a:lnTo>
                  <a:lnTo>
                    <a:pt x="116549" y="504307"/>
                  </a:lnTo>
                  <a:lnTo>
                    <a:pt x="110406" y="513665"/>
                  </a:lnTo>
                  <a:lnTo>
                    <a:pt x="103824" y="522593"/>
                  </a:lnTo>
                  <a:lnTo>
                    <a:pt x="96574" y="531508"/>
                  </a:lnTo>
                  <a:lnTo>
                    <a:pt x="88590" y="540657"/>
                  </a:lnTo>
                  <a:lnTo>
                    <a:pt x="80110" y="550108"/>
                  </a:lnTo>
                  <a:lnTo>
                    <a:pt x="71571" y="559839"/>
                  </a:lnTo>
                  <a:lnTo>
                    <a:pt x="63231" y="569797"/>
                  </a:lnTo>
                  <a:lnTo>
                    <a:pt x="55004" y="579925"/>
                  </a:lnTo>
                  <a:lnTo>
                    <a:pt x="46569" y="590176"/>
                  </a:lnTo>
                  <a:lnTo>
                    <a:pt x="37759" y="600502"/>
                  </a:lnTo>
                  <a:lnTo>
                    <a:pt x="29011" y="610420"/>
                  </a:lnTo>
                  <a:lnTo>
                    <a:pt x="20424" y="619994"/>
                  </a:lnTo>
                  <a:lnTo>
                    <a:pt x="11239" y="630064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677058" y="2960153"/>
            <a:ext cx="1758260" cy="503918"/>
            <a:chOff x="1677058" y="2960153"/>
            <a:chExt cx="1758260" cy="503918"/>
          </a:xfrm>
        </p:grpSpPr>
        <p:sp>
          <p:nvSpPr>
            <p:cNvPr id="51" name="Freeform 50"/>
            <p:cNvSpPr/>
            <p:nvPr/>
          </p:nvSpPr>
          <p:spPr>
            <a:xfrm>
              <a:off x="1677058" y="3212836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8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08643" y="3180417"/>
              <a:ext cx="178985" cy="104798"/>
            </a:xfrm>
            <a:custGeom>
              <a:avLst/>
              <a:gdLst/>
              <a:ahLst/>
              <a:cxnLst/>
              <a:rect l="0" t="0" r="0" b="0"/>
              <a:pathLst>
                <a:path w="178985" h="104798">
                  <a:moveTo>
                    <a:pt x="0" y="95591"/>
                  </a:moveTo>
                  <a:lnTo>
                    <a:pt x="5935" y="101190"/>
                  </a:lnTo>
                  <a:lnTo>
                    <a:pt x="12139" y="104194"/>
                  </a:lnTo>
                  <a:lnTo>
                    <a:pt x="19226" y="104797"/>
                  </a:lnTo>
                  <a:lnTo>
                    <a:pt x="26821" y="103094"/>
                  </a:lnTo>
                  <a:lnTo>
                    <a:pt x="34170" y="98861"/>
                  </a:lnTo>
                  <a:lnTo>
                    <a:pt x="40858" y="92222"/>
                  </a:lnTo>
                  <a:lnTo>
                    <a:pt x="46807" y="83724"/>
                  </a:lnTo>
                  <a:lnTo>
                    <a:pt x="52104" y="74134"/>
                  </a:lnTo>
                  <a:lnTo>
                    <a:pt x="56894" y="63991"/>
                  </a:lnTo>
                  <a:lnTo>
                    <a:pt x="61636" y="53594"/>
                  </a:lnTo>
                  <a:lnTo>
                    <a:pt x="67053" y="43089"/>
                  </a:lnTo>
                  <a:lnTo>
                    <a:pt x="73491" y="32558"/>
                  </a:lnTo>
                  <a:lnTo>
                    <a:pt x="81107" y="22522"/>
                  </a:lnTo>
                  <a:lnTo>
                    <a:pt x="90048" y="13913"/>
                  </a:lnTo>
                  <a:lnTo>
                    <a:pt x="100242" y="7133"/>
                  </a:lnTo>
                  <a:lnTo>
                    <a:pt x="111155" y="2411"/>
                  </a:lnTo>
                  <a:lnTo>
                    <a:pt x="121931" y="57"/>
                  </a:lnTo>
                  <a:lnTo>
                    <a:pt x="132092" y="0"/>
                  </a:lnTo>
                  <a:lnTo>
                    <a:pt x="141368" y="2044"/>
                  </a:lnTo>
                  <a:lnTo>
                    <a:pt x="149526" y="6067"/>
                  </a:lnTo>
                  <a:lnTo>
                    <a:pt x="156562" y="11790"/>
                  </a:lnTo>
                  <a:lnTo>
                    <a:pt x="162491" y="18403"/>
                  </a:lnTo>
                  <a:lnTo>
                    <a:pt x="167825" y="25300"/>
                  </a:lnTo>
                  <a:lnTo>
                    <a:pt x="173037" y="33080"/>
                  </a:lnTo>
                  <a:lnTo>
                    <a:pt x="178984" y="42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73316" y="2997701"/>
              <a:ext cx="219639" cy="466370"/>
            </a:xfrm>
            <a:custGeom>
              <a:avLst/>
              <a:gdLst/>
              <a:ahLst/>
              <a:cxnLst/>
              <a:rect l="0" t="0" r="0" b="0"/>
              <a:pathLst>
                <a:path w="219639" h="466370">
                  <a:moveTo>
                    <a:pt x="219638" y="88794"/>
                  </a:moveTo>
                  <a:lnTo>
                    <a:pt x="216704" y="79992"/>
                  </a:lnTo>
                  <a:lnTo>
                    <a:pt x="213922" y="71646"/>
                  </a:lnTo>
                  <a:lnTo>
                    <a:pt x="211018" y="62952"/>
                  </a:lnTo>
                  <a:lnTo>
                    <a:pt x="207805" y="54004"/>
                  </a:lnTo>
                  <a:lnTo>
                    <a:pt x="203991" y="45157"/>
                  </a:lnTo>
                  <a:lnTo>
                    <a:pt x="199470" y="36623"/>
                  </a:lnTo>
                  <a:lnTo>
                    <a:pt x="194133" y="28607"/>
                  </a:lnTo>
                  <a:lnTo>
                    <a:pt x="187797" y="21378"/>
                  </a:lnTo>
                  <a:lnTo>
                    <a:pt x="180450" y="15005"/>
                  </a:lnTo>
                  <a:lnTo>
                    <a:pt x="171905" y="9557"/>
                  </a:lnTo>
                  <a:lnTo>
                    <a:pt x="161735" y="5189"/>
                  </a:lnTo>
                  <a:lnTo>
                    <a:pt x="149868" y="1893"/>
                  </a:lnTo>
                  <a:lnTo>
                    <a:pt x="137001" y="0"/>
                  </a:lnTo>
                  <a:lnTo>
                    <a:pt x="124366" y="235"/>
                  </a:lnTo>
                  <a:lnTo>
                    <a:pt x="112652" y="2799"/>
                  </a:lnTo>
                  <a:lnTo>
                    <a:pt x="102012" y="7284"/>
                  </a:lnTo>
                  <a:lnTo>
                    <a:pt x="92330" y="12967"/>
                  </a:lnTo>
                  <a:lnTo>
                    <a:pt x="83414" y="19313"/>
                  </a:lnTo>
                  <a:lnTo>
                    <a:pt x="75068" y="26332"/>
                  </a:lnTo>
                  <a:lnTo>
                    <a:pt x="67136" y="34474"/>
                  </a:lnTo>
                  <a:lnTo>
                    <a:pt x="59497" y="43912"/>
                  </a:lnTo>
                  <a:lnTo>
                    <a:pt x="52227" y="54537"/>
                  </a:lnTo>
                  <a:lnTo>
                    <a:pt x="45571" y="66126"/>
                  </a:lnTo>
                  <a:lnTo>
                    <a:pt x="39612" y="78441"/>
                  </a:lnTo>
                  <a:lnTo>
                    <a:pt x="34290" y="91118"/>
                  </a:lnTo>
                  <a:lnTo>
                    <a:pt x="29481" y="103694"/>
                  </a:lnTo>
                  <a:lnTo>
                    <a:pt x="25060" y="115926"/>
                  </a:lnTo>
                  <a:lnTo>
                    <a:pt x="20921" y="127765"/>
                  </a:lnTo>
                  <a:lnTo>
                    <a:pt x="16981" y="139255"/>
                  </a:lnTo>
                  <a:lnTo>
                    <a:pt x="13183" y="150477"/>
                  </a:lnTo>
                  <a:lnTo>
                    <a:pt x="9649" y="161829"/>
                  </a:lnTo>
                  <a:lnTo>
                    <a:pt x="6654" y="173984"/>
                  </a:lnTo>
                  <a:lnTo>
                    <a:pt x="4309" y="187248"/>
                  </a:lnTo>
                  <a:lnTo>
                    <a:pt x="2565" y="201753"/>
                  </a:lnTo>
                  <a:lnTo>
                    <a:pt x="1312" y="217625"/>
                  </a:lnTo>
                  <a:lnTo>
                    <a:pt x="436" y="234779"/>
                  </a:lnTo>
                  <a:lnTo>
                    <a:pt x="0" y="252671"/>
                  </a:lnTo>
                  <a:lnTo>
                    <a:pt x="231" y="270439"/>
                  </a:lnTo>
                  <a:lnTo>
                    <a:pt x="1201" y="287611"/>
                  </a:lnTo>
                  <a:lnTo>
                    <a:pt x="2835" y="304240"/>
                  </a:lnTo>
                  <a:lnTo>
                    <a:pt x="5002" y="320705"/>
                  </a:lnTo>
                  <a:lnTo>
                    <a:pt x="7576" y="337257"/>
                  </a:lnTo>
                  <a:lnTo>
                    <a:pt x="10609" y="353662"/>
                  </a:lnTo>
                  <a:lnTo>
                    <a:pt x="14323" y="369311"/>
                  </a:lnTo>
                  <a:lnTo>
                    <a:pt x="18789" y="383911"/>
                  </a:lnTo>
                  <a:lnTo>
                    <a:pt x="24093" y="397328"/>
                  </a:lnTo>
                  <a:lnTo>
                    <a:pt x="30411" y="409420"/>
                  </a:lnTo>
                  <a:lnTo>
                    <a:pt x="37738" y="420256"/>
                  </a:lnTo>
                  <a:lnTo>
                    <a:pt x="45929" y="430041"/>
                  </a:lnTo>
                  <a:lnTo>
                    <a:pt x="54799" y="439016"/>
                  </a:lnTo>
                  <a:lnTo>
                    <a:pt x="64171" y="447380"/>
                  </a:lnTo>
                  <a:lnTo>
                    <a:pt x="73903" y="454813"/>
                  </a:lnTo>
                  <a:lnTo>
                    <a:pt x="83889" y="460523"/>
                  </a:lnTo>
                  <a:lnTo>
                    <a:pt x="94049" y="464212"/>
                  </a:lnTo>
                  <a:lnTo>
                    <a:pt x="104330" y="466045"/>
                  </a:lnTo>
                  <a:lnTo>
                    <a:pt x="114691" y="466369"/>
                  </a:lnTo>
                  <a:lnTo>
                    <a:pt x="125103" y="465547"/>
                  </a:lnTo>
                  <a:lnTo>
                    <a:pt x="135384" y="463726"/>
                  </a:lnTo>
                  <a:lnTo>
                    <a:pt x="145214" y="460841"/>
                  </a:lnTo>
                  <a:lnTo>
                    <a:pt x="154455" y="456944"/>
                  </a:lnTo>
                  <a:lnTo>
                    <a:pt x="163136" y="452194"/>
                  </a:lnTo>
                  <a:lnTo>
                    <a:pt x="171353" y="446782"/>
                  </a:lnTo>
                  <a:lnTo>
                    <a:pt x="179206" y="440885"/>
                  </a:lnTo>
                  <a:lnTo>
                    <a:pt x="186489" y="434756"/>
                  </a:lnTo>
                  <a:lnTo>
                    <a:pt x="193405" y="428012"/>
                  </a:lnTo>
                  <a:lnTo>
                    <a:pt x="200560" y="418949"/>
                  </a:lnTo>
                  <a:lnTo>
                    <a:pt x="209110" y="404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33770" y="3276007"/>
              <a:ext cx="130911" cy="166668"/>
            </a:xfrm>
            <a:custGeom>
              <a:avLst/>
              <a:gdLst/>
              <a:ahLst/>
              <a:cxnLst/>
              <a:rect l="0" t="0" r="0" b="0"/>
              <a:pathLst>
                <a:path w="130911" h="166668">
                  <a:moveTo>
                    <a:pt x="64469" y="42114"/>
                  </a:moveTo>
                  <a:lnTo>
                    <a:pt x="67202" y="33380"/>
                  </a:lnTo>
                  <a:lnTo>
                    <a:pt x="68063" y="25673"/>
                  </a:lnTo>
                  <a:lnTo>
                    <a:pt x="67069" y="18285"/>
                  </a:lnTo>
                  <a:lnTo>
                    <a:pt x="64357" y="11542"/>
                  </a:lnTo>
                  <a:lnTo>
                    <a:pt x="59924" y="6309"/>
                  </a:lnTo>
                  <a:lnTo>
                    <a:pt x="53940" y="2948"/>
                  </a:lnTo>
                  <a:lnTo>
                    <a:pt x="46854" y="1507"/>
                  </a:lnTo>
                  <a:lnTo>
                    <a:pt x="39276" y="1978"/>
                  </a:lnTo>
                  <a:lnTo>
                    <a:pt x="31600" y="4162"/>
                  </a:lnTo>
                  <a:lnTo>
                    <a:pt x="24163" y="8221"/>
                  </a:lnTo>
                  <a:lnTo>
                    <a:pt x="17323" y="14742"/>
                  </a:lnTo>
                  <a:lnTo>
                    <a:pt x="11216" y="23828"/>
                  </a:lnTo>
                  <a:lnTo>
                    <a:pt x="6116" y="34994"/>
                  </a:lnTo>
                  <a:lnTo>
                    <a:pt x="2513" y="47468"/>
                  </a:lnTo>
                  <a:lnTo>
                    <a:pt x="534" y="60666"/>
                  </a:lnTo>
                  <a:lnTo>
                    <a:pt x="0" y="74084"/>
                  </a:lnTo>
                  <a:lnTo>
                    <a:pt x="621" y="87232"/>
                  </a:lnTo>
                  <a:lnTo>
                    <a:pt x="2114" y="99878"/>
                  </a:lnTo>
                  <a:lnTo>
                    <a:pt x="4402" y="111843"/>
                  </a:lnTo>
                  <a:lnTo>
                    <a:pt x="7607" y="122893"/>
                  </a:lnTo>
                  <a:lnTo>
                    <a:pt x="11727" y="132991"/>
                  </a:lnTo>
                  <a:lnTo>
                    <a:pt x="16798" y="142097"/>
                  </a:lnTo>
                  <a:lnTo>
                    <a:pt x="22959" y="150076"/>
                  </a:lnTo>
                  <a:lnTo>
                    <a:pt x="30180" y="156951"/>
                  </a:lnTo>
                  <a:lnTo>
                    <a:pt x="38301" y="162400"/>
                  </a:lnTo>
                  <a:lnTo>
                    <a:pt x="47123" y="165706"/>
                  </a:lnTo>
                  <a:lnTo>
                    <a:pt x="56459" y="166667"/>
                  </a:lnTo>
                  <a:lnTo>
                    <a:pt x="65998" y="165533"/>
                  </a:lnTo>
                  <a:lnTo>
                    <a:pt x="75321" y="162721"/>
                  </a:lnTo>
                  <a:lnTo>
                    <a:pt x="84219" y="158637"/>
                  </a:lnTo>
                  <a:lnTo>
                    <a:pt x="92667" y="153305"/>
                  </a:lnTo>
                  <a:lnTo>
                    <a:pt x="100728" y="146379"/>
                  </a:lnTo>
                  <a:lnTo>
                    <a:pt x="108477" y="137792"/>
                  </a:lnTo>
                  <a:lnTo>
                    <a:pt x="115665" y="127586"/>
                  </a:lnTo>
                  <a:lnTo>
                    <a:pt x="121741" y="115755"/>
                  </a:lnTo>
                  <a:lnTo>
                    <a:pt x="126485" y="102472"/>
                  </a:lnTo>
                  <a:lnTo>
                    <a:pt x="129671" y="88502"/>
                  </a:lnTo>
                  <a:lnTo>
                    <a:pt x="130910" y="75052"/>
                  </a:lnTo>
                  <a:lnTo>
                    <a:pt x="130180" y="62755"/>
                  </a:lnTo>
                  <a:lnTo>
                    <a:pt x="127588" y="51705"/>
                  </a:lnTo>
                  <a:lnTo>
                    <a:pt x="123190" y="41742"/>
                  </a:lnTo>
                  <a:lnTo>
                    <a:pt x="117198" y="32641"/>
                  </a:lnTo>
                  <a:lnTo>
                    <a:pt x="109806" y="24483"/>
                  </a:lnTo>
                  <a:lnTo>
                    <a:pt x="100069" y="16871"/>
                  </a:lnTo>
                  <a:lnTo>
                    <a:pt x="83782" y="9129"/>
                  </a:lnTo>
                  <a:lnTo>
                    <a:pt x="539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09963" y="3292296"/>
              <a:ext cx="162018" cy="127035"/>
            </a:xfrm>
            <a:custGeom>
              <a:avLst/>
              <a:gdLst/>
              <a:ahLst/>
              <a:cxnLst/>
              <a:rect l="0" t="0" r="0" b="0"/>
              <a:pathLst>
                <a:path w="162018" h="127035">
                  <a:moveTo>
                    <a:pt x="67260" y="88996"/>
                  </a:moveTo>
                  <a:lnTo>
                    <a:pt x="70127" y="80129"/>
                  </a:lnTo>
                  <a:lnTo>
                    <a:pt x="72269" y="71142"/>
                  </a:lnTo>
                  <a:lnTo>
                    <a:pt x="73863" y="61151"/>
                  </a:lnTo>
                  <a:lnTo>
                    <a:pt x="74698" y="50343"/>
                  </a:lnTo>
                  <a:lnTo>
                    <a:pt x="74250" y="39180"/>
                  </a:lnTo>
                  <a:lnTo>
                    <a:pt x="72332" y="27993"/>
                  </a:lnTo>
                  <a:lnTo>
                    <a:pt x="68749" y="17572"/>
                  </a:lnTo>
                  <a:lnTo>
                    <a:pt x="63144" y="9181"/>
                  </a:lnTo>
                  <a:lnTo>
                    <a:pt x="55528" y="3337"/>
                  </a:lnTo>
                  <a:lnTo>
                    <a:pt x="46517" y="215"/>
                  </a:lnTo>
                  <a:lnTo>
                    <a:pt x="37100" y="0"/>
                  </a:lnTo>
                  <a:lnTo>
                    <a:pt x="27894" y="2495"/>
                  </a:lnTo>
                  <a:lnTo>
                    <a:pt x="19447" y="7556"/>
                  </a:lnTo>
                  <a:lnTo>
                    <a:pt x="12387" y="15281"/>
                  </a:lnTo>
                  <a:lnTo>
                    <a:pt x="6909" y="25467"/>
                  </a:lnTo>
                  <a:lnTo>
                    <a:pt x="3029" y="37522"/>
                  </a:lnTo>
                  <a:lnTo>
                    <a:pt x="776" y="50667"/>
                  </a:lnTo>
                  <a:lnTo>
                    <a:pt x="0" y="64345"/>
                  </a:lnTo>
                  <a:lnTo>
                    <a:pt x="594" y="77933"/>
                  </a:lnTo>
                  <a:lnTo>
                    <a:pt x="2579" y="90671"/>
                  </a:lnTo>
                  <a:lnTo>
                    <a:pt x="5845" y="102218"/>
                  </a:lnTo>
                  <a:lnTo>
                    <a:pt x="10494" y="112122"/>
                  </a:lnTo>
                  <a:lnTo>
                    <a:pt x="16895" y="119654"/>
                  </a:lnTo>
                  <a:lnTo>
                    <a:pt x="25083" y="124636"/>
                  </a:lnTo>
                  <a:lnTo>
                    <a:pt x="34497" y="127034"/>
                  </a:lnTo>
                  <a:lnTo>
                    <a:pt x="44192" y="126690"/>
                  </a:lnTo>
                  <a:lnTo>
                    <a:pt x="53588" y="123790"/>
                  </a:lnTo>
                  <a:lnTo>
                    <a:pt x="62164" y="118610"/>
                  </a:lnTo>
                  <a:lnTo>
                    <a:pt x="69313" y="111329"/>
                  </a:lnTo>
                  <a:lnTo>
                    <a:pt x="74854" y="102253"/>
                  </a:lnTo>
                  <a:lnTo>
                    <a:pt x="78947" y="91754"/>
                  </a:lnTo>
                  <a:lnTo>
                    <a:pt x="81875" y="80193"/>
                  </a:lnTo>
                  <a:lnTo>
                    <a:pt x="83950" y="67930"/>
                  </a:lnTo>
                  <a:lnTo>
                    <a:pt x="86247" y="57554"/>
                  </a:lnTo>
                  <a:lnTo>
                    <a:pt x="89676" y="52694"/>
                  </a:lnTo>
                  <a:lnTo>
                    <a:pt x="93735" y="53226"/>
                  </a:lnTo>
                  <a:lnTo>
                    <a:pt x="98334" y="57514"/>
                  </a:lnTo>
                  <a:lnTo>
                    <a:pt x="103643" y="63830"/>
                  </a:lnTo>
                  <a:lnTo>
                    <a:pt x="109914" y="70641"/>
                  </a:lnTo>
                  <a:lnTo>
                    <a:pt x="117173" y="77127"/>
                  </a:lnTo>
                  <a:lnTo>
                    <a:pt x="125028" y="82869"/>
                  </a:lnTo>
                  <a:lnTo>
                    <a:pt x="133641" y="88148"/>
                  </a:lnTo>
                  <a:lnTo>
                    <a:pt x="144886" y="93418"/>
                  </a:lnTo>
                  <a:lnTo>
                    <a:pt x="162017" y="99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56339" y="3190764"/>
              <a:ext cx="161033" cy="191639"/>
            </a:xfrm>
            <a:custGeom>
              <a:avLst/>
              <a:gdLst/>
              <a:ahLst/>
              <a:cxnLst/>
              <a:rect l="0" t="0" r="0" b="0"/>
              <a:pathLst>
                <a:path w="161033" h="191639">
                  <a:moveTo>
                    <a:pt x="120926" y="11544"/>
                  </a:moveTo>
                  <a:lnTo>
                    <a:pt x="114924" y="5877"/>
                  </a:lnTo>
                  <a:lnTo>
                    <a:pt x="108079" y="2233"/>
                  </a:lnTo>
                  <a:lnTo>
                    <a:pt x="99692" y="328"/>
                  </a:lnTo>
                  <a:lnTo>
                    <a:pt x="90064" y="0"/>
                  </a:lnTo>
                  <a:lnTo>
                    <a:pt x="79750" y="1268"/>
                  </a:lnTo>
                  <a:lnTo>
                    <a:pt x="69147" y="3992"/>
                  </a:lnTo>
                  <a:lnTo>
                    <a:pt x="58622" y="7913"/>
                  </a:lnTo>
                  <a:lnTo>
                    <a:pt x="48570" y="12748"/>
                  </a:lnTo>
                  <a:lnTo>
                    <a:pt x="39151" y="18253"/>
                  </a:lnTo>
                  <a:lnTo>
                    <a:pt x="30337" y="24233"/>
                  </a:lnTo>
                  <a:lnTo>
                    <a:pt x="22024" y="30546"/>
                  </a:lnTo>
                  <a:lnTo>
                    <a:pt x="14113" y="37087"/>
                  </a:lnTo>
                  <a:lnTo>
                    <a:pt x="7153" y="43783"/>
                  </a:lnTo>
                  <a:lnTo>
                    <a:pt x="2296" y="50586"/>
                  </a:lnTo>
                  <a:lnTo>
                    <a:pt x="0" y="57456"/>
                  </a:lnTo>
                  <a:lnTo>
                    <a:pt x="257" y="64205"/>
                  </a:lnTo>
                  <a:lnTo>
                    <a:pt x="2938" y="70510"/>
                  </a:lnTo>
                  <a:lnTo>
                    <a:pt x="7707" y="76223"/>
                  </a:lnTo>
                  <a:lnTo>
                    <a:pt x="14126" y="81042"/>
                  </a:lnTo>
                  <a:lnTo>
                    <a:pt x="21781" y="84448"/>
                  </a:lnTo>
                  <a:lnTo>
                    <a:pt x="30328" y="86292"/>
                  </a:lnTo>
                  <a:lnTo>
                    <a:pt x="39502" y="86733"/>
                  </a:lnTo>
                  <a:lnTo>
                    <a:pt x="49111" y="86049"/>
                  </a:lnTo>
                  <a:lnTo>
                    <a:pt x="59024" y="84527"/>
                  </a:lnTo>
                  <a:lnTo>
                    <a:pt x="69308" y="82729"/>
                  </a:lnTo>
                  <a:lnTo>
                    <a:pt x="80204" y="81450"/>
                  </a:lnTo>
                  <a:lnTo>
                    <a:pt x="91789" y="81086"/>
                  </a:lnTo>
                  <a:lnTo>
                    <a:pt x="103672" y="81828"/>
                  </a:lnTo>
                  <a:lnTo>
                    <a:pt x="115116" y="83848"/>
                  </a:lnTo>
                  <a:lnTo>
                    <a:pt x="125733" y="87102"/>
                  </a:lnTo>
                  <a:lnTo>
                    <a:pt x="135319" y="91558"/>
                  </a:lnTo>
                  <a:lnTo>
                    <a:pt x="143685" y="97289"/>
                  </a:lnTo>
                  <a:lnTo>
                    <a:pt x="150852" y="104215"/>
                  </a:lnTo>
                  <a:lnTo>
                    <a:pt x="156512" y="112134"/>
                  </a:lnTo>
                  <a:lnTo>
                    <a:pt x="159967" y="120819"/>
                  </a:lnTo>
                  <a:lnTo>
                    <a:pt x="161032" y="130063"/>
                  </a:lnTo>
                  <a:lnTo>
                    <a:pt x="159968" y="139540"/>
                  </a:lnTo>
                  <a:lnTo>
                    <a:pt x="157204" y="148822"/>
                  </a:lnTo>
                  <a:lnTo>
                    <a:pt x="153154" y="157688"/>
                  </a:lnTo>
                  <a:lnTo>
                    <a:pt x="147844" y="165945"/>
                  </a:lnTo>
                  <a:lnTo>
                    <a:pt x="140933" y="173344"/>
                  </a:lnTo>
                  <a:lnTo>
                    <a:pt x="132360" y="179831"/>
                  </a:lnTo>
                  <a:lnTo>
                    <a:pt x="122334" y="185188"/>
                  </a:lnTo>
                  <a:lnTo>
                    <a:pt x="111155" y="188964"/>
                  </a:lnTo>
                  <a:lnTo>
                    <a:pt x="99133" y="191059"/>
                  </a:lnTo>
                  <a:lnTo>
                    <a:pt x="87117" y="191638"/>
                  </a:lnTo>
                  <a:lnTo>
                    <a:pt x="75310" y="190904"/>
                  </a:lnTo>
                  <a:lnTo>
                    <a:pt x="62679" y="187677"/>
                  </a:lnTo>
                  <a:lnTo>
                    <a:pt x="47226" y="180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72021" y="2981209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1" y="11870"/>
                  </a:lnTo>
                  <a:lnTo>
                    <a:pt x="1" y="24279"/>
                  </a:lnTo>
                  <a:lnTo>
                    <a:pt x="1" y="38461"/>
                  </a:lnTo>
                  <a:lnTo>
                    <a:pt x="1" y="53996"/>
                  </a:lnTo>
                  <a:lnTo>
                    <a:pt x="1" y="69993"/>
                  </a:lnTo>
                  <a:lnTo>
                    <a:pt x="5" y="85875"/>
                  </a:lnTo>
                  <a:lnTo>
                    <a:pt x="178" y="101423"/>
                  </a:lnTo>
                  <a:lnTo>
                    <a:pt x="826" y="116610"/>
                  </a:lnTo>
                  <a:lnTo>
                    <a:pt x="2075" y="131497"/>
                  </a:lnTo>
                  <a:lnTo>
                    <a:pt x="3727" y="146646"/>
                  </a:lnTo>
                  <a:lnTo>
                    <a:pt x="5376" y="163041"/>
                  </a:lnTo>
                  <a:lnTo>
                    <a:pt x="6783" y="181103"/>
                  </a:lnTo>
                  <a:lnTo>
                    <a:pt x="8048" y="200119"/>
                  </a:lnTo>
                  <a:lnTo>
                    <a:pt x="9505" y="218584"/>
                  </a:lnTo>
                  <a:lnTo>
                    <a:pt x="11332" y="235675"/>
                  </a:lnTo>
                  <a:lnTo>
                    <a:pt x="13389" y="251570"/>
                  </a:lnTo>
                  <a:lnTo>
                    <a:pt x="15317" y="267072"/>
                  </a:lnTo>
                  <a:lnTo>
                    <a:pt x="16915" y="282713"/>
                  </a:lnTo>
                  <a:lnTo>
                    <a:pt x="18311" y="298370"/>
                  </a:lnTo>
                  <a:lnTo>
                    <a:pt x="19855" y="313451"/>
                  </a:lnTo>
                  <a:lnTo>
                    <a:pt x="21740" y="327637"/>
                  </a:lnTo>
                  <a:lnTo>
                    <a:pt x="23847" y="340859"/>
                  </a:lnTo>
                  <a:lnTo>
                    <a:pt x="26029" y="354649"/>
                  </a:lnTo>
                  <a:lnTo>
                    <a:pt x="28480" y="372449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56208" y="3163463"/>
              <a:ext cx="252685" cy="17789"/>
            </a:xfrm>
            <a:custGeom>
              <a:avLst/>
              <a:gdLst/>
              <a:ahLst/>
              <a:cxnLst/>
              <a:rect l="0" t="0" r="0" b="0"/>
              <a:pathLst>
                <a:path w="252685" h="17789">
                  <a:moveTo>
                    <a:pt x="252684" y="17788"/>
                  </a:moveTo>
                  <a:lnTo>
                    <a:pt x="243682" y="14854"/>
                  </a:lnTo>
                  <a:lnTo>
                    <a:pt x="233415" y="12072"/>
                  </a:lnTo>
                  <a:lnTo>
                    <a:pt x="220835" y="9177"/>
                  </a:lnTo>
                  <a:lnTo>
                    <a:pt x="206481" y="6309"/>
                  </a:lnTo>
                  <a:lnTo>
                    <a:pt x="191333" y="3793"/>
                  </a:lnTo>
                  <a:lnTo>
                    <a:pt x="176043" y="1787"/>
                  </a:lnTo>
                  <a:lnTo>
                    <a:pt x="160736" y="447"/>
                  </a:lnTo>
                  <a:lnTo>
                    <a:pt x="145186" y="0"/>
                  </a:lnTo>
                  <a:lnTo>
                    <a:pt x="129257" y="476"/>
                  </a:lnTo>
                  <a:lnTo>
                    <a:pt x="113104" y="1593"/>
                  </a:lnTo>
                  <a:lnTo>
                    <a:pt x="97095" y="2873"/>
                  </a:lnTo>
                  <a:lnTo>
                    <a:pt x="81439" y="4025"/>
                  </a:lnTo>
                  <a:lnTo>
                    <a:pt x="66391" y="4950"/>
                  </a:lnTo>
                  <a:lnTo>
                    <a:pt x="50640" y="5746"/>
                  </a:lnTo>
                  <a:lnTo>
                    <a:pt x="30568" y="6475"/>
                  </a:lnTo>
                  <a:lnTo>
                    <a:pt x="0" y="7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19420" y="2960153"/>
              <a:ext cx="52644" cy="421140"/>
            </a:xfrm>
            <a:custGeom>
              <a:avLst/>
              <a:gdLst/>
              <a:ahLst/>
              <a:cxnLst/>
              <a:rect l="0" t="0" r="0" b="0"/>
              <a:pathLst>
                <a:path w="52644" h="421140">
                  <a:moveTo>
                    <a:pt x="0" y="0"/>
                  </a:moveTo>
                  <a:lnTo>
                    <a:pt x="67" y="14535"/>
                  </a:lnTo>
                  <a:lnTo>
                    <a:pt x="708" y="27165"/>
                  </a:lnTo>
                  <a:lnTo>
                    <a:pt x="2004" y="39084"/>
                  </a:lnTo>
                  <a:lnTo>
                    <a:pt x="3864" y="51084"/>
                  </a:lnTo>
                  <a:lnTo>
                    <a:pt x="6180" y="64221"/>
                  </a:lnTo>
                  <a:lnTo>
                    <a:pt x="8842" y="78959"/>
                  </a:lnTo>
                  <a:lnTo>
                    <a:pt x="11593" y="94932"/>
                  </a:lnTo>
                  <a:lnTo>
                    <a:pt x="14052" y="111267"/>
                  </a:lnTo>
                  <a:lnTo>
                    <a:pt x="16039" y="127411"/>
                  </a:lnTo>
                  <a:lnTo>
                    <a:pt x="17710" y="143487"/>
                  </a:lnTo>
                  <a:lnTo>
                    <a:pt x="19446" y="160098"/>
                  </a:lnTo>
                  <a:lnTo>
                    <a:pt x="21469" y="177567"/>
                  </a:lnTo>
                  <a:lnTo>
                    <a:pt x="23829" y="195909"/>
                  </a:lnTo>
                  <a:lnTo>
                    <a:pt x="26493" y="214993"/>
                  </a:lnTo>
                  <a:lnTo>
                    <a:pt x="29399" y="234645"/>
                  </a:lnTo>
                  <a:lnTo>
                    <a:pt x="32487" y="254386"/>
                  </a:lnTo>
                  <a:lnTo>
                    <a:pt x="35705" y="273480"/>
                  </a:lnTo>
                  <a:lnTo>
                    <a:pt x="39012" y="291581"/>
                  </a:lnTo>
                  <a:lnTo>
                    <a:pt x="42213" y="308852"/>
                  </a:lnTo>
                  <a:lnTo>
                    <a:pt x="44983" y="325757"/>
                  </a:lnTo>
                  <a:lnTo>
                    <a:pt x="47178" y="342598"/>
                  </a:lnTo>
                  <a:lnTo>
                    <a:pt x="48825" y="358947"/>
                  </a:lnTo>
                  <a:lnTo>
                    <a:pt x="50191" y="375442"/>
                  </a:lnTo>
                  <a:lnTo>
                    <a:pt x="51395" y="394656"/>
                  </a:lnTo>
                  <a:lnTo>
                    <a:pt x="52643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45762" y="321283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57"/>
                  </a:lnTo>
                  <a:lnTo>
                    <a:pt x="3736" y="81707"/>
                  </a:lnTo>
                  <a:lnTo>
                    <a:pt x="5563" y="94035"/>
                  </a:lnTo>
                  <a:lnTo>
                    <a:pt x="7717" y="110554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45762" y="31180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40519" y="3139377"/>
              <a:ext cx="294799" cy="197734"/>
            </a:xfrm>
            <a:custGeom>
              <a:avLst/>
              <a:gdLst/>
              <a:ahLst/>
              <a:cxnLst/>
              <a:rect l="0" t="0" r="0" b="0"/>
              <a:pathLst>
                <a:path w="294799" h="197734">
                  <a:moveTo>
                    <a:pt x="0" y="126102"/>
                  </a:moveTo>
                  <a:lnTo>
                    <a:pt x="2933" y="137770"/>
                  </a:lnTo>
                  <a:lnTo>
                    <a:pt x="5716" y="148259"/>
                  </a:lnTo>
                  <a:lnTo>
                    <a:pt x="8598" y="158489"/>
                  </a:lnTo>
                  <a:lnTo>
                    <a:pt x="10997" y="166142"/>
                  </a:lnTo>
                  <a:lnTo>
                    <a:pt x="11992" y="167969"/>
                  </a:lnTo>
                  <a:lnTo>
                    <a:pt x="11571" y="164674"/>
                  </a:lnTo>
                  <a:lnTo>
                    <a:pt x="10110" y="157759"/>
                  </a:lnTo>
                  <a:lnTo>
                    <a:pt x="8114" y="148258"/>
                  </a:lnTo>
                  <a:lnTo>
                    <a:pt x="6132" y="136685"/>
                  </a:lnTo>
                  <a:lnTo>
                    <a:pt x="4464" y="123464"/>
                  </a:lnTo>
                  <a:lnTo>
                    <a:pt x="3507" y="109313"/>
                  </a:lnTo>
                  <a:lnTo>
                    <a:pt x="3843" y="95182"/>
                  </a:lnTo>
                  <a:lnTo>
                    <a:pt x="5664" y="81602"/>
                  </a:lnTo>
                  <a:lnTo>
                    <a:pt x="8835" y="68871"/>
                  </a:lnTo>
                  <a:lnTo>
                    <a:pt x="13097" y="57237"/>
                  </a:lnTo>
                  <a:lnTo>
                    <a:pt x="18182" y="46726"/>
                  </a:lnTo>
                  <a:lnTo>
                    <a:pt x="23865" y="37837"/>
                  </a:lnTo>
                  <a:lnTo>
                    <a:pt x="29971" y="31592"/>
                  </a:lnTo>
                  <a:lnTo>
                    <a:pt x="36369" y="28328"/>
                  </a:lnTo>
                  <a:lnTo>
                    <a:pt x="42969" y="28084"/>
                  </a:lnTo>
                  <a:lnTo>
                    <a:pt x="49705" y="30953"/>
                  </a:lnTo>
                  <a:lnTo>
                    <a:pt x="56530" y="36662"/>
                  </a:lnTo>
                  <a:lnTo>
                    <a:pt x="63249" y="44695"/>
                  </a:lnTo>
                  <a:lnTo>
                    <a:pt x="69535" y="54504"/>
                  </a:lnTo>
                  <a:lnTo>
                    <a:pt x="75244" y="65607"/>
                  </a:lnTo>
                  <a:lnTo>
                    <a:pt x="80399" y="77462"/>
                  </a:lnTo>
                  <a:lnTo>
                    <a:pt x="85097" y="89485"/>
                  </a:lnTo>
                  <a:lnTo>
                    <a:pt x="89443" y="101345"/>
                  </a:lnTo>
                  <a:lnTo>
                    <a:pt x="93532" y="112934"/>
                  </a:lnTo>
                  <a:lnTo>
                    <a:pt x="97439" y="124257"/>
                  </a:lnTo>
                  <a:lnTo>
                    <a:pt x="101233" y="135327"/>
                  </a:lnTo>
                  <a:lnTo>
                    <a:pt x="105449" y="145042"/>
                  </a:lnTo>
                  <a:lnTo>
                    <a:pt x="111026" y="150621"/>
                  </a:lnTo>
                  <a:lnTo>
                    <a:pt x="117878" y="151406"/>
                  </a:lnTo>
                  <a:lnTo>
                    <a:pt x="125321" y="149707"/>
                  </a:lnTo>
                  <a:lnTo>
                    <a:pt x="133290" y="146934"/>
                  </a:lnTo>
                  <a:lnTo>
                    <a:pt x="141817" y="143698"/>
                  </a:lnTo>
                  <a:lnTo>
                    <a:pt x="150855" y="140265"/>
                  </a:lnTo>
                  <a:lnTo>
                    <a:pt x="160310" y="136587"/>
                  </a:lnTo>
                  <a:lnTo>
                    <a:pt x="170083" y="132408"/>
                  </a:lnTo>
                  <a:lnTo>
                    <a:pt x="180084" y="127619"/>
                  </a:lnTo>
                  <a:lnTo>
                    <a:pt x="190081" y="122261"/>
                  </a:lnTo>
                  <a:lnTo>
                    <a:pt x="199718" y="116437"/>
                  </a:lnTo>
                  <a:lnTo>
                    <a:pt x="208828" y="110257"/>
                  </a:lnTo>
                  <a:lnTo>
                    <a:pt x="217419" y="103820"/>
                  </a:lnTo>
                  <a:lnTo>
                    <a:pt x="225577" y="97199"/>
                  </a:lnTo>
                  <a:lnTo>
                    <a:pt x="233394" y="90446"/>
                  </a:lnTo>
                  <a:lnTo>
                    <a:pt x="240798" y="83437"/>
                  </a:lnTo>
                  <a:lnTo>
                    <a:pt x="247552" y="75893"/>
                  </a:lnTo>
                  <a:lnTo>
                    <a:pt x="253568" y="67699"/>
                  </a:lnTo>
                  <a:lnTo>
                    <a:pt x="258592" y="58737"/>
                  </a:lnTo>
                  <a:lnTo>
                    <a:pt x="262137" y="48811"/>
                  </a:lnTo>
                  <a:lnTo>
                    <a:pt x="264060" y="37926"/>
                  </a:lnTo>
                  <a:lnTo>
                    <a:pt x="264044" y="26871"/>
                  </a:lnTo>
                  <a:lnTo>
                    <a:pt x="261457" y="17055"/>
                  </a:lnTo>
                  <a:lnTo>
                    <a:pt x="256204" y="9175"/>
                  </a:lnTo>
                  <a:lnTo>
                    <a:pt x="248948" y="3567"/>
                  </a:lnTo>
                  <a:lnTo>
                    <a:pt x="240791" y="546"/>
                  </a:lnTo>
                  <a:lnTo>
                    <a:pt x="232463" y="0"/>
                  </a:lnTo>
                  <a:lnTo>
                    <a:pt x="224283" y="1531"/>
                  </a:lnTo>
                  <a:lnTo>
                    <a:pt x="216345" y="4668"/>
                  </a:lnTo>
                  <a:lnTo>
                    <a:pt x="208641" y="8989"/>
                  </a:lnTo>
                  <a:lnTo>
                    <a:pt x="201130" y="14154"/>
                  </a:lnTo>
                  <a:lnTo>
                    <a:pt x="193765" y="19911"/>
                  </a:lnTo>
                  <a:lnTo>
                    <a:pt x="186511" y="26079"/>
                  </a:lnTo>
                  <a:lnTo>
                    <a:pt x="179501" y="32695"/>
                  </a:lnTo>
                  <a:lnTo>
                    <a:pt x="173019" y="39975"/>
                  </a:lnTo>
                  <a:lnTo>
                    <a:pt x="167179" y="47987"/>
                  </a:lnTo>
                  <a:lnTo>
                    <a:pt x="161935" y="56657"/>
                  </a:lnTo>
                  <a:lnTo>
                    <a:pt x="157178" y="65857"/>
                  </a:lnTo>
                  <a:lnTo>
                    <a:pt x="152797" y="75458"/>
                  </a:lnTo>
                  <a:lnTo>
                    <a:pt x="148854" y="85516"/>
                  </a:lnTo>
                  <a:lnTo>
                    <a:pt x="145578" y="96253"/>
                  </a:lnTo>
                  <a:lnTo>
                    <a:pt x="143048" y="107732"/>
                  </a:lnTo>
                  <a:lnTo>
                    <a:pt x="141519" y="119712"/>
                  </a:lnTo>
                  <a:lnTo>
                    <a:pt x="141474" y="131752"/>
                  </a:lnTo>
                  <a:lnTo>
                    <a:pt x="143045" y="143588"/>
                  </a:lnTo>
                  <a:lnTo>
                    <a:pt x="146220" y="154976"/>
                  </a:lnTo>
                  <a:lnTo>
                    <a:pt x="151018" y="165623"/>
                  </a:lnTo>
                  <a:lnTo>
                    <a:pt x="157282" y="175435"/>
                  </a:lnTo>
                  <a:lnTo>
                    <a:pt x="164740" y="184006"/>
                  </a:lnTo>
                  <a:lnTo>
                    <a:pt x="173109" y="190561"/>
                  </a:lnTo>
                  <a:lnTo>
                    <a:pt x="182141" y="194856"/>
                  </a:lnTo>
                  <a:lnTo>
                    <a:pt x="191645" y="197115"/>
                  </a:lnTo>
                  <a:lnTo>
                    <a:pt x="201475" y="197733"/>
                  </a:lnTo>
                  <a:lnTo>
                    <a:pt x="211527" y="197111"/>
                  </a:lnTo>
                  <a:lnTo>
                    <a:pt x="221566" y="195427"/>
                  </a:lnTo>
                  <a:lnTo>
                    <a:pt x="231232" y="192635"/>
                  </a:lnTo>
                  <a:lnTo>
                    <a:pt x="240365" y="188804"/>
                  </a:lnTo>
                  <a:lnTo>
                    <a:pt x="249058" y="184220"/>
                  </a:lnTo>
                  <a:lnTo>
                    <a:pt x="258634" y="178758"/>
                  </a:lnTo>
                  <a:lnTo>
                    <a:pt x="272169" y="170821"/>
                  </a:lnTo>
                  <a:lnTo>
                    <a:pt x="294798" y="157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816595" y="2946202"/>
            <a:ext cx="3056332" cy="631711"/>
            <a:chOff x="3816595" y="2946202"/>
            <a:chExt cx="3056332" cy="631711"/>
          </a:xfrm>
        </p:grpSpPr>
        <p:sp>
          <p:nvSpPr>
            <p:cNvPr id="64" name="Freeform 63"/>
            <p:cNvSpPr/>
            <p:nvPr/>
          </p:nvSpPr>
          <p:spPr>
            <a:xfrm>
              <a:off x="3816595" y="3105850"/>
              <a:ext cx="164033" cy="251832"/>
            </a:xfrm>
            <a:custGeom>
              <a:avLst/>
              <a:gdLst/>
              <a:ahLst/>
              <a:cxnLst/>
              <a:rect l="0" t="0" r="0" b="0"/>
              <a:pathLst>
                <a:path w="164033" h="251832">
                  <a:moveTo>
                    <a:pt x="132447" y="19337"/>
                  </a:moveTo>
                  <a:lnTo>
                    <a:pt x="126512" y="10803"/>
                  </a:lnTo>
                  <a:lnTo>
                    <a:pt x="120308" y="5017"/>
                  </a:lnTo>
                  <a:lnTo>
                    <a:pt x="113212" y="1509"/>
                  </a:lnTo>
                  <a:lnTo>
                    <a:pt x="105272" y="0"/>
                  </a:lnTo>
                  <a:lnTo>
                    <a:pt x="96625" y="420"/>
                  </a:lnTo>
                  <a:lnTo>
                    <a:pt x="87436" y="2552"/>
                  </a:lnTo>
                  <a:lnTo>
                    <a:pt x="78009" y="6230"/>
                  </a:lnTo>
                  <a:lnTo>
                    <a:pt x="68767" y="11430"/>
                  </a:lnTo>
                  <a:lnTo>
                    <a:pt x="59927" y="17994"/>
                  </a:lnTo>
                  <a:lnTo>
                    <a:pt x="51519" y="25670"/>
                  </a:lnTo>
                  <a:lnTo>
                    <a:pt x="43486" y="34190"/>
                  </a:lnTo>
                  <a:lnTo>
                    <a:pt x="35752" y="43328"/>
                  </a:lnTo>
                  <a:lnTo>
                    <a:pt x="28404" y="52904"/>
                  </a:lnTo>
                  <a:lnTo>
                    <a:pt x="21689" y="62784"/>
                  </a:lnTo>
                  <a:lnTo>
                    <a:pt x="15693" y="72883"/>
                  </a:lnTo>
                  <a:lnTo>
                    <a:pt x="10512" y="83462"/>
                  </a:lnTo>
                  <a:lnTo>
                    <a:pt x="6331" y="95089"/>
                  </a:lnTo>
                  <a:lnTo>
                    <a:pt x="3153" y="107982"/>
                  </a:lnTo>
                  <a:lnTo>
                    <a:pt x="1003" y="121727"/>
                  </a:lnTo>
                  <a:lnTo>
                    <a:pt x="0" y="135492"/>
                  </a:lnTo>
                  <a:lnTo>
                    <a:pt x="103" y="148786"/>
                  </a:lnTo>
                  <a:lnTo>
                    <a:pt x="1137" y="161474"/>
                  </a:lnTo>
                  <a:lnTo>
                    <a:pt x="2893" y="173600"/>
                  </a:lnTo>
                  <a:lnTo>
                    <a:pt x="5187" y="185269"/>
                  </a:lnTo>
                  <a:lnTo>
                    <a:pt x="8032" y="196427"/>
                  </a:lnTo>
                  <a:lnTo>
                    <a:pt x="11618" y="206860"/>
                  </a:lnTo>
                  <a:lnTo>
                    <a:pt x="15999" y="216509"/>
                  </a:lnTo>
                  <a:lnTo>
                    <a:pt x="21245" y="225297"/>
                  </a:lnTo>
                  <a:lnTo>
                    <a:pt x="27525" y="233055"/>
                  </a:lnTo>
                  <a:lnTo>
                    <a:pt x="34830" y="239781"/>
                  </a:lnTo>
                  <a:lnTo>
                    <a:pt x="43178" y="245298"/>
                  </a:lnTo>
                  <a:lnTo>
                    <a:pt x="52684" y="249182"/>
                  </a:lnTo>
                  <a:lnTo>
                    <a:pt x="63297" y="251345"/>
                  </a:lnTo>
                  <a:lnTo>
                    <a:pt x="74677" y="251831"/>
                  </a:lnTo>
                  <a:lnTo>
                    <a:pt x="86307" y="250645"/>
                  </a:lnTo>
                  <a:lnTo>
                    <a:pt x="97864" y="247960"/>
                  </a:lnTo>
                  <a:lnTo>
                    <a:pt x="109063" y="244057"/>
                  </a:lnTo>
                  <a:lnTo>
                    <a:pt x="119583" y="239229"/>
                  </a:lnTo>
                  <a:lnTo>
                    <a:pt x="129314" y="233736"/>
                  </a:lnTo>
                  <a:lnTo>
                    <a:pt x="138030" y="228079"/>
                  </a:lnTo>
                  <a:lnTo>
                    <a:pt x="146143" y="222451"/>
                  </a:lnTo>
                  <a:lnTo>
                    <a:pt x="154366" y="216360"/>
                  </a:lnTo>
                  <a:lnTo>
                    <a:pt x="164032" y="208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20067" y="3168566"/>
              <a:ext cx="93046" cy="164302"/>
            </a:xfrm>
            <a:custGeom>
              <a:avLst/>
              <a:gdLst/>
              <a:ahLst/>
              <a:cxnLst/>
              <a:rect l="0" t="0" r="0" b="0"/>
              <a:pathLst>
                <a:path w="93046" h="164302">
                  <a:moveTo>
                    <a:pt x="86902" y="30320"/>
                  </a:moveTo>
                  <a:lnTo>
                    <a:pt x="83834" y="21652"/>
                  </a:lnTo>
                  <a:lnTo>
                    <a:pt x="79771" y="14586"/>
                  </a:lnTo>
                  <a:lnTo>
                    <a:pt x="74283" y="8495"/>
                  </a:lnTo>
                  <a:lnTo>
                    <a:pt x="67697" y="3612"/>
                  </a:lnTo>
                  <a:lnTo>
                    <a:pt x="60547" y="695"/>
                  </a:lnTo>
                  <a:lnTo>
                    <a:pt x="53208" y="0"/>
                  </a:lnTo>
                  <a:lnTo>
                    <a:pt x="46021" y="1482"/>
                  </a:lnTo>
                  <a:lnTo>
                    <a:pt x="39360" y="5061"/>
                  </a:lnTo>
                  <a:lnTo>
                    <a:pt x="33370" y="10467"/>
                  </a:lnTo>
                  <a:lnTo>
                    <a:pt x="28011" y="17331"/>
                  </a:lnTo>
                  <a:lnTo>
                    <a:pt x="23171" y="25292"/>
                  </a:lnTo>
                  <a:lnTo>
                    <a:pt x="18726" y="34047"/>
                  </a:lnTo>
                  <a:lnTo>
                    <a:pt x="14568" y="43363"/>
                  </a:lnTo>
                  <a:lnTo>
                    <a:pt x="10615" y="53067"/>
                  </a:lnTo>
                  <a:lnTo>
                    <a:pt x="6813" y="63040"/>
                  </a:lnTo>
                  <a:lnTo>
                    <a:pt x="3445" y="73194"/>
                  </a:lnTo>
                  <a:lnTo>
                    <a:pt x="1095" y="83471"/>
                  </a:lnTo>
                  <a:lnTo>
                    <a:pt x="0" y="93831"/>
                  </a:lnTo>
                  <a:lnTo>
                    <a:pt x="79" y="104247"/>
                  </a:lnTo>
                  <a:lnTo>
                    <a:pt x="1122" y="114699"/>
                  </a:lnTo>
                  <a:lnTo>
                    <a:pt x="2906" y="125169"/>
                  </a:lnTo>
                  <a:lnTo>
                    <a:pt x="5560" y="135317"/>
                  </a:lnTo>
                  <a:lnTo>
                    <a:pt x="9544" y="144527"/>
                  </a:lnTo>
                  <a:lnTo>
                    <a:pt x="14996" y="152520"/>
                  </a:lnTo>
                  <a:lnTo>
                    <a:pt x="21606" y="158870"/>
                  </a:lnTo>
                  <a:lnTo>
                    <a:pt x="28806" y="162853"/>
                  </a:lnTo>
                  <a:lnTo>
                    <a:pt x="36203" y="164301"/>
                  </a:lnTo>
                  <a:lnTo>
                    <a:pt x="43609" y="163341"/>
                  </a:lnTo>
                  <a:lnTo>
                    <a:pt x="50954" y="160121"/>
                  </a:lnTo>
                  <a:lnTo>
                    <a:pt x="58219" y="154954"/>
                  </a:lnTo>
                  <a:lnTo>
                    <a:pt x="65250" y="148081"/>
                  </a:lnTo>
                  <a:lnTo>
                    <a:pt x="71752" y="139583"/>
                  </a:lnTo>
                  <a:lnTo>
                    <a:pt x="77604" y="129649"/>
                  </a:lnTo>
                  <a:lnTo>
                    <a:pt x="82688" y="118557"/>
                  </a:lnTo>
                  <a:lnTo>
                    <a:pt x="86805" y="106589"/>
                  </a:lnTo>
                  <a:lnTo>
                    <a:pt x="89940" y="93988"/>
                  </a:lnTo>
                  <a:lnTo>
                    <a:pt x="92062" y="81104"/>
                  </a:lnTo>
                  <a:lnTo>
                    <a:pt x="93045" y="68380"/>
                  </a:lnTo>
                  <a:lnTo>
                    <a:pt x="92934" y="56060"/>
                  </a:lnTo>
                  <a:lnTo>
                    <a:pt x="92057" y="44630"/>
                  </a:lnTo>
                  <a:lnTo>
                    <a:pt x="90851" y="33794"/>
                  </a:lnTo>
                  <a:lnTo>
                    <a:pt x="89212" y="22605"/>
                  </a:lnTo>
                  <a:lnTo>
                    <a:pt x="86902" y="9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59611" y="3156772"/>
              <a:ext cx="126343" cy="200729"/>
            </a:xfrm>
            <a:custGeom>
              <a:avLst/>
              <a:gdLst/>
              <a:ahLst/>
              <a:cxnLst/>
              <a:rect l="0" t="0" r="0" b="0"/>
              <a:pathLst>
                <a:path w="126343" h="200729">
                  <a:moveTo>
                    <a:pt x="0" y="42114"/>
                  </a:moveTo>
                  <a:lnTo>
                    <a:pt x="3001" y="50982"/>
                  </a:lnTo>
                  <a:lnTo>
                    <a:pt x="6424" y="59969"/>
                  </a:lnTo>
                  <a:lnTo>
                    <a:pt x="10615" y="69965"/>
                  </a:lnTo>
                  <a:lnTo>
                    <a:pt x="15343" y="80945"/>
                  </a:lnTo>
                  <a:lnTo>
                    <a:pt x="20176" y="92757"/>
                  </a:lnTo>
                  <a:lnTo>
                    <a:pt x="24852" y="105211"/>
                  </a:lnTo>
                  <a:lnTo>
                    <a:pt x="29289" y="117976"/>
                  </a:lnTo>
                  <a:lnTo>
                    <a:pt x="33491" y="130608"/>
                  </a:lnTo>
                  <a:lnTo>
                    <a:pt x="37504" y="142877"/>
                  </a:lnTo>
                  <a:lnTo>
                    <a:pt x="41537" y="154740"/>
                  </a:lnTo>
                  <a:lnTo>
                    <a:pt x="45938" y="166245"/>
                  </a:lnTo>
                  <a:lnTo>
                    <a:pt x="50867" y="177445"/>
                  </a:lnTo>
                  <a:lnTo>
                    <a:pt x="56315" y="187594"/>
                  </a:lnTo>
                  <a:lnTo>
                    <a:pt x="62197" y="195215"/>
                  </a:lnTo>
                  <a:lnTo>
                    <a:pt x="68405" y="199691"/>
                  </a:lnTo>
                  <a:lnTo>
                    <a:pt x="74522" y="200728"/>
                  </a:lnTo>
                  <a:lnTo>
                    <a:pt x="79862" y="197933"/>
                  </a:lnTo>
                  <a:lnTo>
                    <a:pt x="84120" y="191497"/>
                  </a:lnTo>
                  <a:lnTo>
                    <a:pt x="87485" y="182176"/>
                  </a:lnTo>
                  <a:lnTo>
                    <a:pt x="90441" y="170973"/>
                  </a:lnTo>
                  <a:lnTo>
                    <a:pt x="93321" y="158637"/>
                  </a:lnTo>
                  <a:lnTo>
                    <a:pt x="96276" y="145634"/>
                  </a:lnTo>
                  <a:lnTo>
                    <a:pt x="99346" y="132235"/>
                  </a:lnTo>
                  <a:lnTo>
                    <a:pt x="102529" y="118602"/>
                  </a:lnTo>
                  <a:lnTo>
                    <a:pt x="105804" y="104990"/>
                  </a:lnTo>
                  <a:lnTo>
                    <a:pt x="109149" y="91764"/>
                  </a:lnTo>
                  <a:lnTo>
                    <a:pt x="112540" y="79085"/>
                  </a:lnTo>
                  <a:lnTo>
                    <a:pt x="115810" y="66815"/>
                  </a:lnTo>
                  <a:lnTo>
                    <a:pt x="118974" y="53090"/>
                  </a:lnTo>
                  <a:lnTo>
                    <a:pt x="122307" y="3335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12535" y="3179850"/>
              <a:ext cx="236632" cy="156522"/>
            </a:xfrm>
            <a:custGeom>
              <a:avLst/>
              <a:gdLst/>
              <a:ahLst/>
              <a:cxnLst/>
              <a:rect l="0" t="0" r="0" b="0"/>
              <a:pathLst>
                <a:path w="236632" h="156522">
                  <a:moveTo>
                    <a:pt x="26061" y="92736"/>
                  </a:moveTo>
                  <a:lnTo>
                    <a:pt x="34862" y="95535"/>
                  </a:lnTo>
                  <a:lnTo>
                    <a:pt x="43209" y="97037"/>
                  </a:lnTo>
                  <a:lnTo>
                    <a:pt x="51904" y="97339"/>
                  </a:lnTo>
                  <a:lnTo>
                    <a:pt x="60851" y="96487"/>
                  </a:lnTo>
                  <a:lnTo>
                    <a:pt x="69699" y="94371"/>
                  </a:lnTo>
                  <a:lnTo>
                    <a:pt x="78228" y="91039"/>
                  </a:lnTo>
                  <a:lnTo>
                    <a:pt x="86071" y="86359"/>
                  </a:lnTo>
                  <a:lnTo>
                    <a:pt x="92651" y="79943"/>
                  </a:lnTo>
                  <a:lnTo>
                    <a:pt x="97766" y="71748"/>
                  </a:lnTo>
                  <a:lnTo>
                    <a:pt x="101215" y="62331"/>
                  </a:lnTo>
                  <a:lnTo>
                    <a:pt x="102638" y="52634"/>
                  </a:lnTo>
                  <a:lnTo>
                    <a:pt x="102040" y="43228"/>
                  </a:lnTo>
                  <a:lnTo>
                    <a:pt x="99708" y="34306"/>
                  </a:lnTo>
                  <a:lnTo>
                    <a:pt x="96016" y="25860"/>
                  </a:lnTo>
                  <a:lnTo>
                    <a:pt x="91307" y="17826"/>
                  </a:lnTo>
                  <a:lnTo>
                    <a:pt x="85539" y="10602"/>
                  </a:lnTo>
                  <a:lnTo>
                    <a:pt x="78312" y="5026"/>
                  </a:lnTo>
                  <a:lnTo>
                    <a:pt x="69534" y="1431"/>
                  </a:lnTo>
                  <a:lnTo>
                    <a:pt x="59708" y="0"/>
                  </a:lnTo>
                  <a:lnTo>
                    <a:pt x="49728" y="1010"/>
                  </a:lnTo>
                  <a:lnTo>
                    <a:pt x="40133" y="4359"/>
                  </a:lnTo>
                  <a:lnTo>
                    <a:pt x="31251" y="9674"/>
                  </a:lnTo>
                  <a:lnTo>
                    <a:pt x="23365" y="16513"/>
                  </a:lnTo>
                  <a:lnTo>
                    <a:pt x="16515" y="24481"/>
                  </a:lnTo>
                  <a:lnTo>
                    <a:pt x="10729" y="33420"/>
                  </a:lnTo>
                  <a:lnTo>
                    <a:pt x="6126" y="43395"/>
                  </a:lnTo>
                  <a:lnTo>
                    <a:pt x="2664" y="54359"/>
                  </a:lnTo>
                  <a:lnTo>
                    <a:pt x="487" y="65992"/>
                  </a:lnTo>
                  <a:lnTo>
                    <a:pt x="0" y="77800"/>
                  </a:lnTo>
                  <a:lnTo>
                    <a:pt x="1266" y="89479"/>
                  </a:lnTo>
                  <a:lnTo>
                    <a:pt x="4063" y="100762"/>
                  </a:lnTo>
                  <a:lnTo>
                    <a:pt x="8076" y="111340"/>
                  </a:lnTo>
                  <a:lnTo>
                    <a:pt x="12999" y="121114"/>
                  </a:lnTo>
                  <a:lnTo>
                    <a:pt x="18743" y="130000"/>
                  </a:lnTo>
                  <a:lnTo>
                    <a:pt x="25422" y="137830"/>
                  </a:lnTo>
                  <a:lnTo>
                    <a:pt x="33024" y="144605"/>
                  </a:lnTo>
                  <a:lnTo>
                    <a:pt x="41415" y="149987"/>
                  </a:lnTo>
                  <a:lnTo>
                    <a:pt x="50427" y="153247"/>
                  </a:lnTo>
                  <a:lnTo>
                    <a:pt x="59888" y="154155"/>
                  </a:lnTo>
                  <a:lnTo>
                    <a:pt x="69343" y="152136"/>
                  </a:lnTo>
                  <a:lnTo>
                    <a:pt x="78078" y="146069"/>
                  </a:lnTo>
                  <a:lnTo>
                    <a:pt x="85763" y="135766"/>
                  </a:lnTo>
                  <a:lnTo>
                    <a:pt x="92430" y="123382"/>
                  </a:lnTo>
                  <a:lnTo>
                    <a:pt x="98817" y="113054"/>
                  </a:lnTo>
                  <a:lnTo>
                    <a:pt x="106156" y="107758"/>
                  </a:lnTo>
                  <a:lnTo>
                    <a:pt x="114190" y="107631"/>
                  </a:lnTo>
                  <a:lnTo>
                    <a:pt x="121618" y="110642"/>
                  </a:lnTo>
                  <a:lnTo>
                    <a:pt x="128093" y="115744"/>
                  </a:lnTo>
                  <a:lnTo>
                    <a:pt x="133728" y="122396"/>
                  </a:lnTo>
                  <a:lnTo>
                    <a:pt x="138722" y="130200"/>
                  </a:lnTo>
                  <a:lnTo>
                    <a:pt x="143253" y="138840"/>
                  </a:lnTo>
                  <a:lnTo>
                    <a:pt x="147443" y="148002"/>
                  </a:lnTo>
                  <a:lnTo>
                    <a:pt x="150838" y="154980"/>
                  </a:lnTo>
                  <a:lnTo>
                    <a:pt x="152599" y="156521"/>
                  </a:lnTo>
                  <a:lnTo>
                    <a:pt x="152683" y="153590"/>
                  </a:lnTo>
                  <a:lnTo>
                    <a:pt x="151525" y="147764"/>
                  </a:lnTo>
                  <a:lnTo>
                    <a:pt x="149708" y="139993"/>
                  </a:lnTo>
                  <a:lnTo>
                    <a:pt x="147834" y="130662"/>
                  </a:lnTo>
                  <a:lnTo>
                    <a:pt x="146225" y="120059"/>
                  </a:lnTo>
                  <a:lnTo>
                    <a:pt x="145135" y="108634"/>
                  </a:lnTo>
                  <a:lnTo>
                    <a:pt x="144848" y="96948"/>
                  </a:lnTo>
                  <a:lnTo>
                    <a:pt x="145435" y="85341"/>
                  </a:lnTo>
                  <a:lnTo>
                    <a:pt x="146964" y="74102"/>
                  </a:lnTo>
                  <a:lnTo>
                    <a:pt x="149584" y="63553"/>
                  </a:lnTo>
                  <a:lnTo>
                    <a:pt x="153275" y="53796"/>
                  </a:lnTo>
                  <a:lnTo>
                    <a:pt x="158041" y="44921"/>
                  </a:lnTo>
                  <a:lnTo>
                    <a:pt x="163989" y="37098"/>
                  </a:lnTo>
                  <a:lnTo>
                    <a:pt x="171063" y="30319"/>
                  </a:lnTo>
                  <a:lnTo>
                    <a:pt x="179203" y="24579"/>
                  </a:lnTo>
                  <a:lnTo>
                    <a:pt x="189532" y="19397"/>
                  </a:lnTo>
                  <a:lnTo>
                    <a:pt x="206310" y="14319"/>
                  </a:lnTo>
                  <a:lnTo>
                    <a:pt x="236631" y="8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75569" y="3188358"/>
              <a:ext cx="100063" cy="210571"/>
            </a:xfrm>
            <a:custGeom>
              <a:avLst/>
              <a:gdLst/>
              <a:ahLst/>
              <a:cxnLst/>
              <a:rect l="0" t="0" r="0" b="0"/>
              <a:pathLst>
                <a:path w="100063" h="210571">
                  <a:moveTo>
                    <a:pt x="99939" y="0"/>
                  </a:moveTo>
                  <a:lnTo>
                    <a:pt x="88271" y="3001"/>
                  </a:lnTo>
                  <a:lnTo>
                    <a:pt x="77782" y="6423"/>
                  </a:lnTo>
                  <a:lnTo>
                    <a:pt x="67485" y="10619"/>
                  </a:lnTo>
                  <a:lnTo>
                    <a:pt x="57357" y="15519"/>
                  </a:lnTo>
                  <a:lnTo>
                    <a:pt x="47661" y="21001"/>
                  </a:lnTo>
                  <a:lnTo>
                    <a:pt x="38525" y="26931"/>
                  </a:lnTo>
                  <a:lnTo>
                    <a:pt x="29923" y="33193"/>
                  </a:lnTo>
                  <a:lnTo>
                    <a:pt x="21760" y="39691"/>
                  </a:lnTo>
                  <a:lnTo>
                    <a:pt x="13955" y="46355"/>
                  </a:lnTo>
                  <a:lnTo>
                    <a:pt x="7070" y="53134"/>
                  </a:lnTo>
                  <a:lnTo>
                    <a:pt x="2262" y="59991"/>
                  </a:lnTo>
                  <a:lnTo>
                    <a:pt x="0" y="66887"/>
                  </a:lnTo>
                  <a:lnTo>
                    <a:pt x="281" y="73315"/>
                  </a:lnTo>
                  <a:lnTo>
                    <a:pt x="2977" y="78340"/>
                  </a:lnTo>
                  <a:lnTo>
                    <a:pt x="7756" y="81575"/>
                  </a:lnTo>
                  <a:lnTo>
                    <a:pt x="14182" y="83442"/>
                  </a:lnTo>
                  <a:lnTo>
                    <a:pt x="21842" y="84853"/>
                  </a:lnTo>
                  <a:lnTo>
                    <a:pt x="30392" y="86401"/>
                  </a:lnTo>
                  <a:lnTo>
                    <a:pt x="39568" y="88309"/>
                  </a:lnTo>
                  <a:lnTo>
                    <a:pt x="49178" y="90603"/>
                  </a:lnTo>
                  <a:lnTo>
                    <a:pt x="59078" y="93238"/>
                  </a:lnTo>
                  <a:lnTo>
                    <a:pt x="68844" y="96469"/>
                  </a:lnTo>
                  <a:lnTo>
                    <a:pt x="77796" y="100840"/>
                  </a:lnTo>
                  <a:lnTo>
                    <a:pt x="85622" y="106556"/>
                  </a:lnTo>
                  <a:lnTo>
                    <a:pt x="92028" y="113514"/>
                  </a:lnTo>
                  <a:lnTo>
                    <a:pt x="96583" y="121478"/>
                  </a:lnTo>
                  <a:lnTo>
                    <a:pt x="99232" y="130202"/>
                  </a:lnTo>
                  <a:lnTo>
                    <a:pt x="100062" y="139313"/>
                  </a:lnTo>
                  <a:lnTo>
                    <a:pt x="99116" y="148341"/>
                  </a:lnTo>
                  <a:lnTo>
                    <a:pt x="96589" y="157033"/>
                  </a:lnTo>
                  <a:lnTo>
                    <a:pt x="92625" y="165172"/>
                  </a:lnTo>
                  <a:lnTo>
                    <a:pt x="87225" y="172492"/>
                  </a:lnTo>
                  <a:lnTo>
                    <a:pt x="80520" y="178934"/>
                  </a:lnTo>
                  <a:lnTo>
                    <a:pt x="72749" y="184600"/>
                  </a:lnTo>
                  <a:lnTo>
                    <a:pt x="64163" y="189648"/>
                  </a:lnTo>
                  <a:lnTo>
                    <a:pt x="54990" y="194230"/>
                  </a:lnTo>
                  <a:lnTo>
                    <a:pt x="45667" y="198322"/>
                  </a:lnTo>
                  <a:lnTo>
                    <a:pt x="35820" y="202135"/>
                  </a:lnTo>
                  <a:lnTo>
                    <a:pt x="23472" y="206008"/>
                  </a:lnTo>
                  <a:lnTo>
                    <a:pt x="518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01891" y="2946202"/>
              <a:ext cx="168457" cy="478925"/>
            </a:xfrm>
            <a:custGeom>
              <a:avLst/>
              <a:gdLst/>
              <a:ahLst/>
              <a:cxnLst/>
              <a:rect l="0" t="0" r="0" b="0"/>
              <a:pathLst>
                <a:path w="168457" h="478925">
                  <a:moveTo>
                    <a:pt x="168456" y="0"/>
                  </a:moveTo>
                  <a:lnTo>
                    <a:pt x="162589" y="5934"/>
                  </a:lnTo>
                  <a:lnTo>
                    <a:pt x="157024" y="12139"/>
                  </a:lnTo>
                  <a:lnTo>
                    <a:pt x="151225" y="19240"/>
                  </a:lnTo>
                  <a:lnTo>
                    <a:pt x="145145" y="27353"/>
                  </a:lnTo>
                  <a:lnTo>
                    <a:pt x="138814" y="36648"/>
                  </a:lnTo>
                  <a:lnTo>
                    <a:pt x="132287" y="47095"/>
                  </a:lnTo>
                  <a:lnTo>
                    <a:pt x="125611" y="58521"/>
                  </a:lnTo>
                  <a:lnTo>
                    <a:pt x="118828" y="70707"/>
                  </a:lnTo>
                  <a:lnTo>
                    <a:pt x="111975" y="83451"/>
                  </a:lnTo>
                  <a:lnTo>
                    <a:pt x="105239" y="96430"/>
                  </a:lnTo>
                  <a:lnTo>
                    <a:pt x="98942" y="109215"/>
                  </a:lnTo>
                  <a:lnTo>
                    <a:pt x="93221" y="121600"/>
                  </a:lnTo>
                  <a:lnTo>
                    <a:pt x="87888" y="133883"/>
                  </a:lnTo>
                  <a:lnTo>
                    <a:pt x="82540" y="146735"/>
                  </a:lnTo>
                  <a:lnTo>
                    <a:pt x="76943" y="160490"/>
                  </a:lnTo>
                  <a:lnTo>
                    <a:pt x="71200" y="174832"/>
                  </a:lnTo>
                  <a:lnTo>
                    <a:pt x="65644" y="189006"/>
                  </a:lnTo>
                  <a:lnTo>
                    <a:pt x="60461" y="202578"/>
                  </a:lnTo>
                  <a:lnTo>
                    <a:pt x="55675" y="215453"/>
                  </a:lnTo>
                  <a:lnTo>
                    <a:pt x="51234" y="227707"/>
                  </a:lnTo>
                  <a:lnTo>
                    <a:pt x="47068" y="239478"/>
                  </a:lnTo>
                  <a:lnTo>
                    <a:pt x="43271" y="251383"/>
                  </a:lnTo>
                  <a:lnTo>
                    <a:pt x="40093" y="264449"/>
                  </a:lnTo>
                  <a:lnTo>
                    <a:pt x="37616" y="279128"/>
                  </a:lnTo>
                  <a:lnTo>
                    <a:pt x="35613" y="294889"/>
                  </a:lnTo>
                  <a:lnTo>
                    <a:pt x="33653" y="310547"/>
                  </a:lnTo>
                  <a:lnTo>
                    <a:pt x="31488" y="325413"/>
                  </a:lnTo>
                  <a:lnTo>
                    <a:pt x="29373" y="339477"/>
                  </a:lnTo>
                  <a:lnTo>
                    <a:pt x="27938" y="353133"/>
                  </a:lnTo>
                  <a:lnTo>
                    <a:pt x="27489" y="366687"/>
                  </a:lnTo>
                  <a:lnTo>
                    <a:pt x="27849" y="380281"/>
                  </a:lnTo>
                  <a:lnTo>
                    <a:pt x="28555" y="393961"/>
                  </a:lnTo>
                  <a:lnTo>
                    <a:pt x="29299" y="407725"/>
                  </a:lnTo>
                  <a:lnTo>
                    <a:pt x="30272" y="421396"/>
                  </a:lnTo>
                  <a:lnTo>
                    <a:pt x="32056" y="434649"/>
                  </a:lnTo>
                  <a:lnTo>
                    <a:pt x="34927" y="447320"/>
                  </a:lnTo>
                  <a:lnTo>
                    <a:pt x="39008" y="458776"/>
                  </a:lnTo>
                  <a:lnTo>
                    <a:pt x="44429" y="467879"/>
                  </a:lnTo>
                  <a:lnTo>
                    <a:pt x="51119" y="474214"/>
                  </a:lnTo>
                  <a:lnTo>
                    <a:pt x="58865" y="477839"/>
                  </a:lnTo>
                  <a:lnTo>
                    <a:pt x="67429" y="478924"/>
                  </a:lnTo>
                  <a:lnTo>
                    <a:pt x="76587" y="477837"/>
                  </a:lnTo>
                  <a:lnTo>
                    <a:pt x="86005" y="474874"/>
                  </a:lnTo>
                  <a:lnTo>
                    <a:pt x="95247" y="470161"/>
                  </a:lnTo>
                  <a:lnTo>
                    <a:pt x="104090" y="463925"/>
                  </a:lnTo>
                  <a:lnTo>
                    <a:pt x="112501" y="456472"/>
                  </a:lnTo>
                  <a:lnTo>
                    <a:pt x="120537" y="448100"/>
                  </a:lnTo>
                  <a:lnTo>
                    <a:pt x="128274" y="439058"/>
                  </a:lnTo>
                  <a:lnTo>
                    <a:pt x="135624" y="429376"/>
                  </a:lnTo>
                  <a:lnTo>
                    <a:pt x="142341" y="418892"/>
                  </a:lnTo>
                  <a:lnTo>
                    <a:pt x="148338" y="407578"/>
                  </a:lnTo>
                  <a:lnTo>
                    <a:pt x="153519" y="395539"/>
                  </a:lnTo>
                  <a:lnTo>
                    <a:pt x="157701" y="382925"/>
                  </a:lnTo>
                  <a:lnTo>
                    <a:pt x="160869" y="369897"/>
                  </a:lnTo>
                  <a:lnTo>
                    <a:pt x="162675" y="357064"/>
                  </a:lnTo>
                  <a:lnTo>
                    <a:pt x="162380" y="345439"/>
                  </a:lnTo>
                  <a:lnTo>
                    <a:pt x="159767" y="335492"/>
                  </a:lnTo>
                  <a:lnTo>
                    <a:pt x="154909" y="327664"/>
                  </a:lnTo>
                  <a:lnTo>
                    <a:pt x="147912" y="322605"/>
                  </a:lnTo>
                  <a:lnTo>
                    <a:pt x="139061" y="320391"/>
                  </a:lnTo>
                  <a:lnTo>
                    <a:pt x="128901" y="320650"/>
                  </a:lnTo>
                  <a:lnTo>
                    <a:pt x="118105" y="322858"/>
                  </a:lnTo>
                  <a:lnTo>
                    <a:pt x="107111" y="326519"/>
                  </a:lnTo>
                  <a:lnTo>
                    <a:pt x="96123" y="331225"/>
                  </a:lnTo>
                  <a:lnTo>
                    <a:pt x="85213" y="336666"/>
                  </a:lnTo>
                  <a:lnTo>
                    <a:pt x="74397" y="342615"/>
                  </a:lnTo>
                  <a:lnTo>
                    <a:pt x="63829" y="348911"/>
                  </a:lnTo>
                  <a:lnTo>
                    <a:pt x="53797" y="355444"/>
                  </a:lnTo>
                  <a:lnTo>
                    <a:pt x="44422" y="362132"/>
                  </a:lnTo>
                  <a:lnTo>
                    <a:pt x="35762" y="368813"/>
                  </a:lnTo>
                  <a:lnTo>
                    <a:pt x="26955" y="375994"/>
                  </a:lnTo>
                  <a:lnTo>
                    <a:pt x="16111" y="38542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91404" y="3419985"/>
              <a:ext cx="60459" cy="157928"/>
            </a:xfrm>
            <a:custGeom>
              <a:avLst/>
              <a:gdLst/>
              <a:ahLst/>
              <a:cxnLst/>
              <a:rect l="0" t="0" r="0" b="0"/>
              <a:pathLst>
                <a:path w="60459" h="157928">
                  <a:moveTo>
                    <a:pt x="52643" y="0"/>
                  </a:moveTo>
                  <a:lnTo>
                    <a:pt x="55509" y="8935"/>
                  </a:lnTo>
                  <a:lnTo>
                    <a:pt x="57652" y="18562"/>
                  </a:lnTo>
                  <a:lnTo>
                    <a:pt x="59250" y="29855"/>
                  </a:lnTo>
                  <a:lnTo>
                    <a:pt x="60258" y="42695"/>
                  </a:lnTo>
                  <a:lnTo>
                    <a:pt x="60458" y="56822"/>
                  </a:lnTo>
                  <a:lnTo>
                    <a:pt x="59798" y="71934"/>
                  </a:lnTo>
                  <a:lnTo>
                    <a:pt x="58214" y="87276"/>
                  </a:lnTo>
                  <a:lnTo>
                    <a:pt x="55553" y="101720"/>
                  </a:lnTo>
                  <a:lnTo>
                    <a:pt x="51832" y="114708"/>
                  </a:lnTo>
                  <a:lnTo>
                    <a:pt x="46941" y="125932"/>
                  </a:lnTo>
                  <a:lnTo>
                    <a:pt x="39757" y="136156"/>
                  </a:lnTo>
                  <a:lnTo>
                    <a:pt x="26298" y="14627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25936" y="3114658"/>
              <a:ext cx="155893" cy="323202"/>
            </a:xfrm>
            <a:custGeom>
              <a:avLst/>
              <a:gdLst/>
              <a:ahLst/>
              <a:cxnLst/>
              <a:rect l="0" t="0" r="0" b="0"/>
              <a:pathLst>
                <a:path w="155893" h="323202">
                  <a:moveTo>
                    <a:pt x="107624" y="0"/>
                  </a:moveTo>
                  <a:lnTo>
                    <a:pt x="98890" y="3001"/>
                  </a:lnTo>
                  <a:lnTo>
                    <a:pt x="91183" y="6423"/>
                  </a:lnTo>
                  <a:lnTo>
                    <a:pt x="83781" y="10628"/>
                  </a:lnTo>
                  <a:lnTo>
                    <a:pt x="76520" y="15874"/>
                  </a:lnTo>
                  <a:lnTo>
                    <a:pt x="69342" y="22652"/>
                  </a:lnTo>
                  <a:lnTo>
                    <a:pt x="62216" y="31089"/>
                  </a:lnTo>
                  <a:lnTo>
                    <a:pt x="55125" y="41002"/>
                  </a:lnTo>
                  <a:lnTo>
                    <a:pt x="48058" y="52094"/>
                  </a:lnTo>
                  <a:lnTo>
                    <a:pt x="41012" y="64065"/>
                  </a:lnTo>
                  <a:lnTo>
                    <a:pt x="34145" y="76508"/>
                  </a:lnTo>
                  <a:lnTo>
                    <a:pt x="27759" y="88925"/>
                  </a:lnTo>
                  <a:lnTo>
                    <a:pt x="21984" y="101060"/>
                  </a:lnTo>
                  <a:lnTo>
                    <a:pt x="16784" y="113172"/>
                  </a:lnTo>
                  <a:lnTo>
                    <a:pt x="12058" y="125910"/>
                  </a:lnTo>
                  <a:lnTo>
                    <a:pt x="7702" y="139593"/>
                  </a:lnTo>
                  <a:lnTo>
                    <a:pt x="3944" y="154055"/>
                  </a:lnTo>
                  <a:lnTo>
                    <a:pt x="1325" y="168843"/>
                  </a:lnTo>
                  <a:lnTo>
                    <a:pt x="46" y="183646"/>
                  </a:lnTo>
                  <a:lnTo>
                    <a:pt x="0" y="198332"/>
                  </a:lnTo>
                  <a:lnTo>
                    <a:pt x="959" y="212871"/>
                  </a:lnTo>
                  <a:lnTo>
                    <a:pt x="2681" y="227274"/>
                  </a:lnTo>
                  <a:lnTo>
                    <a:pt x="5125" y="241402"/>
                  </a:lnTo>
                  <a:lnTo>
                    <a:pt x="8434" y="254976"/>
                  </a:lnTo>
                  <a:lnTo>
                    <a:pt x="12621" y="267883"/>
                  </a:lnTo>
                  <a:lnTo>
                    <a:pt x="17566" y="280009"/>
                  </a:lnTo>
                  <a:lnTo>
                    <a:pt x="23110" y="291161"/>
                  </a:lnTo>
                  <a:lnTo>
                    <a:pt x="29104" y="301315"/>
                  </a:lnTo>
                  <a:lnTo>
                    <a:pt x="35587" y="310117"/>
                  </a:lnTo>
                  <a:lnTo>
                    <a:pt x="42770" y="316827"/>
                  </a:lnTo>
                  <a:lnTo>
                    <a:pt x="50709" y="321219"/>
                  </a:lnTo>
                  <a:lnTo>
                    <a:pt x="59159" y="323201"/>
                  </a:lnTo>
                  <a:lnTo>
                    <a:pt x="67678" y="322569"/>
                  </a:lnTo>
                  <a:lnTo>
                    <a:pt x="75999" y="319477"/>
                  </a:lnTo>
                  <a:lnTo>
                    <a:pt x="84044" y="314335"/>
                  </a:lnTo>
                  <a:lnTo>
                    <a:pt x="91826" y="307613"/>
                  </a:lnTo>
                  <a:lnTo>
                    <a:pt x="99393" y="299724"/>
                  </a:lnTo>
                  <a:lnTo>
                    <a:pt x="106797" y="290838"/>
                  </a:lnTo>
                  <a:lnTo>
                    <a:pt x="114083" y="280897"/>
                  </a:lnTo>
                  <a:lnTo>
                    <a:pt x="121279" y="269947"/>
                  </a:lnTo>
                  <a:lnTo>
                    <a:pt x="128250" y="257984"/>
                  </a:lnTo>
                  <a:lnTo>
                    <a:pt x="134704" y="244890"/>
                  </a:lnTo>
                  <a:lnTo>
                    <a:pt x="140521" y="230702"/>
                  </a:lnTo>
                  <a:lnTo>
                    <a:pt x="145580" y="215427"/>
                  </a:lnTo>
                  <a:lnTo>
                    <a:pt x="149678" y="198963"/>
                  </a:lnTo>
                  <a:lnTo>
                    <a:pt x="152801" y="181381"/>
                  </a:lnTo>
                  <a:lnTo>
                    <a:pt x="154914" y="163355"/>
                  </a:lnTo>
                  <a:lnTo>
                    <a:pt x="155892" y="146020"/>
                  </a:lnTo>
                  <a:lnTo>
                    <a:pt x="155773" y="129959"/>
                  </a:lnTo>
                  <a:lnTo>
                    <a:pt x="154728" y="115228"/>
                  </a:lnTo>
                  <a:lnTo>
                    <a:pt x="152964" y="101638"/>
                  </a:lnTo>
                  <a:lnTo>
                    <a:pt x="150665" y="88946"/>
                  </a:lnTo>
                  <a:lnTo>
                    <a:pt x="147818" y="77081"/>
                  </a:lnTo>
                  <a:lnTo>
                    <a:pt x="144229" y="66163"/>
                  </a:lnTo>
                  <a:lnTo>
                    <a:pt x="139860" y="56185"/>
                  </a:lnTo>
                  <a:lnTo>
                    <a:pt x="135111" y="47118"/>
                  </a:lnTo>
                  <a:lnTo>
                    <a:pt x="130263" y="37993"/>
                  </a:lnTo>
                  <a:lnTo>
                    <a:pt x="124890" y="26889"/>
                  </a:lnTo>
                  <a:lnTo>
                    <a:pt x="11815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10932" y="3135130"/>
              <a:ext cx="178830" cy="305771"/>
            </a:xfrm>
            <a:custGeom>
              <a:avLst/>
              <a:gdLst/>
              <a:ahLst/>
              <a:cxnLst/>
              <a:rect l="0" t="0" r="0" b="0"/>
              <a:pathLst>
                <a:path w="178830" h="305771">
                  <a:moveTo>
                    <a:pt x="59498" y="21642"/>
                  </a:moveTo>
                  <a:lnTo>
                    <a:pt x="53698" y="27577"/>
                  </a:lnTo>
                  <a:lnTo>
                    <a:pt x="48773" y="33781"/>
                  </a:lnTo>
                  <a:lnTo>
                    <a:pt x="44266" y="40877"/>
                  </a:lnTo>
                  <a:lnTo>
                    <a:pt x="39873" y="48818"/>
                  </a:lnTo>
                  <a:lnTo>
                    <a:pt x="35211" y="57464"/>
                  </a:lnTo>
                  <a:lnTo>
                    <a:pt x="30105" y="66662"/>
                  </a:lnTo>
                  <a:lnTo>
                    <a:pt x="24873" y="76435"/>
                  </a:lnTo>
                  <a:lnTo>
                    <a:pt x="20198" y="86973"/>
                  </a:lnTo>
                  <a:lnTo>
                    <a:pt x="16422" y="98320"/>
                  </a:lnTo>
                  <a:lnTo>
                    <a:pt x="13396" y="110378"/>
                  </a:lnTo>
                  <a:lnTo>
                    <a:pt x="10675" y="123004"/>
                  </a:lnTo>
                  <a:lnTo>
                    <a:pt x="7960" y="136060"/>
                  </a:lnTo>
                  <a:lnTo>
                    <a:pt x="5289" y="149590"/>
                  </a:lnTo>
                  <a:lnTo>
                    <a:pt x="2941" y="163810"/>
                  </a:lnTo>
                  <a:lnTo>
                    <a:pt x="1070" y="178777"/>
                  </a:lnTo>
                  <a:lnTo>
                    <a:pt x="0" y="194082"/>
                  </a:lnTo>
                  <a:lnTo>
                    <a:pt x="271" y="208977"/>
                  </a:lnTo>
                  <a:lnTo>
                    <a:pt x="2053" y="223068"/>
                  </a:lnTo>
                  <a:lnTo>
                    <a:pt x="5201" y="236308"/>
                  </a:lnTo>
                  <a:lnTo>
                    <a:pt x="9449" y="248815"/>
                  </a:lnTo>
                  <a:lnTo>
                    <a:pt x="14530" y="260737"/>
                  </a:lnTo>
                  <a:lnTo>
                    <a:pt x="20380" y="271897"/>
                  </a:lnTo>
                  <a:lnTo>
                    <a:pt x="27131" y="281800"/>
                  </a:lnTo>
                  <a:lnTo>
                    <a:pt x="34780" y="290271"/>
                  </a:lnTo>
                  <a:lnTo>
                    <a:pt x="43204" y="297113"/>
                  </a:lnTo>
                  <a:lnTo>
                    <a:pt x="52236" y="301961"/>
                  </a:lnTo>
                  <a:lnTo>
                    <a:pt x="61721" y="304807"/>
                  </a:lnTo>
                  <a:lnTo>
                    <a:pt x="71531" y="305770"/>
                  </a:lnTo>
                  <a:lnTo>
                    <a:pt x="81569" y="304911"/>
                  </a:lnTo>
                  <a:lnTo>
                    <a:pt x="91760" y="302444"/>
                  </a:lnTo>
                  <a:lnTo>
                    <a:pt x="101891" y="298519"/>
                  </a:lnTo>
                  <a:lnTo>
                    <a:pt x="111620" y="293144"/>
                  </a:lnTo>
                  <a:lnTo>
                    <a:pt x="120795" y="286453"/>
                  </a:lnTo>
                  <a:lnTo>
                    <a:pt x="129430" y="278520"/>
                  </a:lnTo>
                  <a:lnTo>
                    <a:pt x="137617" y="269294"/>
                  </a:lnTo>
                  <a:lnTo>
                    <a:pt x="145450" y="258864"/>
                  </a:lnTo>
                  <a:lnTo>
                    <a:pt x="152694" y="247437"/>
                  </a:lnTo>
                  <a:lnTo>
                    <a:pt x="158807" y="235242"/>
                  </a:lnTo>
                  <a:lnTo>
                    <a:pt x="163591" y="222489"/>
                  </a:lnTo>
                  <a:lnTo>
                    <a:pt x="167312" y="209502"/>
                  </a:lnTo>
                  <a:lnTo>
                    <a:pt x="170508" y="196710"/>
                  </a:lnTo>
                  <a:lnTo>
                    <a:pt x="173541" y="184326"/>
                  </a:lnTo>
                  <a:lnTo>
                    <a:pt x="176258" y="172214"/>
                  </a:lnTo>
                  <a:lnTo>
                    <a:pt x="178104" y="160008"/>
                  </a:lnTo>
                  <a:lnTo>
                    <a:pt x="178829" y="147500"/>
                  </a:lnTo>
                  <a:lnTo>
                    <a:pt x="178485" y="134810"/>
                  </a:lnTo>
                  <a:lnTo>
                    <a:pt x="177258" y="122283"/>
                  </a:lnTo>
                  <a:lnTo>
                    <a:pt x="175352" y="110109"/>
                  </a:lnTo>
                  <a:lnTo>
                    <a:pt x="172784" y="98153"/>
                  </a:lnTo>
                  <a:lnTo>
                    <a:pt x="169389" y="86059"/>
                  </a:lnTo>
                  <a:lnTo>
                    <a:pt x="165146" y="73635"/>
                  </a:lnTo>
                  <a:lnTo>
                    <a:pt x="160162" y="61172"/>
                  </a:lnTo>
                  <a:lnTo>
                    <a:pt x="154592" y="49331"/>
                  </a:lnTo>
                  <a:lnTo>
                    <a:pt x="148581" y="38444"/>
                  </a:lnTo>
                  <a:lnTo>
                    <a:pt x="142087" y="28677"/>
                  </a:lnTo>
                  <a:lnTo>
                    <a:pt x="134896" y="20188"/>
                  </a:lnTo>
                  <a:lnTo>
                    <a:pt x="126956" y="12935"/>
                  </a:lnTo>
                  <a:lnTo>
                    <a:pt x="118614" y="7058"/>
                  </a:lnTo>
                  <a:lnTo>
                    <a:pt x="109607" y="2508"/>
                  </a:lnTo>
                  <a:lnTo>
                    <a:pt x="98025" y="0"/>
                  </a:lnTo>
                  <a:lnTo>
                    <a:pt x="80555" y="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97399" y="3072544"/>
              <a:ext cx="215848" cy="387429"/>
            </a:xfrm>
            <a:custGeom>
              <a:avLst/>
              <a:gdLst/>
              <a:ahLst/>
              <a:cxnLst/>
              <a:rect l="0" t="0" r="0" b="0"/>
              <a:pathLst>
                <a:path w="215848" h="387429">
                  <a:moveTo>
                    <a:pt x="94130" y="42114"/>
                  </a:moveTo>
                  <a:lnTo>
                    <a:pt x="85395" y="45115"/>
                  </a:lnTo>
                  <a:lnTo>
                    <a:pt x="77689" y="48537"/>
                  </a:lnTo>
                  <a:lnTo>
                    <a:pt x="70287" y="52738"/>
                  </a:lnTo>
                  <a:lnTo>
                    <a:pt x="63026" y="57811"/>
                  </a:lnTo>
                  <a:lnTo>
                    <a:pt x="55847" y="63940"/>
                  </a:lnTo>
                  <a:lnTo>
                    <a:pt x="48727" y="71129"/>
                  </a:lnTo>
                  <a:lnTo>
                    <a:pt x="41809" y="79389"/>
                  </a:lnTo>
                  <a:lnTo>
                    <a:pt x="35390" y="88832"/>
                  </a:lnTo>
                  <a:lnTo>
                    <a:pt x="29592" y="99401"/>
                  </a:lnTo>
                  <a:lnTo>
                    <a:pt x="24378" y="110751"/>
                  </a:lnTo>
                  <a:lnTo>
                    <a:pt x="19641" y="122360"/>
                  </a:lnTo>
                  <a:lnTo>
                    <a:pt x="15273" y="133917"/>
                  </a:lnTo>
                  <a:lnTo>
                    <a:pt x="11339" y="145624"/>
                  </a:lnTo>
                  <a:lnTo>
                    <a:pt x="8068" y="158082"/>
                  </a:lnTo>
                  <a:lnTo>
                    <a:pt x="5534" y="171575"/>
                  </a:lnTo>
                  <a:lnTo>
                    <a:pt x="3661" y="185907"/>
                  </a:lnTo>
                  <a:lnTo>
                    <a:pt x="2322" y="200608"/>
                  </a:lnTo>
                  <a:lnTo>
                    <a:pt x="1383" y="215351"/>
                  </a:lnTo>
                  <a:lnTo>
                    <a:pt x="735" y="229997"/>
                  </a:lnTo>
                  <a:lnTo>
                    <a:pt x="292" y="244510"/>
                  </a:lnTo>
                  <a:lnTo>
                    <a:pt x="0" y="258899"/>
                  </a:lnTo>
                  <a:lnTo>
                    <a:pt x="143" y="273189"/>
                  </a:lnTo>
                  <a:lnTo>
                    <a:pt x="1303" y="287402"/>
                  </a:lnTo>
                  <a:lnTo>
                    <a:pt x="3722" y="301553"/>
                  </a:lnTo>
                  <a:lnTo>
                    <a:pt x="7484" y="315329"/>
                  </a:lnTo>
                  <a:lnTo>
                    <a:pt x="12683" y="328126"/>
                  </a:lnTo>
                  <a:lnTo>
                    <a:pt x="19221" y="339696"/>
                  </a:lnTo>
                  <a:lnTo>
                    <a:pt x="26865" y="350109"/>
                  </a:lnTo>
                  <a:lnTo>
                    <a:pt x="35358" y="359571"/>
                  </a:lnTo>
                  <a:lnTo>
                    <a:pt x="44479" y="368294"/>
                  </a:lnTo>
                  <a:lnTo>
                    <a:pt x="54211" y="375985"/>
                  </a:lnTo>
                  <a:lnTo>
                    <a:pt x="64729" y="381874"/>
                  </a:lnTo>
                  <a:lnTo>
                    <a:pt x="76059" y="385684"/>
                  </a:lnTo>
                  <a:lnTo>
                    <a:pt x="87939" y="387428"/>
                  </a:lnTo>
                  <a:lnTo>
                    <a:pt x="99914" y="387161"/>
                  </a:lnTo>
                  <a:lnTo>
                    <a:pt x="111705" y="385119"/>
                  </a:lnTo>
                  <a:lnTo>
                    <a:pt x="123063" y="381326"/>
                  </a:lnTo>
                  <a:lnTo>
                    <a:pt x="133691" y="375514"/>
                  </a:lnTo>
                  <a:lnTo>
                    <a:pt x="143503" y="367728"/>
                  </a:lnTo>
                  <a:lnTo>
                    <a:pt x="152584" y="358588"/>
                  </a:lnTo>
                  <a:lnTo>
                    <a:pt x="161077" y="349076"/>
                  </a:lnTo>
                  <a:lnTo>
                    <a:pt x="169125" y="339782"/>
                  </a:lnTo>
                  <a:lnTo>
                    <a:pt x="176684" y="330425"/>
                  </a:lnTo>
                  <a:lnTo>
                    <a:pt x="183542" y="320091"/>
                  </a:lnTo>
                  <a:lnTo>
                    <a:pt x="189638" y="308320"/>
                  </a:lnTo>
                  <a:lnTo>
                    <a:pt x="195055" y="295125"/>
                  </a:lnTo>
                  <a:lnTo>
                    <a:pt x="199928" y="280731"/>
                  </a:lnTo>
                  <a:lnTo>
                    <a:pt x="204387" y="265407"/>
                  </a:lnTo>
                  <a:lnTo>
                    <a:pt x="208383" y="249233"/>
                  </a:lnTo>
                  <a:lnTo>
                    <a:pt x="211694" y="232099"/>
                  </a:lnTo>
                  <a:lnTo>
                    <a:pt x="214247" y="214030"/>
                  </a:lnTo>
                  <a:lnTo>
                    <a:pt x="215792" y="195492"/>
                  </a:lnTo>
                  <a:lnTo>
                    <a:pt x="215847" y="177275"/>
                  </a:lnTo>
                  <a:lnTo>
                    <a:pt x="214292" y="159799"/>
                  </a:lnTo>
                  <a:lnTo>
                    <a:pt x="211467" y="143133"/>
                  </a:lnTo>
                  <a:lnTo>
                    <a:pt x="207970" y="127174"/>
                  </a:lnTo>
                  <a:lnTo>
                    <a:pt x="204205" y="111775"/>
                  </a:lnTo>
                  <a:lnTo>
                    <a:pt x="200053" y="96959"/>
                  </a:lnTo>
                  <a:lnTo>
                    <a:pt x="194982" y="82914"/>
                  </a:lnTo>
                  <a:lnTo>
                    <a:pt x="188756" y="69692"/>
                  </a:lnTo>
                  <a:lnTo>
                    <a:pt x="181439" y="57522"/>
                  </a:lnTo>
                  <a:lnTo>
                    <a:pt x="173224" y="46873"/>
                  </a:lnTo>
                  <a:lnTo>
                    <a:pt x="164328" y="37860"/>
                  </a:lnTo>
                  <a:lnTo>
                    <a:pt x="155007" y="30250"/>
                  </a:lnTo>
                  <a:lnTo>
                    <a:pt x="144426" y="22785"/>
                  </a:lnTo>
                  <a:lnTo>
                    <a:pt x="129424" y="13692"/>
                  </a:lnTo>
                  <a:lnTo>
                    <a:pt x="1046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60026" y="3293643"/>
              <a:ext cx="210571" cy="135465"/>
            </a:xfrm>
            <a:custGeom>
              <a:avLst/>
              <a:gdLst/>
              <a:ahLst/>
              <a:cxnLst/>
              <a:rect l="0" t="0" r="0" b="0"/>
              <a:pathLst>
                <a:path w="210571" h="13546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2" y="72339"/>
                  </a:lnTo>
                  <a:lnTo>
                    <a:pt x="11593" y="85691"/>
                  </a:lnTo>
                  <a:lnTo>
                    <a:pt x="14051" y="99257"/>
                  </a:lnTo>
                  <a:lnTo>
                    <a:pt x="16023" y="112941"/>
                  </a:lnTo>
                  <a:lnTo>
                    <a:pt x="17120" y="125562"/>
                  </a:lnTo>
                  <a:lnTo>
                    <a:pt x="16618" y="133688"/>
                  </a:lnTo>
                  <a:lnTo>
                    <a:pt x="14630" y="135464"/>
                  </a:lnTo>
                  <a:lnTo>
                    <a:pt x="12016" y="132767"/>
                  </a:lnTo>
                  <a:lnTo>
                    <a:pt x="9287" y="126936"/>
                  </a:lnTo>
                  <a:lnTo>
                    <a:pt x="6860" y="118386"/>
                  </a:lnTo>
                  <a:lnTo>
                    <a:pt x="4917" y="107502"/>
                  </a:lnTo>
                  <a:lnTo>
                    <a:pt x="3620" y="95075"/>
                  </a:lnTo>
                  <a:lnTo>
                    <a:pt x="3204" y="82178"/>
                  </a:lnTo>
                  <a:lnTo>
                    <a:pt x="3706" y="69458"/>
                  </a:lnTo>
                  <a:lnTo>
                    <a:pt x="5009" y="57150"/>
                  </a:lnTo>
                  <a:lnTo>
                    <a:pt x="6947" y="45276"/>
                  </a:lnTo>
                  <a:lnTo>
                    <a:pt x="9369" y="33789"/>
                  </a:lnTo>
                  <a:lnTo>
                    <a:pt x="12468" y="23262"/>
                  </a:lnTo>
                  <a:lnTo>
                    <a:pt x="16758" y="14847"/>
                  </a:lnTo>
                  <a:lnTo>
                    <a:pt x="22419" y="9007"/>
                  </a:lnTo>
                  <a:lnTo>
                    <a:pt x="29171" y="5728"/>
                  </a:lnTo>
                  <a:lnTo>
                    <a:pt x="36466" y="4883"/>
                  </a:lnTo>
                  <a:lnTo>
                    <a:pt x="43922" y="6134"/>
                  </a:lnTo>
                  <a:lnTo>
                    <a:pt x="51198" y="9208"/>
                  </a:lnTo>
                  <a:lnTo>
                    <a:pt x="57924" y="13996"/>
                  </a:lnTo>
                  <a:lnTo>
                    <a:pt x="63961" y="20283"/>
                  </a:lnTo>
                  <a:lnTo>
                    <a:pt x="69351" y="27770"/>
                  </a:lnTo>
                  <a:lnTo>
                    <a:pt x="74214" y="36165"/>
                  </a:lnTo>
                  <a:lnTo>
                    <a:pt x="78680" y="45124"/>
                  </a:lnTo>
                  <a:lnTo>
                    <a:pt x="83079" y="51171"/>
                  </a:lnTo>
                  <a:lnTo>
                    <a:pt x="87313" y="50636"/>
                  </a:lnTo>
                  <a:lnTo>
                    <a:pt x="90840" y="45593"/>
                  </a:lnTo>
                  <a:lnTo>
                    <a:pt x="93913" y="38081"/>
                  </a:lnTo>
                  <a:lnTo>
                    <a:pt x="97190" y="29571"/>
                  </a:lnTo>
                  <a:lnTo>
                    <a:pt x="101458" y="21290"/>
                  </a:lnTo>
                  <a:lnTo>
                    <a:pt x="107037" y="13830"/>
                  </a:lnTo>
                  <a:lnTo>
                    <a:pt x="113869" y="7625"/>
                  </a:lnTo>
                  <a:lnTo>
                    <a:pt x="121732" y="3185"/>
                  </a:lnTo>
                  <a:lnTo>
                    <a:pt x="130379" y="612"/>
                  </a:lnTo>
                  <a:lnTo>
                    <a:pt x="139436" y="166"/>
                  </a:lnTo>
                  <a:lnTo>
                    <a:pt x="148425" y="2434"/>
                  </a:lnTo>
                  <a:lnTo>
                    <a:pt x="157090" y="7472"/>
                  </a:lnTo>
                  <a:lnTo>
                    <a:pt x="165210" y="14751"/>
                  </a:lnTo>
                  <a:lnTo>
                    <a:pt x="172517" y="23454"/>
                  </a:lnTo>
                  <a:lnTo>
                    <a:pt x="178952" y="32963"/>
                  </a:lnTo>
                  <a:lnTo>
                    <a:pt x="184658" y="42843"/>
                  </a:lnTo>
                  <a:lnTo>
                    <a:pt x="190556" y="53933"/>
                  </a:lnTo>
                  <a:lnTo>
                    <a:pt x="198282" y="69431"/>
                  </a:lnTo>
                  <a:lnTo>
                    <a:pt x="21057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23238" y="3314700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65"/>
                  </a:lnTo>
                  <a:lnTo>
                    <a:pt x="0" y="54165"/>
                  </a:lnTo>
                  <a:lnTo>
                    <a:pt x="0" y="68262"/>
                  </a:lnTo>
                  <a:lnTo>
                    <a:pt x="0" y="8683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23238" y="3135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96938" y="3009373"/>
              <a:ext cx="200043" cy="389675"/>
            </a:xfrm>
            <a:custGeom>
              <a:avLst/>
              <a:gdLst/>
              <a:ahLst/>
              <a:cxnLst/>
              <a:rect l="0" t="0" r="0" b="0"/>
              <a:pathLst>
                <a:path w="200043" h="389675">
                  <a:moveTo>
                    <a:pt x="0" y="0"/>
                  </a:moveTo>
                  <a:lnTo>
                    <a:pt x="2866" y="14736"/>
                  </a:lnTo>
                  <a:lnTo>
                    <a:pt x="5009" y="29288"/>
                  </a:lnTo>
                  <a:lnTo>
                    <a:pt x="6616" y="45073"/>
                  </a:lnTo>
                  <a:lnTo>
                    <a:pt x="7970" y="61788"/>
                  </a:lnTo>
                  <a:lnTo>
                    <a:pt x="9467" y="78633"/>
                  </a:lnTo>
                  <a:lnTo>
                    <a:pt x="11314" y="95122"/>
                  </a:lnTo>
                  <a:lnTo>
                    <a:pt x="13380" y="111431"/>
                  </a:lnTo>
                  <a:lnTo>
                    <a:pt x="15313" y="128198"/>
                  </a:lnTo>
                  <a:lnTo>
                    <a:pt x="16913" y="145762"/>
                  </a:lnTo>
                  <a:lnTo>
                    <a:pt x="18310" y="163829"/>
                  </a:lnTo>
                  <a:lnTo>
                    <a:pt x="19854" y="181664"/>
                  </a:lnTo>
                  <a:lnTo>
                    <a:pt x="21740" y="198854"/>
                  </a:lnTo>
                  <a:lnTo>
                    <a:pt x="23837" y="215483"/>
                  </a:lnTo>
                  <a:lnTo>
                    <a:pt x="25792" y="231942"/>
                  </a:lnTo>
                  <a:lnTo>
                    <a:pt x="27403" y="248496"/>
                  </a:lnTo>
                  <a:lnTo>
                    <a:pt x="28638" y="265240"/>
                  </a:lnTo>
                  <a:lnTo>
                    <a:pt x="29541" y="282181"/>
                  </a:lnTo>
                  <a:lnTo>
                    <a:pt x="30193" y="299253"/>
                  </a:lnTo>
                  <a:lnTo>
                    <a:pt x="31006" y="315099"/>
                  </a:lnTo>
                  <a:lnTo>
                    <a:pt x="33317" y="326914"/>
                  </a:lnTo>
                  <a:lnTo>
                    <a:pt x="37513" y="333190"/>
                  </a:lnTo>
                  <a:lnTo>
                    <a:pt x="42164" y="334356"/>
                  </a:lnTo>
                  <a:lnTo>
                    <a:pt x="46679" y="331721"/>
                  </a:lnTo>
                  <a:lnTo>
                    <a:pt x="51287" y="326798"/>
                  </a:lnTo>
                  <a:lnTo>
                    <a:pt x="56631" y="321067"/>
                  </a:lnTo>
                  <a:lnTo>
                    <a:pt x="63028" y="315379"/>
                  </a:lnTo>
                  <a:lnTo>
                    <a:pt x="70619" y="310223"/>
                  </a:lnTo>
                  <a:lnTo>
                    <a:pt x="79545" y="305968"/>
                  </a:lnTo>
                  <a:lnTo>
                    <a:pt x="89735" y="302686"/>
                  </a:lnTo>
                  <a:lnTo>
                    <a:pt x="100814" y="300105"/>
                  </a:lnTo>
                  <a:lnTo>
                    <a:pt x="112235" y="297738"/>
                  </a:lnTo>
                  <a:lnTo>
                    <a:pt x="123652" y="295284"/>
                  </a:lnTo>
                  <a:lnTo>
                    <a:pt x="134925" y="292630"/>
                  </a:lnTo>
                  <a:lnTo>
                    <a:pt x="146027" y="289768"/>
                  </a:lnTo>
                  <a:lnTo>
                    <a:pt x="156966" y="286719"/>
                  </a:lnTo>
                  <a:lnTo>
                    <a:pt x="167448" y="283196"/>
                  </a:lnTo>
                  <a:lnTo>
                    <a:pt x="176889" y="278620"/>
                  </a:lnTo>
                  <a:lnTo>
                    <a:pt x="185045" y="272763"/>
                  </a:lnTo>
                  <a:lnTo>
                    <a:pt x="191675" y="265710"/>
                  </a:lnTo>
                  <a:lnTo>
                    <a:pt x="196381" y="257680"/>
                  </a:lnTo>
                  <a:lnTo>
                    <a:pt x="199126" y="248913"/>
                  </a:lnTo>
                  <a:lnTo>
                    <a:pt x="199852" y="239772"/>
                  </a:lnTo>
                  <a:lnTo>
                    <a:pt x="198302" y="230724"/>
                  </a:lnTo>
                  <a:lnTo>
                    <a:pt x="194557" y="222028"/>
                  </a:lnTo>
                  <a:lnTo>
                    <a:pt x="188960" y="214227"/>
                  </a:lnTo>
                  <a:lnTo>
                    <a:pt x="181925" y="208197"/>
                  </a:lnTo>
                  <a:lnTo>
                    <a:pt x="173828" y="204262"/>
                  </a:lnTo>
                  <a:lnTo>
                    <a:pt x="164968" y="202417"/>
                  </a:lnTo>
                  <a:lnTo>
                    <a:pt x="155579" y="202609"/>
                  </a:lnTo>
                  <a:lnTo>
                    <a:pt x="145825" y="204592"/>
                  </a:lnTo>
                  <a:lnTo>
                    <a:pt x="135991" y="208175"/>
                  </a:lnTo>
                  <a:lnTo>
                    <a:pt x="126460" y="213312"/>
                  </a:lnTo>
                  <a:lnTo>
                    <a:pt x="117424" y="219835"/>
                  </a:lnTo>
                  <a:lnTo>
                    <a:pt x="109051" y="227484"/>
                  </a:lnTo>
                  <a:lnTo>
                    <a:pt x="101573" y="235987"/>
                  </a:lnTo>
                  <a:lnTo>
                    <a:pt x="95023" y="245117"/>
                  </a:lnTo>
                  <a:lnTo>
                    <a:pt x="89286" y="254858"/>
                  </a:lnTo>
                  <a:lnTo>
                    <a:pt x="84189" y="265382"/>
                  </a:lnTo>
                  <a:lnTo>
                    <a:pt x="79586" y="276717"/>
                  </a:lnTo>
                  <a:lnTo>
                    <a:pt x="75831" y="288601"/>
                  </a:lnTo>
                  <a:lnTo>
                    <a:pt x="73746" y="300578"/>
                  </a:lnTo>
                  <a:lnTo>
                    <a:pt x="73642" y="312375"/>
                  </a:lnTo>
                  <a:lnTo>
                    <a:pt x="75370" y="323906"/>
                  </a:lnTo>
                  <a:lnTo>
                    <a:pt x="78590" y="335183"/>
                  </a:lnTo>
                  <a:lnTo>
                    <a:pt x="82950" y="346240"/>
                  </a:lnTo>
                  <a:lnTo>
                    <a:pt x="88469" y="356801"/>
                  </a:lnTo>
                  <a:lnTo>
                    <a:pt x="95522" y="366294"/>
                  </a:lnTo>
                  <a:lnTo>
                    <a:pt x="104184" y="374487"/>
                  </a:lnTo>
                  <a:lnTo>
                    <a:pt x="114101" y="381140"/>
                  </a:lnTo>
                  <a:lnTo>
                    <a:pt x="124674" y="385862"/>
                  </a:lnTo>
                  <a:lnTo>
                    <a:pt x="135484" y="388627"/>
                  </a:lnTo>
                  <a:lnTo>
                    <a:pt x="146261" y="389674"/>
                  </a:lnTo>
                  <a:lnTo>
                    <a:pt x="158060" y="389312"/>
                  </a:lnTo>
                  <a:lnTo>
                    <a:pt x="174145" y="386397"/>
                  </a:lnTo>
                  <a:lnTo>
                    <a:pt x="20004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86451" y="3188358"/>
              <a:ext cx="186476" cy="284270"/>
            </a:xfrm>
            <a:custGeom>
              <a:avLst/>
              <a:gdLst/>
              <a:ahLst/>
              <a:cxnLst/>
              <a:rect l="0" t="0" r="0" b="0"/>
              <a:pathLst>
                <a:path w="186476" h="284270">
                  <a:moveTo>
                    <a:pt x="168456" y="0"/>
                  </a:moveTo>
                  <a:lnTo>
                    <a:pt x="156787" y="2934"/>
                  </a:lnTo>
                  <a:lnTo>
                    <a:pt x="146298" y="5716"/>
                  </a:lnTo>
                  <a:lnTo>
                    <a:pt x="135997" y="8620"/>
                  </a:lnTo>
                  <a:lnTo>
                    <a:pt x="125695" y="11833"/>
                  </a:lnTo>
                  <a:lnTo>
                    <a:pt x="115351" y="15646"/>
                  </a:lnTo>
                  <a:lnTo>
                    <a:pt x="104967" y="20164"/>
                  </a:lnTo>
                  <a:lnTo>
                    <a:pt x="94711" y="25328"/>
                  </a:lnTo>
                  <a:lnTo>
                    <a:pt x="84902" y="31015"/>
                  </a:lnTo>
                  <a:lnTo>
                    <a:pt x="75675" y="37100"/>
                  </a:lnTo>
                  <a:lnTo>
                    <a:pt x="67006" y="43473"/>
                  </a:lnTo>
                  <a:lnTo>
                    <a:pt x="58796" y="50050"/>
                  </a:lnTo>
                  <a:lnTo>
                    <a:pt x="50954" y="56778"/>
                  </a:lnTo>
                  <a:lnTo>
                    <a:pt x="43872" y="63939"/>
                  </a:lnTo>
                  <a:lnTo>
                    <a:pt x="38400" y="72119"/>
                  </a:lnTo>
                  <a:lnTo>
                    <a:pt x="34883" y="81534"/>
                  </a:lnTo>
                  <a:lnTo>
                    <a:pt x="33676" y="91451"/>
                  </a:lnTo>
                  <a:lnTo>
                    <a:pt x="35369" y="100429"/>
                  </a:lnTo>
                  <a:lnTo>
                    <a:pt x="39995" y="107724"/>
                  </a:lnTo>
                  <a:lnTo>
                    <a:pt x="47151" y="113432"/>
                  </a:lnTo>
                  <a:lnTo>
                    <a:pt x="56299" y="118109"/>
                  </a:lnTo>
                  <a:lnTo>
                    <a:pt x="66922" y="122218"/>
                  </a:lnTo>
                  <a:lnTo>
                    <a:pt x="78438" y="126030"/>
                  </a:lnTo>
                  <a:lnTo>
                    <a:pt x="90224" y="129692"/>
                  </a:lnTo>
                  <a:lnTo>
                    <a:pt x="101923" y="133283"/>
                  </a:lnTo>
                  <a:lnTo>
                    <a:pt x="113402" y="137004"/>
                  </a:lnTo>
                  <a:lnTo>
                    <a:pt x="124650" y="141182"/>
                  </a:lnTo>
                  <a:lnTo>
                    <a:pt x="135696" y="145956"/>
                  </a:lnTo>
                  <a:lnTo>
                    <a:pt x="146421" y="151296"/>
                  </a:lnTo>
                  <a:lnTo>
                    <a:pt x="156559" y="157105"/>
                  </a:lnTo>
                  <a:lnTo>
                    <a:pt x="165996" y="163281"/>
                  </a:lnTo>
                  <a:lnTo>
                    <a:pt x="174300" y="170056"/>
                  </a:lnTo>
                  <a:lnTo>
                    <a:pt x="180668" y="177967"/>
                  </a:lnTo>
                  <a:lnTo>
                    <a:pt x="184822" y="187208"/>
                  </a:lnTo>
                  <a:lnTo>
                    <a:pt x="186475" y="197347"/>
                  </a:lnTo>
                  <a:lnTo>
                    <a:pt x="185088" y="207537"/>
                  </a:lnTo>
                  <a:lnTo>
                    <a:pt x="180672" y="217272"/>
                  </a:lnTo>
                  <a:lnTo>
                    <a:pt x="173657" y="226248"/>
                  </a:lnTo>
                  <a:lnTo>
                    <a:pt x="164606" y="234197"/>
                  </a:lnTo>
                  <a:lnTo>
                    <a:pt x="154043" y="241093"/>
                  </a:lnTo>
                  <a:lnTo>
                    <a:pt x="142398" y="247079"/>
                  </a:lnTo>
                  <a:lnTo>
                    <a:pt x="129991" y="252350"/>
                  </a:lnTo>
                  <a:lnTo>
                    <a:pt x="117054" y="257088"/>
                  </a:lnTo>
                  <a:lnTo>
                    <a:pt x="103589" y="261443"/>
                  </a:lnTo>
                  <a:lnTo>
                    <a:pt x="89405" y="265529"/>
                  </a:lnTo>
                  <a:lnTo>
                    <a:pt x="74469" y="269425"/>
                  </a:lnTo>
                  <a:lnTo>
                    <a:pt x="59437" y="273039"/>
                  </a:lnTo>
                  <a:lnTo>
                    <a:pt x="43984" y="276470"/>
                  </a:lnTo>
                  <a:lnTo>
                    <a:pt x="25636" y="28002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637773" y="4296219"/>
            <a:ext cx="5095794" cy="789638"/>
            <a:chOff x="1637773" y="4296219"/>
            <a:chExt cx="5095794" cy="789638"/>
          </a:xfrm>
        </p:grpSpPr>
        <p:sp>
          <p:nvSpPr>
            <p:cNvPr id="80" name="Freeform 79"/>
            <p:cNvSpPr/>
            <p:nvPr/>
          </p:nvSpPr>
          <p:spPr>
            <a:xfrm>
              <a:off x="1637773" y="4505685"/>
              <a:ext cx="221100" cy="74804"/>
            </a:xfrm>
            <a:custGeom>
              <a:avLst/>
              <a:gdLst/>
              <a:ahLst/>
              <a:cxnLst/>
              <a:rect l="0" t="0" r="0" b="0"/>
              <a:pathLst>
                <a:path w="221100" h="74804">
                  <a:moveTo>
                    <a:pt x="0" y="22161"/>
                  </a:moveTo>
                  <a:lnTo>
                    <a:pt x="134" y="33762"/>
                  </a:lnTo>
                  <a:lnTo>
                    <a:pt x="1415" y="43610"/>
                  </a:lnTo>
                  <a:lnTo>
                    <a:pt x="4017" y="52602"/>
                  </a:lnTo>
                  <a:lnTo>
                    <a:pt x="8082" y="60525"/>
                  </a:lnTo>
                  <a:lnTo>
                    <a:pt x="14011" y="66607"/>
                  </a:lnTo>
                  <a:lnTo>
                    <a:pt x="21837" y="70562"/>
                  </a:lnTo>
                  <a:lnTo>
                    <a:pt x="30817" y="72244"/>
                  </a:lnTo>
                  <a:lnTo>
                    <a:pt x="39680" y="71408"/>
                  </a:lnTo>
                  <a:lnTo>
                    <a:pt x="47707" y="68183"/>
                  </a:lnTo>
                  <a:lnTo>
                    <a:pt x="54888" y="63121"/>
                  </a:lnTo>
                  <a:lnTo>
                    <a:pt x="61624" y="56984"/>
                  </a:lnTo>
                  <a:lnTo>
                    <a:pt x="68233" y="50311"/>
                  </a:lnTo>
                  <a:lnTo>
                    <a:pt x="75029" y="43395"/>
                  </a:lnTo>
                  <a:lnTo>
                    <a:pt x="82372" y="36380"/>
                  </a:lnTo>
                  <a:lnTo>
                    <a:pt x="90398" y="29337"/>
                  </a:lnTo>
                  <a:lnTo>
                    <a:pt x="99063" y="22455"/>
                  </a:lnTo>
                  <a:lnTo>
                    <a:pt x="108252" y="16053"/>
                  </a:lnTo>
                  <a:lnTo>
                    <a:pt x="117839" y="10272"/>
                  </a:lnTo>
                  <a:lnTo>
                    <a:pt x="127715" y="5406"/>
                  </a:lnTo>
                  <a:lnTo>
                    <a:pt x="137798" y="1966"/>
                  </a:lnTo>
                  <a:lnTo>
                    <a:pt x="148018" y="110"/>
                  </a:lnTo>
                  <a:lnTo>
                    <a:pt x="158169" y="0"/>
                  </a:lnTo>
                  <a:lnTo>
                    <a:pt x="167911" y="1971"/>
                  </a:lnTo>
                  <a:lnTo>
                    <a:pt x="177089" y="6001"/>
                  </a:lnTo>
                  <a:lnTo>
                    <a:pt x="185557" y="11791"/>
                  </a:lnTo>
                  <a:lnTo>
                    <a:pt x="193099" y="18957"/>
                  </a:lnTo>
                  <a:lnTo>
                    <a:pt x="199685" y="27133"/>
                  </a:lnTo>
                  <a:lnTo>
                    <a:pt x="205295" y="35767"/>
                  </a:lnTo>
                  <a:lnTo>
                    <a:pt x="210374" y="45066"/>
                  </a:lnTo>
                  <a:lnTo>
                    <a:pt x="215368" y="56959"/>
                  </a:lnTo>
                  <a:lnTo>
                    <a:pt x="221099" y="748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53668" y="4348861"/>
              <a:ext cx="210531" cy="442198"/>
            </a:xfrm>
            <a:custGeom>
              <a:avLst/>
              <a:gdLst/>
              <a:ahLst/>
              <a:cxnLst/>
              <a:rect l="0" t="0" r="0" b="0"/>
              <a:pathLst>
                <a:path w="210531" h="442198">
                  <a:moveTo>
                    <a:pt x="10489" y="0"/>
                  </a:moveTo>
                  <a:lnTo>
                    <a:pt x="7622" y="9003"/>
                  </a:lnTo>
                  <a:lnTo>
                    <a:pt x="5480" y="19270"/>
                  </a:lnTo>
                  <a:lnTo>
                    <a:pt x="3877" y="31849"/>
                  </a:lnTo>
                  <a:lnTo>
                    <a:pt x="2696" y="46204"/>
                  </a:lnTo>
                  <a:lnTo>
                    <a:pt x="1847" y="61351"/>
                  </a:lnTo>
                  <a:lnTo>
                    <a:pt x="1250" y="76650"/>
                  </a:lnTo>
                  <a:lnTo>
                    <a:pt x="836" y="92303"/>
                  </a:lnTo>
                  <a:lnTo>
                    <a:pt x="552" y="109149"/>
                  </a:lnTo>
                  <a:lnTo>
                    <a:pt x="358" y="127585"/>
                  </a:lnTo>
                  <a:lnTo>
                    <a:pt x="227" y="147388"/>
                  </a:lnTo>
                  <a:lnTo>
                    <a:pt x="139" y="167991"/>
                  </a:lnTo>
                  <a:lnTo>
                    <a:pt x="80" y="188959"/>
                  </a:lnTo>
                  <a:lnTo>
                    <a:pt x="40" y="209733"/>
                  </a:lnTo>
                  <a:lnTo>
                    <a:pt x="14" y="229596"/>
                  </a:lnTo>
                  <a:lnTo>
                    <a:pt x="0" y="248249"/>
                  </a:lnTo>
                  <a:lnTo>
                    <a:pt x="161" y="265908"/>
                  </a:lnTo>
                  <a:lnTo>
                    <a:pt x="802" y="283080"/>
                  </a:lnTo>
                  <a:lnTo>
                    <a:pt x="2045" y="300122"/>
                  </a:lnTo>
                  <a:lnTo>
                    <a:pt x="3694" y="317199"/>
                  </a:lnTo>
                  <a:lnTo>
                    <a:pt x="5340" y="334365"/>
                  </a:lnTo>
                  <a:lnTo>
                    <a:pt x="6741" y="351620"/>
                  </a:lnTo>
                  <a:lnTo>
                    <a:pt x="7833" y="368786"/>
                  </a:lnTo>
                  <a:lnTo>
                    <a:pt x="8640" y="385538"/>
                  </a:lnTo>
                  <a:lnTo>
                    <a:pt x="9232" y="401702"/>
                  </a:lnTo>
                  <a:lnTo>
                    <a:pt x="10155" y="416317"/>
                  </a:lnTo>
                  <a:lnTo>
                    <a:pt x="12379" y="427631"/>
                  </a:lnTo>
                  <a:lnTo>
                    <a:pt x="16330" y="434976"/>
                  </a:lnTo>
                  <a:lnTo>
                    <a:pt x="21936" y="438802"/>
                  </a:lnTo>
                  <a:lnTo>
                    <a:pt x="28913" y="440100"/>
                  </a:lnTo>
                  <a:lnTo>
                    <a:pt x="36945" y="439721"/>
                  </a:lnTo>
                  <a:lnTo>
                    <a:pt x="45912" y="438254"/>
                  </a:lnTo>
                  <a:lnTo>
                    <a:pt x="55900" y="436082"/>
                  </a:lnTo>
                  <a:lnTo>
                    <a:pt x="66874" y="433458"/>
                  </a:lnTo>
                  <a:lnTo>
                    <a:pt x="78681" y="430702"/>
                  </a:lnTo>
                  <a:lnTo>
                    <a:pt x="91137" y="428225"/>
                  </a:lnTo>
                  <a:lnTo>
                    <a:pt x="104070" y="426228"/>
                  </a:lnTo>
                  <a:lnTo>
                    <a:pt x="117178" y="424887"/>
                  </a:lnTo>
                  <a:lnTo>
                    <a:pt x="130051" y="424434"/>
                  </a:lnTo>
                  <a:lnTo>
                    <a:pt x="142482" y="424908"/>
                  </a:lnTo>
                  <a:lnTo>
                    <a:pt x="154383" y="426229"/>
                  </a:lnTo>
                  <a:lnTo>
                    <a:pt x="167074" y="428526"/>
                  </a:lnTo>
                  <a:lnTo>
                    <a:pt x="183904" y="433118"/>
                  </a:lnTo>
                  <a:lnTo>
                    <a:pt x="21053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87254" y="4624349"/>
              <a:ext cx="187515" cy="152723"/>
            </a:xfrm>
            <a:custGeom>
              <a:avLst/>
              <a:gdLst/>
              <a:ahLst/>
              <a:cxnLst/>
              <a:rect l="0" t="0" r="0" b="0"/>
              <a:pathLst>
                <a:path w="187515" h="152723">
                  <a:moveTo>
                    <a:pt x="82229" y="82481"/>
                  </a:moveTo>
                  <a:lnTo>
                    <a:pt x="87963" y="76479"/>
                  </a:lnTo>
                  <a:lnTo>
                    <a:pt x="92247" y="69635"/>
                  </a:lnTo>
                  <a:lnTo>
                    <a:pt x="95443" y="61251"/>
                  </a:lnTo>
                  <a:lnTo>
                    <a:pt x="97459" y="51797"/>
                  </a:lnTo>
                  <a:lnTo>
                    <a:pt x="97860" y="42131"/>
                  </a:lnTo>
                  <a:lnTo>
                    <a:pt x="96544" y="32781"/>
                  </a:lnTo>
                  <a:lnTo>
                    <a:pt x="93548" y="24081"/>
                  </a:lnTo>
                  <a:lnTo>
                    <a:pt x="88875" y="16326"/>
                  </a:lnTo>
                  <a:lnTo>
                    <a:pt x="82701" y="9577"/>
                  </a:lnTo>
                  <a:lnTo>
                    <a:pt x="75473" y="4200"/>
                  </a:lnTo>
                  <a:lnTo>
                    <a:pt x="67793" y="936"/>
                  </a:lnTo>
                  <a:lnTo>
                    <a:pt x="60040" y="0"/>
                  </a:lnTo>
                  <a:lnTo>
                    <a:pt x="52381" y="1150"/>
                  </a:lnTo>
                  <a:lnTo>
                    <a:pt x="44858" y="3972"/>
                  </a:lnTo>
                  <a:lnTo>
                    <a:pt x="37470" y="8057"/>
                  </a:lnTo>
                  <a:lnTo>
                    <a:pt x="30355" y="13220"/>
                  </a:lnTo>
                  <a:lnTo>
                    <a:pt x="23796" y="19500"/>
                  </a:lnTo>
                  <a:lnTo>
                    <a:pt x="17905" y="26835"/>
                  </a:lnTo>
                  <a:lnTo>
                    <a:pt x="12796" y="35216"/>
                  </a:lnTo>
                  <a:lnTo>
                    <a:pt x="8661" y="44752"/>
                  </a:lnTo>
                  <a:lnTo>
                    <a:pt x="5511" y="55393"/>
                  </a:lnTo>
                  <a:lnTo>
                    <a:pt x="3208" y="66963"/>
                  </a:lnTo>
                  <a:lnTo>
                    <a:pt x="1572" y="79255"/>
                  </a:lnTo>
                  <a:lnTo>
                    <a:pt x="439" y="92069"/>
                  </a:lnTo>
                  <a:lnTo>
                    <a:pt x="0" y="104926"/>
                  </a:lnTo>
                  <a:lnTo>
                    <a:pt x="760" y="117099"/>
                  </a:lnTo>
                  <a:lnTo>
                    <a:pt x="2912" y="128231"/>
                  </a:lnTo>
                  <a:lnTo>
                    <a:pt x="6664" y="137840"/>
                  </a:lnTo>
                  <a:lnTo>
                    <a:pt x="12389" y="145165"/>
                  </a:lnTo>
                  <a:lnTo>
                    <a:pt x="20087" y="150010"/>
                  </a:lnTo>
                  <a:lnTo>
                    <a:pt x="29155" y="152483"/>
                  </a:lnTo>
                  <a:lnTo>
                    <a:pt x="38611" y="152722"/>
                  </a:lnTo>
                  <a:lnTo>
                    <a:pt x="47847" y="151030"/>
                  </a:lnTo>
                  <a:lnTo>
                    <a:pt x="56484" y="147645"/>
                  </a:lnTo>
                  <a:lnTo>
                    <a:pt x="64205" y="142641"/>
                  </a:lnTo>
                  <a:lnTo>
                    <a:pt x="70949" y="136207"/>
                  </a:lnTo>
                  <a:lnTo>
                    <a:pt x="76832" y="128618"/>
                  </a:lnTo>
                  <a:lnTo>
                    <a:pt x="82034" y="120155"/>
                  </a:lnTo>
                  <a:lnTo>
                    <a:pt x="86740" y="111101"/>
                  </a:lnTo>
                  <a:lnTo>
                    <a:pt x="91586" y="103246"/>
                  </a:lnTo>
                  <a:lnTo>
                    <a:pt x="96800" y="99462"/>
                  </a:lnTo>
                  <a:lnTo>
                    <a:pt x="101917" y="100082"/>
                  </a:lnTo>
                  <a:lnTo>
                    <a:pt x="107480" y="103665"/>
                  </a:lnTo>
                  <a:lnTo>
                    <a:pt x="113920" y="108895"/>
                  </a:lnTo>
                  <a:lnTo>
                    <a:pt x="121314" y="114491"/>
                  </a:lnTo>
                  <a:lnTo>
                    <a:pt x="129546" y="119105"/>
                  </a:lnTo>
                  <a:lnTo>
                    <a:pt x="138432" y="122128"/>
                  </a:lnTo>
                  <a:lnTo>
                    <a:pt x="147537" y="123519"/>
                  </a:lnTo>
                  <a:lnTo>
                    <a:pt x="157203" y="123510"/>
                  </a:lnTo>
                  <a:lnTo>
                    <a:pt x="169391" y="120975"/>
                  </a:lnTo>
                  <a:lnTo>
                    <a:pt x="187514" y="114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85297" y="4580488"/>
              <a:ext cx="105285" cy="148608"/>
            </a:xfrm>
            <a:custGeom>
              <a:avLst/>
              <a:gdLst/>
              <a:ahLst/>
              <a:cxnLst/>
              <a:rect l="0" t="0" r="0" b="0"/>
              <a:pathLst>
                <a:path w="105285" h="148608">
                  <a:moveTo>
                    <a:pt x="0" y="115814"/>
                  </a:moveTo>
                  <a:lnTo>
                    <a:pt x="2933" y="124615"/>
                  </a:lnTo>
                  <a:lnTo>
                    <a:pt x="5715" y="132962"/>
                  </a:lnTo>
                  <a:lnTo>
                    <a:pt x="8589" y="141584"/>
                  </a:lnTo>
                  <a:lnTo>
                    <a:pt x="10678" y="147850"/>
                  </a:lnTo>
                  <a:lnTo>
                    <a:pt x="10930" y="148607"/>
                  </a:lnTo>
                  <a:lnTo>
                    <a:pt x="9798" y="145190"/>
                  </a:lnTo>
                  <a:lnTo>
                    <a:pt x="7961" y="138989"/>
                  </a:lnTo>
                  <a:lnTo>
                    <a:pt x="6057" y="130684"/>
                  </a:lnTo>
                  <a:lnTo>
                    <a:pt x="4422" y="120757"/>
                  </a:lnTo>
                  <a:lnTo>
                    <a:pt x="3312" y="109777"/>
                  </a:lnTo>
                  <a:lnTo>
                    <a:pt x="3009" y="98385"/>
                  </a:lnTo>
                  <a:lnTo>
                    <a:pt x="3585" y="86974"/>
                  </a:lnTo>
                  <a:lnTo>
                    <a:pt x="5105" y="75866"/>
                  </a:lnTo>
                  <a:lnTo>
                    <a:pt x="7720" y="65403"/>
                  </a:lnTo>
                  <a:lnTo>
                    <a:pt x="11408" y="55703"/>
                  </a:lnTo>
                  <a:lnTo>
                    <a:pt x="16172" y="46866"/>
                  </a:lnTo>
                  <a:lnTo>
                    <a:pt x="22117" y="39069"/>
                  </a:lnTo>
                  <a:lnTo>
                    <a:pt x="29191" y="32302"/>
                  </a:lnTo>
                  <a:lnTo>
                    <a:pt x="37211" y="26417"/>
                  </a:lnTo>
                  <a:lnTo>
                    <a:pt x="45965" y="21221"/>
                  </a:lnTo>
                  <a:lnTo>
                    <a:pt x="55250" y="16541"/>
                  </a:lnTo>
                  <a:lnTo>
                    <a:pt x="64649" y="12382"/>
                  </a:lnTo>
                  <a:lnTo>
                    <a:pt x="74554" y="8517"/>
                  </a:lnTo>
                  <a:lnTo>
                    <a:pt x="86950" y="4602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48467" y="4580752"/>
              <a:ext cx="182243" cy="505105"/>
            </a:xfrm>
            <a:custGeom>
              <a:avLst/>
              <a:gdLst/>
              <a:ahLst/>
              <a:cxnLst/>
              <a:rect l="0" t="0" r="0" b="0"/>
              <a:pathLst>
                <a:path w="182243" h="505105">
                  <a:moveTo>
                    <a:pt x="136871" y="94493"/>
                  </a:moveTo>
                  <a:lnTo>
                    <a:pt x="139805" y="85691"/>
                  </a:lnTo>
                  <a:lnTo>
                    <a:pt x="142587" y="77345"/>
                  </a:lnTo>
                  <a:lnTo>
                    <a:pt x="145477" y="68642"/>
                  </a:lnTo>
                  <a:lnTo>
                    <a:pt x="148172" y="59348"/>
                  </a:lnTo>
                  <a:lnTo>
                    <a:pt x="150040" y="49204"/>
                  </a:lnTo>
                  <a:lnTo>
                    <a:pt x="150784" y="38177"/>
                  </a:lnTo>
                  <a:lnTo>
                    <a:pt x="149953" y="27029"/>
                  </a:lnTo>
                  <a:lnTo>
                    <a:pt x="146806" y="17152"/>
                  </a:lnTo>
                  <a:lnTo>
                    <a:pt x="141172" y="9232"/>
                  </a:lnTo>
                  <a:lnTo>
                    <a:pt x="133659" y="3597"/>
                  </a:lnTo>
                  <a:lnTo>
                    <a:pt x="125330" y="558"/>
                  </a:lnTo>
                  <a:lnTo>
                    <a:pt x="116885" y="0"/>
                  </a:lnTo>
                  <a:lnTo>
                    <a:pt x="108627" y="1523"/>
                  </a:lnTo>
                  <a:lnTo>
                    <a:pt x="100637" y="4655"/>
                  </a:lnTo>
                  <a:lnTo>
                    <a:pt x="92903" y="8985"/>
                  </a:lnTo>
                  <a:lnTo>
                    <a:pt x="85541" y="14667"/>
                  </a:lnTo>
                  <a:lnTo>
                    <a:pt x="78809" y="22367"/>
                  </a:lnTo>
                  <a:lnTo>
                    <a:pt x="72803" y="32281"/>
                  </a:lnTo>
                  <a:lnTo>
                    <a:pt x="67785" y="43854"/>
                  </a:lnTo>
                  <a:lnTo>
                    <a:pt x="64243" y="56078"/>
                  </a:lnTo>
                  <a:lnTo>
                    <a:pt x="62313" y="68293"/>
                  </a:lnTo>
                  <a:lnTo>
                    <a:pt x="61983" y="80069"/>
                  </a:lnTo>
                  <a:lnTo>
                    <a:pt x="63275" y="91043"/>
                  </a:lnTo>
                  <a:lnTo>
                    <a:pt x="66036" y="101104"/>
                  </a:lnTo>
                  <a:lnTo>
                    <a:pt x="70159" y="109687"/>
                  </a:lnTo>
                  <a:lnTo>
                    <a:pt x="75668" y="115724"/>
                  </a:lnTo>
                  <a:lnTo>
                    <a:pt x="82440" y="118854"/>
                  </a:lnTo>
                  <a:lnTo>
                    <a:pt x="90086" y="119177"/>
                  </a:lnTo>
                  <a:lnTo>
                    <a:pt x="98056" y="116893"/>
                  </a:lnTo>
                  <a:lnTo>
                    <a:pt x="106002" y="112396"/>
                  </a:lnTo>
                  <a:lnTo>
                    <a:pt x="113624" y="106160"/>
                  </a:lnTo>
                  <a:lnTo>
                    <a:pt x="120589" y="98629"/>
                  </a:lnTo>
                  <a:lnTo>
                    <a:pt x="126794" y="90224"/>
                  </a:lnTo>
                  <a:lnTo>
                    <a:pt x="132417" y="83264"/>
                  </a:lnTo>
                  <a:lnTo>
                    <a:pt x="137262" y="81125"/>
                  </a:lnTo>
                  <a:lnTo>
                    <a:pt x="140925" y="83895"/>
                  </a:lnTo>
                  <a:lnTo>
                    <a:pt x="143891" y="89983"/>
                  </a:lnTo>
                  <a:lnTo>
                    <a:pt x="146649" y="98016"/>
                  </a:lnTo>
                  <a:lnTo>
                    <a:pt x="149450" y="107467"/>
                  </a:lnTo>
                  <a:lnTo>
                    <a:pt x="152381" y="118470"/>
                  </a:lnTo>
                  <a:lnTo>
                    <a:pt x="155447" y="131020"/>
                  </a:lnTo>
                  <a:lnTo>
                    <a:pt x="158465" y="144908"/>
                  </a:lnTo>
                  <a:lnTo>
                    <a:pt x="161100" y="159850"/>
                  </a:lnTo>
                  <a:lnTo>
                    <a:pt x="163205" y="175578"/>
                  </a:lnTo>
                  <a:lnTo>
                    <a:pt x="164954" y="191874"/>
                  </a:lnTo>
                  <a:lnTo>
                    <a:pt x="166742" y="208566"/>
                  </a:lnTo>
                  <a:lnTo>
                    <a:pt x="168799" y="225524"/>
                  </a:lnTo>
                  <a:lnTo>
                    <a:pt x="171182" y="242334"/>
                  </a:lnTo>
                  <a:lnTo>
                    <a:pt x="173861" y="258322"/>
                  </a:lnTo>
                  <a:lnTo>
                    <a:pt x="176768" y="273186"/>
                  </a:lnTo>
                  <a:lnTo>
                    <a:pt x="179517" y="286964"/>
                  </a:lnTo>
                  <a:lnTo>
                    <a:pt x="181444" y="299839"/>
                  </a:lnTo>
                  <a:lnTo>
                    <a:pt x="182242" y="312012"/>
                  </a:lnTo>
                  <a:lnTo>
                    <a:pt x="181622" y="323342"/>
                  </a:lnTo>
                  <a:lnTo>
                    <a:pt x="179152" y="333360"/>
                  </a:lnTo>
                  <a:lnTo>
                    <a:pt x="174778" y="341918"/>
                  </a:lnTo>
                  <a:lnTo>
                    <a:pt x="168587" y="349157"/>
                  </a:lnTo>
                  <a:lnTo>
                    <a:pt x="160619" y="355337"/>
                  </a:lnTo>
                  <a:lnTo>
                    <a:pt x="151081" y="360721"/>
                  </a:lnTo>
                  <a:lnTo>
                    <a:pt x="140442" y="365696"/>
                  </a:lnTo>
                  <a:lnTo>
                    <a:pt x="129319" y="370737"/>
                  </a:lnTo>
                  <a:lnTo>
                    <a:pt x="118097" y="376104"/>
                  </a:lnTo>
                  <a:lnTo>
                    <a:pt x="106785" y="382017"/>
                  </a:lnTo>
                  <a:lnTo>
                    <a:pt x="95124" y="388745"/>
                  </a:lnTo>
                  <a:lnTo>
                    <a:pt x="82991" y="396346"/>
                  </a:lnTo>
                  <a:lnTo>
                    <a:pt x="70723" y="404723"/>
                  </a:lnTo>
                  <a:lnTo>
                    <a:pt x="59013" y="413716"/>
                  </a:lnTo>
                  <a:lnTo>
                    <a:pt x="48213" y="423170"/>
                  </a:lnTo>
                  <a:lnTo>
                    <a:pt x="38504" y="432958"/>
                  </a:lnTo>
                  <a:lnTo>
                    <a:pt x="30054" y="442980"/>
                  </a:lnTo>
                  <a:lnTo>
                    <a:pt x="22822" y="453157"/>
                  </a:lnTo>
                  <a:lnTo>
                    <a:pt x="16761" y="463173"/>
                  </a:lnTo>
                  <a:lnTo>
                    <a:pt x="11323" y="473567"/>
                  </a:lnTo>
                  <a:lnTo>
                    <a:pt x="6028" y="486370"/>
                  </a:lnTo>
                  <a:lnTo>
                    <a:pt x="0" y="505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67649" y="4580764"/>
              <a:ext cx="108972" cy="147188"/>
            </a:xfrm>
            <a:custGeom>
              <a:avLst/>
              <a:gdLst/>
              <a:ahLst/>
              <a:cxnLst/>
              <a:rect l="0" t="0" r="0" b="0"/>
              <a:pathLst>
                <a:path w="108972" h="147188">
                  <a:moveTo>
                    <a:pt x="1917" y="52367"/>
                  </a:moveTo>
                  <a:lnTo>
                    <a:pt x="7918" y="58100"/>
                  </a:lnTo>
                  <a:lnTo>
                    <a:pt x="14764" y="62384"/>
                  </a:lnTo>
                  <a:lnTo>
                    <a:pt x="23151" y="65586"/>
                  </a:lnTo>
                  <a:lnTo>
                    <a:pt x="32779" y="67774"/>
                  </a:lnTo>
                  <a:lnTo>
                    <a:pt x="43093" y="68823"/>
                  </a:lnTo>
                  <a:lnTo>
                    <a:pt x="53696" y="68760"/>
                  </a:lnTo>
                  <a:lnTo>
                    <a:pt x="64221" y="67591"/>
                  </a:lnTo>
                  <a:lnTo>
                    <a:pt x="74273" y="65214"/>
                  </a:lnTo>
                  <a:lnTo>
                    <a:pt x="83683" y="61682"/>
                  </a:lnTo>
                  <a:lnTo>
                    <a:pt x="92151" y="56854"/>
                  </a:lnTo>
                  <a:lnTo>
                    <a:pt x="99167" y="50333"/>
                  </a:lnTo>
                  <a:lnTo>
                    <a:pt x="104577" y="42069"/>
                  </a:lnTo>
                  <a:lnTo>
                    <a:pt x="108057" y="32774"/>
                  </a:lnTo>
                  <a:lnTo>
                    <a:pt x="108971" y="23691"/>
                  </a:lnTo>
                  <a:lnTo>
                    <a:pt x="107208" y="15524"/>
                  </a:lnTo>
                  <a:lnTo>
                    <a:pt x="102940" y="8757"/>
                  </a:lnTo>
                  <a:lnTo>
                    <a:pt x="96346" y="3894"/>
                  </a:lnTo>
                  <a:lnTo>
                    <a:pt x="87770" y="1006"/>
                  </a:lnTo>
                  <a:lnTo>
                    <a:pt x="77796" y="0"/>
                  </a:lnTo>
                  <a:lnTo>
                    <a:pt x="67125" y="822"/>
                  </a:lnTo>
                  <a:lnTo>
                    <a:pt x="56225" y="3261"/>
                  </a:lnTo>
                  <a:lnTo>
                    <a:pt x="45639" y="7165"/>
                  </a:lnTo>
                  <a:lnTo>
                    <a:pt x="36063" y="12524"/>
                  </a:lnTo>
                  <a:lnTo>
                    <a:pt x="27775" y="19200"/>
                  </a:lnTo>
                  <a:lnTo>
                    <a:pt x="20701" y="26952"/>
                  </a:lnTo>
                  <a:lnTo>
                    <a:pt x="14626" y="35526"/>
                  </a:lnTo>
                  <a:lnTo>
                    <a:pt x="9320" y="44700"/>
                  </a:lnTo>
                  <a:lnTo>
                    <a:pt x="4907" y="54299"/>
                  </a:lnTo>
                  <a:lnTo>
                    <a:pt x="1838" y="64195"/>
                  </a:lnTo>
                  <a:lnTo>
                    <a:pt x="253" y="74296"/>
                  </a:lnTo>
                  <a:lnTo>
                    <a:pt x="0" y="84537"/>
                  </a:lnTo>
                  <a:lnTo>
                    <a:pt x="819" y="94872"/>
                  </a:lnTo>
                  <a:lnTo>
                    <a:pt x="2453" y="105261"/>
                  </a:lnTo>
                  <a:lnTo>
                    <a:pt x="5006" y="115357"/>
                  </a:lnTo>
                  <a:lnTo>
                    <a:pt x="8923" y="124531"/>
                  </a:lnTo>
                  <a:lnTo>
                    <a:pt x="14334" y="132506"/>
                  </a:lnTo>
                  <a:lnTo>
                    <a:pt x="21086" y="139011"/>
                  </a:lnTo>
                  <a:lnTo>
                    <a:pt x="28914" y="143633"/>
                  </a:lnTo>
                  <a:lnTo>
                    <a:pt x="37547" y="146326"/>
                  </a:lnTo>
                  <a:lnTo>
                    <a:pt x="46597" y="147187"/>
                  </a:lnTo>
                  <a:lnTo>
                    <a:pt x="55584" y="146260"/>
                  </a:lnTo>
                  <a:lnTo>
                    <a:pt x="64248" y="143761"/>
                  </a:lnTo>
                  <a:lnTo>
                    <a:pt x="72425" y="140306"/>
                  </a:lnTo>
                  <a:lnTo>
                    <a:pt x="80854" y="136485"/>
                  </a:lnTo>
                  <a:lnTo>
                    <a:pt x="91389" y="131966"/>
                  </a:lnTo>
                  <a:lnTo>
                    <a:pt x="107202" y="12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25843" y="4517317"/>
              <a:ext cx="114100" cy="168457"/>
            </a:xfrm>
            <a:custGeom>
              <a:avLst/>
              <a:gdLst/>
              <a:ahLst/>
              <a:cxnLst/>
              <a:rect l="0" t="0" r="0" b="0"/>
              <a:pathLst>
                <a:path w="114100" h="168457">
                  <a:moveTo>
                    <a:pt x="106935" y="0"/>
                  </a:moveTo>
                  <a:lnTo>
                    <a:pt x="95267" y="67"/>
                  </a:lnTo>
                  <a:lnTo>
                    <a:pt x="84779" y="708"/>
                  </a:lnTo>
                  <a:lnTo>
                    <a:pt x="74481" y="2008"/>
                  </a:lnTo>
                  <a:lnTo>
                    <a:pt x="64353" y="4041"/>
                  </a:lnTo>
                  <a:lnTo>
                    <a:pt x="54657" y="7006"/>
                  </a:lnTo>
                  <a:lnTo>
                    <a:pt x="45521" y="10926"/>
                  </a:lnTo>
                  <a:lnTo>
                    <a:pt x="36918" y="15675"/>
                  </a:lnTo>
                  <a:lnTo>
                    <a:pt x="28757" y="21079"/>
                  </a:lnTo>
                  <a:lnTo>
                    <a:pt x="20942" y="26980"/>
                  </a:lnTo>
                  <a:lnTo>
                    <a:pt x="13711" y="33567"/>
                  </a:lnTo>
                  <a:lnTo>
                    <a:pt x="7607" y="41352"/>
                  </a:lnTo>
                  <a:lnTo>
                    <a:pt x="2852" y="50500"/>
                  </a:lnTo>
                  <a:lnTo>
                    <a:pt x="0" y="60236"/>
                  </a:lnTo>
                  <a:lnTo>
                    <a:pt x="48" y="69092"/>
                  </a:lnTo>
                  <a:lnTo>
                    <a:pt x="3275" y="76300"/>
                  </a:lnTo>
                  <a:lnTo>
                    <a:pt x="9341" y="81780"/>
                  </a:lnTo>
                  <a:lnTo>
                    <a:pt x="17681" y="85773"/>
                  </a:lnTo>
                  <a:lnTo>
                    <a:pt x="27726" y="88608"/>
                  </a:lnTo>
                  <a:lnTo>
                    <a:pt x="38838" y="90751"/>
                  </a:lnTo>
                  <a:lnTo>
                    <a:pt x="50346" y="92754"/>
                  </a:lnTo>
                  <a:lnTo>
                    <a:pt x="61849" y="94935"/>
                  </a:lnTo>
                  <a:lnTo>
                    <a:pt x="73026" y="97559"/>
                  </a:lnTo>
                  <a:lnTo>
                    <a:pt x="83539" y="100925"/>
                  </a:lnTo>
                  <a:lnTo>
                    <a:pt x="93264" y="105127"/>
                  </a:lnTo>
                  <a:lnTo>
                    <a:pt x="101778" y="110407"/>
                  </a:lnTo>
                  <a:lnTo>
                    <a:pt x="108295" y="117233"/>
                  </a:lnTo>
                  <a:lnTo>
                    <a:pt x="112548" y="125696"/>
                  </a:lnTo>
                  <a:lnTo>
                    <a:pt x="114099" y="134954"/>
                  </a:lnTo>
                  <a:lnTo>
                    <a:pt x="112113" y="143481"/>
                  </a:lnTo>
                  <a:lnTo>
                    <a:pt x="106481" y="150465"/>
                  </a:lnTo>
                  <a:lnTo>
                    <a:pt x="97835" y="155793"/>
                  </a:lnTo>
                  <a:lnTo>
                    <a:pt x="87151" y="159682"/>
                  </a:lnTo>
                  <a:lnTo>
                    <a:pt x="75210" y="162443"/>
                  </a:lnTo>
                  <a:lnTo>
                    <a:pt x="62920" y="164370"/>
                  </a:lnTo>
                  <a:lnTo>
                    <a:pt x="50091" y="165906"/>
                  </a:lnTo>
                  <a:lnTo>
                    <a:pt x="34492" y="167190"/>
                  </a:lnTo>
                  <a:lnTo>
                    <a:pt x="1217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59120" y="4380447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0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88"/>
                  </a:lnTo>
                  <a:lnTo>
                    <a:pt x="0" y="101955"/>
                  </a:lnTo>
                  <a:lnTo>
                    <a:pt x="0" y="119086"/>
                  </a:lnTo>
                  <a:lnTo>
                    <a:pt x="5" y="137702"/>
                  </a:lnTo>
                  <a:lnTo>
                    <a:pt x="178" y="157117"/>
                  </a:lnTo>
                  <a:lnTo>
                    <a:pt x="826" y="175864"/>
                  </a:lnTo>
                  <a:lnTo>
                    <a:pt x="2079" y="193140"/>
                  </a:lnTo>
                  <a:lnTo>
                    <a:pt x="3905" y="208823"/>
                  </a:lnTo>
                  <a:lnTo>
                    <a:pt x="6201" y="223119"/>
                  </a:lnTo>
                  <a:lnTo>
                    <a:pt x="8853" y="236328"/>
                  </a:lnTo>
                  <a:lnTo>
                    <a:pt x="11598" y="248894"/>
                  </a:lnTo>
                  <a:lnTo>
                    <a:pt x="14054" y="261354"/>
                  </a:lnTo>
                  <a:lnTo>
                    <a:pt x="16040" y="274003"/>
                  </a:lnTo>
                  <a:lnTo>
                    <a:pt x="17743" y="286708"/>
                  </a:lnTo>
                  <a:lnTo>
                    <a:pt x="19897" y="300478"/>
                  </a:lnTo>
                  <a:lnTo>
                    <a:pt x="23806" y="318763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43307" y="4496260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215029" y="5734"/>
                  </a:lnTo>
                  <a:lnTo>
                    <a:pt x="207545" y="10018"/>
                  </a:lnTo>
                  <a:lnTo>
                    <a:pt x="197860" y="13228"/>
                  </a:lnTo>
                  <a:lnTo>
                    <a:pt x="186373" y="15763"/>
                  </a:lnTo>
                  <a:lnTo>
                    <a:pt x="173743" y="18108"/>
                  </a:lnTo>
                  <a:lnTo>
                    <a:pt x="160464" y="20552"/>
                  </a:lnTo>
                  <a:lnTo>
                    <a:pt x="146669" y="23033"/>
                  </a:lnTo>
                  <a:lnTo>
                    <a:pt x="132214" y="25250"/>
                  </a:lnTo>
                  <a:lnTo>
                    <a:pt x="117062" y="27044"/>
                  </a:lnTo>
                  <a:lnTo>
                    <a:pt x="101619" y="28571"/>
                  </a:lnTo>
                  <a:lnTo>
                    <a:pt x="86626" y="30204"/>
                  </a:lnTo>
                  <a:lnTo>
                    <a:pt x="72469" y="32153"/>
                  </a:lnTo>
                  <a:lnTo>
                    <a:pt x="59253" y="34501"/>
                  </a:lnTo>
                  <a:lnTo>
                    <a:pt x="45461" y="37616"/>
                  </a:lnTo>
                  <a:lnTo>
                    <a:pt x="27651" y="428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22599" y="4481129"/>
              <a:ext cx="155790" cy="198112"/>
            </a:xfrm>
            <a:custGeom>
              <a:avLst/>
              <a:gdLst/>
              <a:ahLst/>
              <a:cxnLst/>
              <a:rect l="0" t="0" r="0" b="0"/>
              <a:pathLst>
                <a:path w="155790" h="198112">
                  <a:moveTo>
                    <a:pt x="120832" y="4603"/>
                  </a:moveTo>
                  <a:lnTo>
                    <a:pt x="111964" y="1803"/>
                  </a:lnTo>
                  <a:lnTo>
                    <a:pt x="102977" y="302"/>
                  </a:lnTo>
                  <a:lnTo>
                    <a:pt x="92986" y="0"/>
                  </a:lnTo>
                  <a:lnTo>
                    <a:pt x="82178" y="852"/>
                  </a:lnTo>
                  <a:lnTo>
                    <a:pt x="71016" y="2968"/>
                  </a:lnTo>
                  <a:lnTo>
                    <a:pt x="59810" y="6290"/>
                  </a:lnTo>
                  <a:lnTo>
                    <a:pt x="48698" y="10625"/>
                  </a:lnTo>
                  <a:lnTo>
                    <a:pt x="37714" y="15744"/>
                  </a:lnTo>
                  <a:lnTo>
                    <a:pt x="26866" y="21446"/>
                  </a:lnTo>
                  <a:lnTo>
                    <a:pt x="16787" y="27731"/>
                  </a:lnTo>
                  <a:lnTo>
                    <a:pt x="8683" y="34780"/>
                  </a:lnTo>
                  <a:lnTo>
                    <a:pt x="3060" y="42624"/>
                  </a:lnTo>
                  <a:lnTo>
                    <a:pt x="99" y="50840"/>
                  </a:lnTo>
                  <a:lnTo>
                    <a:pt x="0" y="58669"/>
                  </a:lnTo>
                  <a:lnTo>
                    <a:pt x="2565" y="65701"/>
                  </a:lnTo>
                  <a:lnTo>
                    <a:pt x="7336" y="71557"/>
                  </a:lnTo>
                  <a:lnTo>
                    <a:pt x="13802" y="75734"/>
                  </a:lnTo>
                  <a:lnTo>
                    <a:pt x="21516" y="78135"/>
                  </a:lnTo>
                  <a:lnTo>
                    <a:pt x="30283" y="79137"/>
                  </a:lnTo>
                  <a:lnTo>
                    <a:pt x="40143" y="79369"/>
                  </a:lnTo>
                  <a:lnTo>
                    <a:pt x="51024" y="79284"/>
                  </a:lnTo>
                  <a:lnTo>
                    <a:pt x="62432" y="79437"/>
                  </a:lnTo>
                  <a:lnTo>
                    <a:pt x="73556" y="80539"/>
                  </a:lnTo>
                  <a:lnTo>
                    <a:pt x="83963" y="82882"/>
                  </a:lnTo>
                  <a:lnTo>
                    <a:pt x="93578" y="86408"/>
                  </a:lnTo>
                  <a:lnTo>
                    <a:pt x="102497" y="90910"/>
                  </a:lnTo>
                  <a:lnTo>
                    <a:pt x="110866" y="96157"/>
                  </a:lnTo>
                  <a:lnTo>
                    <a:pt x="118827" y="101949"/>
                  </a:lnTo>
                  <a:lnTo>
                    <a:pt x="126494" y="108127"/>
                  </a:lnTo>
                  <a:lnTo>
                    <a:pt x="133947" y="114583"/>
                  </a:lnTo>
                  <a:lnTo>
                    <a:pt x="140920" y="121561"/>
                  </a:lnTo>
                  <a:lnTo>
                    <a:pt x="146845" y="129616"/>
                  </a:lnTo>
                  <a:lnTo>
                    <a:pt x="151485" y="138957"/>
                  </a:lnTo>
                  <a:lnTo>
                    <a:pt x="154598" y="149164"/>
                  </a:lnTo>
                  <a:lnTo>
                    <a:pt x="155789" y="159401"/>
                  </a:lnTo>
                  <a:lnTo>
                    <a:pt x="155021" y="169164"/>
                  </a:lnTo>
                  <a:lnTo>
                    <a:pt x="152234" y="177988"/>
                  </a:lnTo>
                  <a:lnTo>
                    <a:pt x="147173" y="185302"/>
                  </a:lnTo>
                  <a:lnTo>
                    <a:pt x="139917" y="190951"/>
                  </a:lnTo>
                  <a:lnTo>
                    <a:pt x="130810" y="194945"/>
                  </a:lnTo>
                  <a:lnTo>
                    <a:pt x="120264" y="197275"/>
                  </a:lnTo>
                  <a:lnTo>
                    <a:pt x="108666" y="198111"/>
                  </a:lnTo>
                  <a:lnTo>
                    <a:pt x="96540" y="197891"/>
                  </a:lnTo>
                  <a:lnTo>
                    <a:pt x="83159" y="197205"/>
                  </a:lnTo>
                  <a:lnTo>
                    <a:pt x="65120" y="196000"/>
                  </a:lnTo>
                  <a:lnTo>
                    <a:pt x="36604" y="194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39241" y="4296219"/>
              <a:ext cx="30533" cy="400084"/>
            </a:xfrm>
            <a:custGeom>
              <a:avLst/>
              <a:gdLst/>
              <a:ahLst/>
              <a:cxnLst/>
              <a:rect l="0" t="0" r="0" b="0"/>
              <a:pathLst>
                <a:path w="30533" h="400084">
                  <a:moveTo>
                    <a:pt x="9475" y="0"/>
                  </a:moveTo>
                  <a:lnTo>
                    <a:pt x="6608" y="9002"/>
                  </a:lnTo>
                  <a:lnTo>
                    <a:pt x="4467" y="19269"/>
                  </a:lnTo>
                  <a:lnTo>
                    <a:pt x="2864" y="31849"/>
                  </a:lnTo>
                  <a:lnTo>
                    <a:pt x="1683" y="46203"/>
                  </a:lnTo>
                  <a:lnTo>
                    <a:pt x="835" y="61351"/>
                  </a:lnTo>
                  <a:lnTo>
                    <a:pt x="242" y="76636"/>
                  </a:lnTo>
                  <a:lnTo>
                    <a:pt x="0" y="91770"/>
                  </a:lnTo>
                  <a:lnTo>
                    <a:pt x="364" y="106672"/>
                  </a:lnTo>
                  <a:lnTo>
                    <a:pt x="1419" y="121352"/>
                  </a:lnTo>
                  <a:lnTo>
                    <a:pt x="2941" y="135852"/>
                  </a:lnTo>
                  <a:lnTo>
                    <a:pt x="4501" y="150213"/>
                  </a:lnTo>
                  <a:lnTo>
                    <a:pt x="5850" y="164475"/>
                  </a:lnTo>
                  <a:lnTo>
                    <a:pt x="7075" y="178666"/>
                  </a:lnTo>
                  <a:lnTo>
                    <a:pt x="8505" y="192808"/>
                  </a:lnTo>
                  <a:lnTo>
                    <a:pt x="10318" y="206926"/>
                  </a:lnTo>
                  <a:lnTo>
                    <a:pt x="12537" y="221357"/>
                  </a:lnTo>
                  <a:lnTo>
                    <a:pt x="15105" y="236723"/>
                  </a:lnTo>
                  <a:lnTo>
                    <a:pt x="17942" y="253280"/>
                  </a:lnTo>
                  <a:lnTo>
                    <a:pt x="20814" y="270638"/>
                  </a:lnTo>
                  <a:lnTo>
                    <a:pt x="23355" y="287981"/>
                  </a:lnTo>
                  <a:lnTo>
                    <a:pt x="25393" y="304827"/>
                  </a:lnTo>
                  <a:lnTo>
                    <a:pt x="26933" y="321023"/>
                  </a:lnTo>
                  <a:lnTo>
                    <a:pt x="28216" y="338486"/>
                  </a:lnTo>
                  <a:lnTo>
                    <a:pt x="29351" y="362098"/>
                  </a:lnTo>
                  <a:lnTo>
                    <a:pt x="3053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553960" y="4415302"/>
              <a:ext cx="231628" cy="17788"/>
            </a:xfrm>
            <a:custGeom>
              <a:avLst/>
              <a:gdLst/>
              <a:ahLst/>
              <a:cxnLst/>
              <a:rect l="0" t="0" r="0" b="0"/>
              <a:pathLst>
                <a:path w="231628" h="17788">
                  <a:moveTo>
                    <a:pt x="231627" y="17787"/>
                  </a:moveTo>
                  <a:lnTo>
                    <a:pt x="222692" y="14854"/>
                  </a:lnTo>
                  <a:lnTo>
                    <a:pt x="213064" y="12071"/>
                  </a:lnTo>
                  <a:lnTo>
                    <a:pt x="201772" y="9177"/>
                  </a:lnTo>
                  <a:lnTo>
                    <a:pt x="188932" y="6309"/>
                  </a:lnTo>
                  <a:lnTo>
                    <a:pt x="174804" y="3792"/>
                  </a:lnTo>
                  <a:lnTo>
                    <a:pt x="159684" y="1786"/>
                  </a:lnTo>
                  <a:lnTo>
                    <a:pt x="143995" y="446"/>
                  </a:lnTo>
                  <a:lnTo>
                    <a:pt x="128255" y="0"/>
                  </a:lnTo>
                  <a:lnTo>
                    <a:pt x="112751" y="476"/>
                  </a:lnTo>
                  <a:lnTo>
                    <a:pt x="97565" y="1592"/>
                  </a:lnTo>
                  <a:lnTo>
                    <a:pt x="82675" y="2872"/>
                  </a:lnTo>
                  <a:lnTo>
                    <a:pt x="68041" y="4024"/>
                  </a:lnTo>
                  <a:lnTo>
                    <a:pt x="54014" y="4950"/>
                  </a:lnTo>
                  <a:lnTo>
                    <a:pt x="39870" y="5745"/>
                  </a:lnTo>
                  <a:lnTo>
                    <a:pt x="23246" y="6475"/>
                  </a:lnTo>
                  <a:lnTo>
                    <a:pt x="0" y="7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80871" y="4563852"/>
              <a:ext cx="183701" cy="129453"/>
            </a:xfrm>
            <a:custGeom>
              <a:avLst/>
              <a:gdLst/>
              <a:ahLst/>
              <a:cxnLst/>
              <a:rect l="0" t="0" r="0" b="0"/>
              <a:pathLst>
                <a:path w="183701" h="129453">
                  <a:moveTo>
                    <a:pt x="78415" y="58750"/>
                  </a:moveTo>
                  <a:lnTo>
                    <a:pt x="78348" y="47082"/>
                  </a:lnTo>
                  <a:lnTo>
                    <a:pt x="77708" y="36594"/>
                  </a:lnTo>
                  <a:lnTo>
                    <a:pt x="76402" y="26310"/>
                  </a:lnTo>
                  <a:lnTo>
                    <a:pt x="74196" y="16700"/>
                  </a:lnTo>
                  <a:lnTo>
                    <a:pt x="70583" y="8950"/>
                  </a:lnTo>
                  <a:lnTo>
                    <a:pt x="65415" y="3578"/>
                  </a:lnTo>
                  <a:lnTo>
                    <a:pt x="59013" y="625"/>
                  </a:lnTo>
                  <a:lnTo>
                    <a:pt x="51961" y="0"/>
                  </a:lnTo>
                  <a:lnTo>
                    <a:pt x="44667" y="1402"/>
                  </a:lnTo>
                  <a:lnTo>
                    <a:pt x="37332" y="4579"/>
                  </a:lnTo>
                  <a:lnTo>
                    <a:pt x="30036" y="9436"/>
                  </a:lnTo>
                  <a:lnTo>
                    <a:pt x="22807" y="15773"/>
                  </a:lnTo>
                  <a:lnTo>
                    <a:pt x="15972" y="23464"/>
                  </a:lnTo>
                  <a:lnTo>
                    <a:pt x="10133" y="32529"/>
                  </a:lnTo>
                  <a:lnTo>
                    <a:pt x="5544" y="42845"/>
                  </a:lnTo>
                  <a:lnTo>
                    <a:pt x="2292" y="54025"/>
                  </a:lnTo>
                  <a:lnTo>
                    <a:pt x="476" y="65522"/>
                  </a:lnTo>
                  <a:lnTo>
                    <a:pt x="0" y="76990"/>
                  </a:lnTo>
                  <a:lnTo>
                    <a:pt x="798" y="88129"/>
                  </a:lnTo>
                  <a:lnTo>
                    <a:pt x="2922" y="98609"/>
                  </a:lnTo>
                  <a:lnTo>
                    <a:pt x="6277" y="108310"/>
                  </a:lnTo>
                  <a:lnTo>
                    <a:pt x="10815" y="116806"/>
                  </a:lnTo>
                  <a:lnTo>
                    <a:pt x="16610" y="123309"/>
                  </a:lnTo>
                  <a:lnTo>
                    <a:pt x="23578" y="127563"/>
                  </a:lnTo>
                  <a:lnTo>
                    <a:pt x="31358" y="129452"/>
                  </a:lnTo>
                  <a:lnTo>
                    <a:pt x="39418" y="128760"/>
                  </a:lnTo>
                  <a:lnTo>
                    <a:pt x="47424" y="125626"/>
                  </a:lnTo>
                  <a:lnTo>
                    <a:pt x="55086" y="120457"/>
                  </a:lnTo>
                  <a:lnTo>
                    <a:pt x="62078" y="113716"/>
                  </a:lnTo>
                  <a:lnTo>
                    <a:pt x="68297" y="105819"/>
                  </a:lnTo>
                  <a:lnTo>
                    <a:pt x="73813" y="97097"/>
                  </a:lnTo>
                  <a:lnTo>
                    <a:pt x="78759" y="87799"/>
                  </a:lnTo>
                  <a:lnTo>
                    <a:pt x="83290" y="78148"/>
                  </a:lnTo>
                  <a:lnTo>
                    <a:pt x="88013" y="69863"/>
                  </a:lnTo>
                  <a:lnTo>
                    <a:pt x="93135" y="65765"/>
                  </a:lnTo>
                  <a:lnTo>
                    <a:pt x="98022" y="66178"/>
                  </a:lnTo>
                  <a:lnTo>
                    <a:pt x="102901" y="69630"/>
                  </a:lnTo>
                  <a:lnTo>
                    <a:pt x="108070" y="74789"/>
                  </a:lnTo>
                  <a:lnTo>
                    <a:pt x="113798" y="80679"/>
                  </a:lnTo>
                  <a:lnTo>
                    <a:pt x="120373" y="86557"/>
                  </a:lnTo>
                  <a:lnTo>
                    <a:pt x="127855" y="92052"/>
                  </a:lnTo>
                  <a:lnTo>
                    <a:pt x="135974" y="96593"/>
                  </a:lnTo>
                  <a:lnTo>
                    <a:pt x="144258" y="99298"/>
                  </a:lnTo>
                  <a:lnTo>
                    <a:pt x="152449" y="99852"/>
                  </a:lnTo>
                  <a:lnTo>
                    <a:pt x="160919" y="98876"/>
                  </a:lnTo>
                  <a:lnTo>
                    <a:pt x="170735" y="95927"/>
                  </a:lnTo>
                  <a:lnTo>
                    <a:pt x="183700" y="90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17213" y="4380447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1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5" y="40455"/>
                  </a:lnTo>
                  <a:lnTo>
                    <a:pt x="178" y="57504"/>
                  </a:lnTo>
                  <a:lnTo>
                    <a:pt x="827" y="74520"/>
                  </a:lnTo>
                  <a:lnTo>
                    <a:pt x="2075" y="90581"/>
                  </a:lnTo>
                  <a:lnTo>
                    <a:pt x="3728" y="106093"/>
                  </a:lnTo>
                  <a:lnTo>
                    <a:pt x="5376" y="122387"/>
                  </a:lnTo>
                  <a:lnTo>
                    <a:pt x="6779" y="140188"/>
                  </a:lnTo>
                  <a:lnTo>
                    <a:pt x="7872" y="159262"/>
                  </a:lnTo>
                  <a:lnTo>
                    <a:pt x="8679" y="178777"/>
                  </a:lnTo>
                  <a:lnTo>
                    <a:pt x="9257" y="198168"/>
                  </a:lnTo>
                  <a:lnTo>
                    <a:pt x="9662" y="217055"/>
                  </a:lnTo>
                  <a:lnTo>
                    <a:pt x="9942" y="235104"/>
                  </a:lnTo>
                  <a:lnTo>
                    <a:pt x="10137" y="252217"/>
                  </a:lnTo>
                  <a:lnTo>
                    <a:pt x="10469" y="267894"/>
                  </a:lnTo>
                  <a:lnTo>
                    <a:pt x="11473" y="282669"/>
                  </a:lnTo>
                  <a:lnTo>
                    <a:pt x="14355" y="297840"/>
                  </a:lnTo>
                  <a:lnTo>
                    <a:pt x="2105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32986" y="450678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8306" y="67"/>
                  </a:lnTo>
                  <a:lnTo>
                    <a:pt x="177177" y="707"/>
                  </a:lnTo>
                  <a:lnTo>
                    <a:pt x="165583" y="2003"/>
                  </a:lnTo>
                  <a:lnTo>
                    <a:pt x="153595" y="3863"/>
                  </a:lnTo>
                  <a:lnTo>
                    <a:pt x="141583" y="6179"/>
                  </a:lnTo>
                  <a:lnTo>
                    <a:pt x="129776" y="8846"/>
                  </a:lnTo>
                  <a:lnTo>
                    <a:pt x="118077" y="11770"/>
                  </a:lnTo>
                  <a:lnTo>
                    <a:pt x="106160" y="14877"/>
                  </a:lnTo>
                  <a:lnTo>
                    <a:pt x="93852" y="18112"/>
                  </a:lnTo>
                  <a:lnTo>
                    <a:pt x="81299" y="21436"/>
                  </a:lnTo>
                  <a:lnTo>
                    <a:pt x="68865" y="24821"/>
                  </a:lnTo>
                  <a:lnTo>
                    <a:pt x="56766" y="28241"/>
                  </a:lnTo>
                  <a:lnTo>
                    <a:pt x="45303" y="31534"/>
                  </a:lnTo>
                  <a:lnTo>
                    <a:pt x="33705" y="34715"/>
                  </a:lnTo>
                  <a:lnTo>
                    <a:pt x="19839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11970" y="4498633"/>
              <a:ext cx="189514" cy="224087"/>
            </a:xfrm>
            <a:custGeom>
              <a:avLst/>
              <a:gdLst/>
              <a:ahLst/>
              <a:cxnLst/>
              <a:rect l="0" t="0" r="0" b="0"/>
              <a:pathLst>
                <a:path w="189514" h="224087">
                  <a:moveTo>
                    <a:pt x="0" y="102912"/>
                  </a:moveTo>
                  <a:lnTo>
                    <a:pt x="8868" y="100045"/>
                  </a:lnTo>
                  <a:lnTo>
                    <a:pt x="17855" y="97904"/>
                  </a:lnTo>
                  <a:lnTo>
                    <a:pt x="27846" y="96296"/>
                  </a:lnTo>
                  <a:lnTo>
                    <a:pt x="38654" y="94943"/>
                  </a:lnTo>
                  <a:lnTo>
                    <a:pt x="49817" y="93446"/>
                  </a:lnTo>
                  <a:lnTo>
                    <a:pt x="61022" y="91594"/>
                  </a:lnTo>
                  <a:lnTo>
                    <a:pt x="72135" y="89355"/>
                  </a:lnTo>
                  <a:lnTo>
                    <a:pt x="83119" y="86774"/>
                  </a:lnTo>
                  <a:lnTo>
                    <a:pt x="93975" y="83915"/>
                  </a:lnTo>
                  <a:lnTo>
                    <a:pt x="104399" y="80520"/>
                  </a:lnTo>
                  <a:lnTo>
                    <a:pt x="113800" y="76031"/>
                  </a:lnTo>
                  <a:lnTo>
                    <a:pt x="121930" y="70231"/>
                  </a:lnTo>
                  <a:lnTo>
                    <a:pt x="128542" y="63218"/>
                  </a:lnTo>
                  <a:lnTo>
                    <a:pt x="133234" y="55215"/>
                  </a:lnTo>
                  <a:lnTo>
                    <a:pt x="135972" y="46464"/>
                  </a:lnTo>
                  <a:lnTo>
                    <a:pt x="136691" y="37335"/>
                  </a:lnTo>
                  <a:lnTo>
                    <a:pt x="135138" y="28294"/>
                  </a:lnTo>
                  <a:lnTo>
                    <a:pt x="131386" y="19604"/>
                  </a:lnTo>
                  <a:lnTo>
                    <a:pt x="125615" y="11805"/>
                  </a:lnTo>
                  <a:lnTo>
                    <a:pt x="117931" y="5778"/>
                  </a:lnTo>
                  <a:lnTo>
                    <a:pt x="108588" y="1844"/>
                  </a:lnTo>
                  <a:lnTo>
                    <a:pt x="98249" y="0"/>
                  </a:lnTo>
                  <a:lnTo>
                    <a:pt x="87859" y="193"/>
                  </a:lnTo>
                  <a:lnTo>
                    <a:pt x="77956" y="2177"/>
                  </a:lnTo>
                  <a:lnTo>
                    <a:pt x="68853" y="5760"/>
                  </a:lnTo>
                  <a:lnTo>
                    <a:pt x="60812" y="10897"/>
                  </a:lnTo>
                  <a:lnTo>
                    <a:pt x="53848" y="17421"/>
                  </a:lnTo>
                  <a:lnTo>
                    <a:pt x="47816" y="25069"/>
                  </a:lnTo>
                  <a:lnTo>
                    <a:pt x="42514" y="33572"/>
                  </a:lnTo>
                  <a:lnTo>
                    <a:pt x="37755" y="42698"/>
                  </a:lnTo>
                  <a:lnTo>
                    <a:pt x="33385" y="52266"/>
                  </a:lnTo>
                  <a:lnTo>
                    <a:pt x="29289" y="62142"/>
                  </a:lnTo>
                  <a:lnTo>
                    <a:pt x="25391" y="72229"/>
                  </a:lnTo>
                  <a:lnTo>
                    <a:pt x="21959" y="82459"/>
                  </a:lnTo>
                  <a:lnTo>
                    <a:pt x="19565" y="92788"/>
                  </a:lnTo>
                  <a:lnTo>
                    <a:pt x="18441" y="103187"/>
                  </a:lnTo>
                  <a:lnTo>
                    <a:pt x="18501" y="113799"/>
                  </a:lnTo>
                  <a:lnTo>
                    <a:pt x="19530" y="124916"/>
                  </a:lnTo>
                  <a:lnTo>
                    <a:pt x="21301" y="136653"/>
                  </a:lnTo>
                  <a:lnTo>
                    <a:pt x="23777" y="148807"/>
                  </a:lnTo>
                  <a:lnTo>
                    <a:pt x="27108" y="160966"/>
                  </a:lnTo>
                  <a:lnTo>
                    <a:pt x="31314" y="172876"/>
                  </a:lnTo>
                  <a:lnTo>
                    <a:pt x="36442" y="184144"/>
                  </a:lnTo>
                  <a:lnTo>
                    <a:pt x="42641" y="194179"/>
                  </a:lnTo>
                  <a:lnTo>
                    <a:pt x="49893" y="202771"/>
                  </a:lnTo>
                  <a:lnTo>
                    <a:pt x="58203" y="209878"/>
                  </a:lnTo>
                  <a:lnTo>
                    <a:pt x="67685" y="215442"/>
                  </a:lnTo>
                  <a:lnTo>
                    <a:pt x="78287" y="219592"/>
                  </a:lnTo>
                  <a:lnTo>
                    <a:pt x="89829" y="222414"/>
                  </a:lnTo>
                  <a:lnTo>
                    <a:pt x="102100" y="223876"/>
                  </a:lnTo>
                  <a:lnTo>
                    <a:pt x="114900" y="224086"/>
                  </a:lnTo>
                  <a:lnTo>
                    <a:pt x="127854" y="223228"/>
                  </a:lnTo>
                  <a:lnTo>
                    <a:pt x="141889" y="221292"/>
                  </a:lnTo>
                  <a:lnTo>
                    <a:pt x="160469" y="216994"/>
                  </a:lnTo>
                  <a:lnTo>
                    <a:pt x="189513" y="208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59411" y="4548903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8" y="0"/>
                  </a:lnTo>
                  <a:lnTo>
                    <a:pt x="48591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75349" y="4412032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8190" y="11869"/>
                  </a:lnTo>
                  <a:lnTo>
                    <a:pt x="16048" y="24278"/>
                  </a:lnTo>
                  <a:lnTo>
                    <a:pt x="14445" y="38461"/>
                  </a:lnTo>
                  <a:lnTo>
                    <a:pt x="13265" y="53996"/>
                  </a:lnTo>
                  <a:lnTo>
                    <a:pt x="12416" y="69992"/>
                  </a:lnTo>
                  <a:lnTo>
                    <a:pt x="11819" y="85875"/>
                  </a:lnTo>
                  <a:lnTo>
                    <a:pt x="11404" y="101423"/>
                  </a:lnTo>
                  <a:lnTo>
                    <a:pt x="11120" y="116609"/>
                  </a:lnTo>
                  <a:lnTo>
                    <a:pt x="10926" y="131483"/>
                  </a:lnTo>
                  <a:lnTo>
                    <a:pt x="10796" y="146113"/>
                  </a:lnTo>
                  <a:lnTo>
                    <a:pt x="10707" y="160563"/>
                  </a:lnTo>
                  <a:lnTo>
                    <a:pt x="10648" y="174884"/>
                  </a:lnTo>
                  <a:lnTo>
                    <a:pt x="10608" y="189115"/>
                  </a:lnTo>
                  <a:lnTo>
                    <a:pt x="10582" y="203284"/>
                  </a:lnTo>
                  <a:lnTo>
                    <a:pt x="10564" y="217415"/>
                  </a:lnTo>
                  <a:lnTo>
                    <a:pt x="10552" y="231685"/>
                  </a:lnTo>
                  <a:lnTo>
                    <a:pt x="10544" y="246411"/>
                  </a:lnTo>
                  <a:lnTo>
                    <a:pt x="10534" y="261728"/>
                  </a:lnTo>
                  <a:lnTo>
                    <a:pt x="10358" y="277610"/>
                  </a:lnTo>
                  <a:lnTo>
                    <a:pt x="9707" y="293956"/>
                  </a:lnTo>
                  <a:lnTo>
                    <a:pt x="8457" y="310640"/>
                  </a:lnTo>
                  <a:lnTo>
                    <a:pt x="6795" y="326999"/>
                  </a:lnTo>
                  <a:lnTo>
                    <a:pt x="4967" y="343559"/>
                  </a:lnTo>
                  <a:lnTo>
                    <a:pt x="2812" y="36289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96364" y="4359390"/>
              <a:ext cx="400084" cy="94757"/>
            </a:xfrm>
            <a:custGeom>
              <a:avLst/>
              <a:gdLst/>
              <a:ahLst/>
              <a:cxnLst/>
              <a:rect l="0" t="0" r="0" b="0"/>
              <a:pathLst>
                <a:path w="400084" h="94757">
                  <a:moveTo>
                    <a:pt x="400083" y="0"/>
                  </a:moveTo>
                  <a:lnTo>
                    <a:pt x="391215" y="2934"/>
                  </a:lnTo>
                  <a:lnTo>
                    <a:pt x="382228" y="5716"/>
                  </a:lnTo>
                  <a:lnTo>
                    <a:pt x="372228" y="8615"/>
                  </a:lnTo>
                  <a:lnTo>
                    <a:pt x="361074" y="11655"/>
                  </a:lnTo>
                  <a:lnTo>
                    <a:pt x="348615" y="14820"/>
                  </a:lnTo>
                  <a:lnTo>
                    <a:pt x="334898" y="18084"/>
                  </a:lnTo>
                  <a:lnTo>
                    <a:pt x="319963" y="21422"/>
                  </a:lnTo>
                  <a:lnTo>
                    <a:pt x="303737" y="24814"/>
                  </a:lnTo>
                  <a:lnTo>
                    <a:pt x="286305" y="28243"/>
                  </a:lnTo>
                  <a:lnTo>
                    <a:pt x="267874" y="31698"/>
                  </a:lnTo>
                  <a:lnTo>
                    <a:pt x="248671" y="35170"/>
                  </a:lnTo>
                  <a:lnTo>
                    <a:pt x="228910" y="38655"/>
                  </a:lnTo>
                  <a:lnTo>
                    <a:pt x="209083" y="42147"/>
                  </a:lnTo>
                  <a:lnTo>
                    <a:pt x="189924" y="45646"/>
                  </a:lnTo>
                  <a:lnTo>
                    <a:pt x="171782" y="49148"/>
                  </a:lnTo>
                  <a:lnTo>
                    <a:pt x="154651" y="52653"/>
                  </a:lnTo>
                  <a:lnTo>
                    <a:pt x="138371" y="56159"/>
                  </a:lnTo>
                  <a:lnTo>
                    <a:pt x="122754" y="59666"/>
                  </a:lnTo>
                  <a:lnTo>
                    <a:pt x="107789" y="63174"/>
                  </a:lnTo>
                  <a:lnTo>
                    <a:pt x="93645" y="66682"/>
                  </a:lnTo>
                  <a:lnTo>
                    <a:pt x="80347" y="70191"/>
                  </a:lnTo>
                  <a:lnTo>
                    <a:pt x="67786" y="73700"/>
                  </a:lnTo>
                  <a:lnTo>
                    <a:pt x="55811" y="77209"/>
                  </a:lnTo>
                  <a:lnTo>
                    <a:pt x="44285" y="80714"/>
                  </a:lnTo>
                  <a:lnTo>
                    <a:pt x="33540" y="84063"/>
                  </a:lnTo>
                  <a:lnTo>
                    <a:pt x="23314" y="87287"/>
                  </a:lnTo>
                  <a:lnTo>
                    <a:pt x="12702" y="9067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38519" y="4588182"/>
              <a:ext cx="136872" cy="164947"/>
            </a:xfrm>
            <a:custGeom>
              <a:avLst/>
              <a:gdLst/>
              <a:ahLst/>
              <a:cxnLst/>
              <a:rect l="0" t="0" r="0" b="0"/>
              <a:pathLst>
                <a:path w="136872" h="164947">
                  <a:moveTo>
                    <a:pt x="0" y="55477"/>
                  </a:moveTo>
                  <a:lnTo>
                    <a:pt x="8801" y="61278"/>
                  </a:lnTo>
                  <a:lnTo>
                    <a:pt x="17148" y="66202"/>
                  </a:lnTo>
                  <a:lnTo>
                    <a:pt x="25851" y="70700"/>
                  </a:lnTo>
                  <a:lnTo>
                    <a:pt x="35145" y="74748"/>
                  </a:lnTo>
                  <a:lnTo>
                    <a:pt x="45289" y="78113"/>
                  </a:lnTo>
                  <a:lnTo>
                    <a:pt x="56329" y="80717"/>
                  </a:lnTo>
                  <a:lnTo>
                    <a:pt x="67996" y="82472"/>
                  </a:lnTo>
                  <a:lnTo>
                    <a:pt x="79818" y="83202"/>
                  </a:lnTo>
                  <a:lnTo>
                    <a:pt x="91498" y="82906"/>
                  </a:lnTo>
                  <a:lnTo>
                    <a:pt x="102610" y="81401"/>
                  </a:lnTo>
                  <a:lnTo>
                    <a:pt x="112538" y="78264"/>
                  </a:lnTo>
                  <a:lnTo>
                    <a:pt x="121051" y="73412"/>
                  </a:lnTo>
                  <a:lnTo>
                    <a:pt x="127765" y="67052"/>
                  </a:lnTo>
                  <a:lnTo>
                    <a:pt x="132001" y="59495"/>
                  </a:lnTo>
                  <a:lnTo>
                    <a:pt x="133622" y="51048"/>
                  </a:lnTo>
                  <a:lnTo>
                    <a:pt x="132779" y="42124"/>
                  </a:lnTo>
                  <a:lnTo>
                    <a:pt x="129638" y="33222"/>
                  </a:lnTo>
                  <a:lnTo>
                    <a:pt x="124520" y="24620"/>
                  </a:lnTo>
                  <a:lnTo>
                    <a:pt x="117511" y="16710"/>
                  </a:lnTo>
                  <a:lnTo>
                    <a:pt x="108389" y="10076"/>
                  </a:lnTo>
                  <a:lnTo>
                    <a:pt x="97231" y="4922"/>
                  </a:lnTo>
                  <a:lnTo>
                    <a:pt x="84844" y="1444"/>
                  </a:lnTo>
                  <a:lnTo>
                    <a:pt x="72531" y="0"/>
                  </a:lnTo>
                  <a:lnTo>
                    <a:pt x="61033" y="589"/>
                  </a:lnTo>
                  <a:lnTo>
                    <a:pt x="50538" y="3085"/>
                  </a:lnTo>
                  <a:lnTo>
                    <a:pt x="40954" y="7418"/>
                  </a:lnTo>
                  <a:lnTo>
                    <a:pt x="32111" y="13371"/>
                  </a:lnTo>
                  <a:lnTo>
                    <a:pt x="24155" y="20789"/>
                  </a:lnTo>
                  <a:lnTo>
                    <a:pt x="17547" y="29662"/>
                  </a:lnTo>
                  <a:lnTo>
                    <a:pt x="12434" y="39847"/>
                  </a:lnTo>
                  <a:lnTo>
                    <a:pt x="8829" y="50938"/>
                  </a:lnTo>
                  <a:lnTo>
                    <a:pt x="6775" y="62374"/>
                  </a:lnTo>
                  <a:lnTo>
                    <a:pt x="6138" y="73805"/>
                  </a:lnTo>
                  <a:lnTo>
                    <a:pt x="6829" y="85089"/>
                  </a:lnTo>
                  <a:lnTo>
                    <a:pt x="8880" y="96199"/>
                  </a:lnTo>
                  <a:lnTo>
                    <a:pt x="12182" y="107150"/>
                  </a:lnTo>
                  <a:lnTo>
                    <a:pt x="16516" y="117808"/>
                  </a:lnTo>
                  <a:lnTo>
                    <a:pt x="21641" y="127900"/>
                  </a:lnTo>
                  <a:lnTo>
                    <a:pt x="27354" y="137312"/>
                  </a:lnTo>
                  <a:lnTo>
                    <a:pt x="33818" y="145769"/>
                  </a:lnTo>
                  <a:lnTo>
                    <a:pt x="41520" y="152772"/>
                  </a:lnTo>
                  <a:lnTo>
                    <a:pt x="50630" y="158179"/>
                  </a:lnTo>
                  <a:lnTo>
                    <a:pt x="61021" y="161996"/>
                  </a:lnTo>
                  <a:lnTo>
                    <a:pt x="72444" y="164199"/>
                  </a:lnTo>
                  <a:lnTo>
                    <a:pt x="84631" y="164946"/>
                  </a:lnTo>
                  <a:lnTo>
                    <a:pt x="96757" y="164665"/>
                  </a:lnTo>
                  <a:lnTo>
                    <a:pt x="108651" y="163932"/>
                  </a:lnTo>
                  <a:lnTo>
                    <a:pt x="121351" y="162686"/>
                  </a:lnTo>
                  <a:lnTo>
                    <a:pt x="136871" y="160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49089" y="4591017"/>
              <a:ext cx="147401" cy="189514"/>
            </a:xfrm>
            <a:custGeom>
              <a:avLst/>
              <a:gdLst/>
              <a:ahLst/>
              <a:cxnLst/>
              <a:rect l="0" t="0" r="0" b="0"/>
              <a:pathLst>
                <a:path w="147401" h="189514">
                  <a:moveTo>
                    <a:pt x="147400" y="0"/>
                  </a:moveTo>
                  <a:lnTo>
                    <a:pt x="141465" y="8801"/>
                  </a:lnTo>
                  <a:lnTo>
                    <a:pt x="135260" y="17147"/>
                  </a:lnTo>
                  <a:lnTo>
                    <a:pt x="128169" y="25846"/>
                  </a:lnTo>
                  <a:lnTo>
                    <a:pt x="120402" y="34968"/>
                  </a:lnTo>
                  <a:lnTo>
                    <a:pt x="112404" y="44463"/>
                  </a:lnTo>
                  <a:lnTo>
                    <a:pt x="104462" y="54250"/>
                  </a:lnTo>
                  <a:lnTo>
                    <a:pt x="96689" y="64091"/>
                  </a:lnTo>
                  <a:lnTo>
                    <a:pt x="89095" y="73616"/>
                  </a:lnTo>
                  <a:lnTo>
                    <a:pt x="81658" y="82654"/>
                  </a:lnTo>
                  <a:lnTo>
                    <a:pt x="74343" y="91366"/>
                  </a:lnTo>
                  <a:lnTo>
                    <a:pt x="67118" y="100135"/>
                  </a:lnTo>
                  <a:lnTo>
                    <a:pt x="59957" y="109186"/>
                  </a:lnTo>
                  <a:lnTo>
                    <a:pt x="52842" y="118572"/>
                  </a:lnTo>
                  <a:lnTo>
                    <a:pt x="45758" y="128259"/>
                  </a:lnTo>
                  <a:lnTo>
                    <a:pt x="38699" y="138178"/>
                  </a:lnTo>
                  <a:lnTo>
                    <a:pt x="31770" y="148005"/>
                  </a:lnTo>
                  <a:lnTo>
                    <a:pt x="24395" y="158246"/>
                  </a:lnTo>
                  <a:lnTo>
                    <a:pt x="14810" y="1709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17504" y="4559431"/>
              <a:ext cx="147400" cy="242157"/>
            </a:xfrm>
            <a:custGeom>
              <a:avLst/>
              <a:gdLst/>
              <a:ahLst/>
              <a:cxnLst/>
              <a:rect l="0" t="0" r="0" b="0"/>
              <a:pathLst>
                <a:path w="147400" h="242157">
                  <a:moveTo>
                    <a:pt x="0" y="0"/>
                  </a:moveTo>
                  <a:lnTo>
                    <a:pt x="3000" y="8868"/>
                  </a:lnTo>
                  <a:lnTo>
                    <a:pt x="6423" y="17855"/>
                  </a:lnTo>
                  <a:lnTo>
                    <a:pt x="10624" y="27851"/>
                  </a:lnTo>
                  <a:lnTo>
                    <a:pt x="15697" y="38831"/>
                  </a:lnTo>
                  <a:lnTo>
                    <a:pt x="21827" y="50643"/>
                  </a:lnTo>
                  <a:lnTo>
                    <a:pt x="29010" y="63101"/>
                  </a:lnTo>
                  <a:lnTo>
                    <a:pt x="37097" y="76039"/>
                  </a:lnTo>
                  <a:lnTo>
                    <a:pt x="45892" y="89320"/>
                  </a:lnTo>
                  <a:lnTo>
                    <a:pt x="55208" y="102842"/>
                  </a:lnTo>
                  <a:lnTo>
                    <a:pt x="64732" y="116530"/>
                  </a:lnTo>
                  <a:lnTo>
                    <a:pt x="74045" y="130332"/>
                  </a:lnTo>
                  <a:lnTo>
                    <a:pt x="82937" y="144207"/>
                  </a:lnTo>
                  <a:lnTo>
                    <a:pt x="91380" y="157965"/>
                  </a:lnTo>
                  <a:lnTo>
                    <a:pt x="99437" y="171284"/>
                  </a:lnTo>
                  <a:lnTo>
                    <a:pt x="107188" y="184011"/>
                  </a:lnTo>
                  <a:lnTo>
                    <a:pt x="114601" y="195915"/>
                  </a:lnTo>
                  <a:lnTo>
                    <a:pt x="122362" y="207865"/>
                  </a:lnTo>
                  <a:lnTo>
                    <a:pt x="132270" y="222026"/>
                  </a:lnTo>
                  <a:lnTo>
                    <a:pt x="14739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11583" y="4629548"/>
              <a:ext cx="163891" cy="186291"/>
            </a:xfrm>
            <a:custGeom>
              <a:avLst/>
              <a:gdLst/>
              <a:ahLst/>
              <a:cxnLst/>
              <a:rect l="0" t="0" r="0" b="0"/>
              <a:pathLst>
                <a:path w="163891" h="186291">
                  <a:moveTo>
                    <a:pt x="100719" y="119396"/>
                  </a:moveTo>
                  <a:lnTo>
                    <a:pt x="103519" y="110461"/>
                  </a:lnTo>
                  <a:lnTo>
                    <a:pt x="105021" y="100834"/>
                  </a:lnTo>
                  <a:lnTo>
                    <a:pt x="105327" y="89551"/>
                  </a:lnTo>
                  <a:lnTo>
                    <a:pt x="104647" y="77056"/>
                  </a:lnTo>
                  <a:lnTo>
                    <a:pt x="103180" y="64225"/>
                  </a:lnTo>
                  <a:lnTo>
                    <a:pt x="101102" y="51611"/>
                  </a:lnTo>
                  <a:lnTo>
                    <a:pt x="98247" y="39573"/>
                  </a:lnTo>
                  <a:lnTo>
                    <a:pt x="94127" y="28427"/>
                  </a:lnTo>
                  <a:lnTo>
                    <a:pt x="88578" y="18253"/>
                  </a:lnTo>
                  <a:lnTo>
                    <a:pt x="81734" y="9595"/>
                  </a:lnTo>
                  <a:lnTo>
                    <a:pt x="73845" y="3507"/>
                  </a:lnTo>
                  <a:lnTo>
                    <a:pt x="65172" y="345"/>
                  </a:lnTo>
                  <a:lnTo>
                    <a:pt x="56095" y="0"/>
                  </a:lnTo>
                  <a:lnTo>
                    <a:pt x="47089" y="2268"/>
                  </a:lnTo>
                  <a:lnTo>
                    <a:pt x="38412" y="6760"/>
                  </a:lnTo>
                  <a:lnTo>
                    <a:pt x="30283" y="13162"/>
                  </a:lnTo>
                  <a:lnTo>
                    <a:pt x="22969" y="21337"/>
                  </a:lnTo>
                  <a:lnTo>
                    <a:pt x="16537" y="31051"/>
                  </a:lnTo>
                  <a:lnTo>
                    <a:pt x="11047" y="41993"/>
                  </a:lnTo>
                  <a:lnTo>
                    <a:pt x="6649" y="53860"/>
                  </a:lnTo>
                  <a:lnTo>
                    <a:pt x="3323" y="66398"/>
                  </a:lnTo>
                  <a:lnTo>
                    <a:pt x="1071" y="79410"/>
                  </a:lnTo>
                  <a:lnTo>
                    <a:pt x="0" y="92751"/>
                  </a:lnTo>
                  <a:lnTo>
                    <a:pt x="60" y="106314"/>
                  </a:lnTo>
                  <a:lnTo>
                    <a:pt x="1236" y="119862"/>
                  </a:lnTo>
                  <a:lnTo>
                    <a:pt x="3619" y="133038"/>
                  </a:lnTo>
                  <a:lnTo>
                    <a:pt x="7153" y="145672"/>
                  </a:lnTo>
                  <a:lnTo>
                    <a:pt x="11814" y="157443"/>
                  </a:lnTo>
                  <a:lnTo>
                    <a:pt x="17690" y="167824"/>
                  </a:lnTo>
                  <a:lnTo>
                    <a:pt x="24713" y="176634"/>
                  </a:lnTo>
                  <a:lnTo>
                    <a:pt x="32529" y="183210"/>
                  </a:lnTo>
                  <a:lnTo>
                    <a:pt x="40614" y="186290"/>
                  </a:lnTo>
                  <a:lnTo>
                    <a:pt x="48637" y="185508"/>
                  </a:lnTo>
                  <a:lnTo>
                    <a:pt x="56310" y="181422"/>
                  </a:lnTo>
                  <a:lnTo>
                    <a:pt x="63310" y="175027"/>
                  </a:lnTo>
                  <a:lnTo>
                    <a:pt x="69534" y="167132"/>
                  </a:lnTo>
                  <a:lnTo>
                    <a:pt x="75052" y="157956"/>
                  </a:lnTo>
                  <a:lnTo>
                    <a:pt x="80000" y="147230"/>
                  </a:lnTo>
                  <a:lnTo>
                    <a:pt x="84519" y="134953"/>
                  </a:lnTo>
                  <a:lnTo>
                    <a:pt x="88739" y="122818"/>
                  </a:lnTo>
                  <a:lnTo>
                    <a:pt x="93240" y="114604"/>
                  </a:lnTo>
                  <a:lnTo>
                    <a:pt x="98365" y="112154"/>
                  </a:lnTo>
                  <a:lnTo>
                    <a:pt x="103617" y="114199"/>
                  </a:lnTo>
                  <a:lnTo>
                    <a:pt x="109031" y="119232"/>
                  </a:lnTo>
                  <a:lnTo>
                    <a:pt x="114725" y="126026"/>
                  </a:lnTo>
                  <a:lnTo>
                    <a:pt x="120723" y="133584"/>
                  </a:lnTo>
                  <a:lnTo>
                    <a:pt x="126988" y="141329"/>
                  </a:lnTo>
                  <a:lnTo>
                    <a:pt x="133351" y="148712"/>
                  </a:lnTo>
                  <a:lnTo>
                    <a:pt x="140270" y="155788"/>
                  </a:lnTo>
                  <a:lnTo>
                    <a:pt x="149468" y="163172"/>
                  </a:lnTo>
                  <a:lnTo>
                    <a:pt x="163890" y="172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794397" y="4596942"/>
              <a:ext cx="147785" cy="236231"/>
            </a:xfrm>
            <a:custGeom>
              <a:avLst/>
              <a:gdLst/>
              <a:ahLst/>
              <a:cxnLst/>
              <a:rect l="0" t="0" r="0" b="0"/>
              <a:pathLst>
                <a:path w="147785" h="236231">
                  <a:moveTo>
                    <a:pt x="117946" y="4603"/>
                  </a:moveTo>
                  <a:lnTo>
                    <a:pt x="109145" y="1804"/>
                  </a:lnTo>
                  <a:lnTo>
                    <a:pt x="100798" y="302"/>
                  </a:lnTo>
                  <a:lnTo>
                    <a:pt x="92095" y="0"/>
                  </a:lnTo>
                  <a:lnTo>
                    <a:pt x="82802" y="852"/>
                  </a:lnTo>
                  <a:lnTo>
                    <a:pt x="72658" y="2968"/>
                  </a:lnTo>
                  <a:lnTo>
                    <a:pt x="61622" y="6290"/>
                  </a:lnTo>
                  <a:lnTo>
                    <a:pt x="50128" y="10625"/>
                  </a:lnTo>
                  <a:lnTo>
                    <a:pt x="38954" y="15745"/>
                  </a:lnTo>
                  <a:lnTo>
                    <a:pt x="28527" y="21452"/>
                  </a:lnTo>
                  <a:lnTo>
                    <a:pt x="19242" y="27909"/>
                  </a:lnTo>
                  <a:lnTo>
                    <a:pt x="11610" y="35605"/>
                  </a:lnTo>
                  <a:lnTo>
                    <a:pt x="5750" y="44703"/>
                  </a:lnTo>
                  <a:lnTo>
                    <a:pt x="1781" y="54746"/>
                  </a:lnTo>
                  <a:lnTo>
                    <a:pt x="0" y="64871"/>
                  </a:lnTo>
                  <a:lnTo>
                    <a:pt x="365" y="74555"/>
                  </a:lnTo>
                  <a:lnTo>
                    <a:pt x="2878" y="83155"/>
                  </a:lnTo>
                  <a:lnTo>
                    <a:pt x="7755" y="89788"/>
                  </a:lnTo>
                  <a:lnTo>
                    <a:pt x="14881" y="94175"/>
                  </a:lnTo>
                  <a:lnTo>
                    <a:pt x="23732" y="96847"/>
                  </a:lnTo>
                  <a:lnTo>
                    <a:pt x="33573" y="98816"/>
                  </a:lnTo>
                  <a:lnTo>
                    <a:pt x="43890" y="100744"/>
                  </a:lnTo>
                  <a:lnTo>
                    <a:pt x="54408" y="102911"/>
                  </a:lnTo>
                  <a:lnTo>
                    <a:pt x="64994" y="105379"/>
                  </a:lnTo>
                  <a:lnTo>
                    <a:pt x="75590" y="108127"/>
                  </a:lnTo>
                  <a:lnTo>
                    <a:pt x="86009" y="111263"/>
                  </a:lnTo>
                  <a:lnTo>
                    <a:pt x="95939" y="115039"/>
                  </a:lnTo>
                  <a:lnTo>
                    <a:pt x="105252" y="119543"/>
                  </a:lnTo>
                  <a:lnTo>
                    <a:pt x="113982" y="124871"/>
                  </a:lnTo>
                  <a:lnTo>
                    <a:pt x="122233" y="131203"/>
                  </a:lnTo>
                  <a:lnTo>
                    <a:pt x="130105" y="138539"/>
                  </a:lnTo>
                  <a:lnTo>
                    <a:pt x="137205" y="146738"/>
                  </a:lnTo>
                  <a:lnTo>
                    <a:pt x="142690" y="155611"/>
                  </a:lnTo>
                  <a:lnTo>
                    <a:pt x="146225" y="164981"/>
                  </a:lnTo>
                  <a:lnTo>
                    <a:pt x="147784" y="174542"/>
                  </a:lnTo>
                  <a:lnTo>
                    <a:pt x="147392" y="183881"/>
                  </a:lnTo>
                  <a:lnTo>
                    <a:pt x="145271" y="192785"/>
                  </a:lnTo>
                  <a:lnTo>
                    <a:pt x="141593" y="201067"/>
                  </a:lnTo>
                  <a:lnTo>
                    <a:pt x="136393" y="208484"/>
                  </a:lnTo>
                  <a:lnTo>
                    <a:pt x="129821" y="214987"/>
                  </a:lnTo>
                  <a:lnTo>
                    <a:pt x="121971" y="220524"/>
                  </a:lnTo>
                  <a:lnTo>
                    <a:pt x="112800" y="224953"/>
                  </a:lnTo>
                  <a:lnTo>
                    <a:pt x="102426" y="228304"/>
                  </a:lnTo>
                  <a:lnTo>
                    <a:pt x="91672" y="230748"/>
                  </a:lnTo>
                  <a:lnTo>
                    <a:pt x="80923" y="232745"/>
                  </a:lnTo>
                  <a:lnTo>
                    <a:pt x="69237" y="234472"/>
                  </a:lnTo>
                  <a:lnTo>
                    <a:pt x="54775" y="236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65027" y="4580488"/>
              <a:ext cx="94758" cy="136872"/>
            </a:xfrm>
            <a:custGeom>
              <a:avLst/>
              <a:gdLst/>
              <a:ahLst/>
              <a:cxnLst/>
              <a:rect l="0" t="0" r="0" b="0"/>
              <a:pathLst>
                <a:path w="94758" h="136872">
                  <a:moveTo>
                    <a:pt x="94757" y="0"/>
                  </a:moveTo>
                  <a:lnTo>
                    <a:pt x="88956" y="5935"/>
                  </a:lnTo>
                  <a:lnTo>
                    <a:pt x="84032" y="12139"/>
                  </a:lnTo>
                  <a:lnTo>
                    <a:pt x="79525" y="19230"/>
                  </a:lnTo>
                  <a:lnTo>
                    <a:pt x="75131" y="26998"/>
                  </a:lnTo>
                  <a:lnTo>
                    <a:pt x="70469" y="34996"/>
                  </a:lnTo>
                  <a:lnTo>
                    <a:pt x="65355" y="42942"/>
                  </a:lnTo>
                  <a:lnTo>
                    <a:pt x="59776" y="50889"/>
                  </a:lnTo>
                  <a:lnTo>
                    <a:pt x="53805" y="59131"/>
                  </a:lnTo>
                  <a:lnTo>
                    <a:pt x="47527" y="67821"/>
                  </a:lnTo>
                  <a:lnTo>
                    <a:pt x="41023" y="76961"/>
                  </a:lnTo>
                  <a:lnTo>
                    <a:pt x="34358" y="86483"/>
                  </a:lnTo>
                  <a:lnTo>
                    <a:pt x="27589" y="96286"/>
                  </a:lnTo>
                  <a:lnTo>
                    <a:pt x="21054" y="105837"/>
                  </a:lnTo>
                  <a:lnTo>
                    <a:pt x="14732" y="115117"/>
                  </a:lnTo>
                  <a:lnTo>
                    <a:pt x="8069" y="12494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154499" y="4538374"/>
              <a:ext cx="84229" cy="200043"/>
            </a:xfrm>
            <a:custGeom>
              <a:avLst/>
              <a:gdLst/>
              <a:ahLst/>
              <a:cxnLst/>
              <a:rect l="0" t="0" r="0" b="0"/>
              <a:pathLst>
                <a:path w="84229" h="200043">
                  <a:moveTo>
                    <a:pt x="0" y="0"/>
                  </a:moveTo>
                  <a:lnTo>
                    <a:pt x="3000" y="8868"/>
                  </a:lnTo>
                  <a:lnTo>
                    <a:pt x="6423" y="17856"/>
                  </a:lnTo>
                  <a:lnTo>
                    <a:pt x="10614" y="27846"/>
                  </a:lnTo>
                  <a:lnTo>
                    <a:pt x="15342" y="38654"/>
                  </a:lnTo>
                  <a:lnTo>
                    <a:pt x="20175" y="49817"/>
                  </a:lnTo>
                  <a:lnTo>
                    <a:pt x="24857" y="61022"/>
                  </a:lnTo>
                  <a:lnTo>
                    <a:pt x="29466" y="72134"/>
                  </a:lnTo>
                  <a:lnTo>
                    <a:pt x="34316" y="83119"/>
                  </a:lnTo>
                  <a:lnTo>
                    <a:pt x="39572" y="93985"/>
                  </a:lnTo>
                  <a:lnTo>
                    <a:pt x="45086" y="104755"/>
                  </a:lnTo>
                  <a:lnTo>
                    <a:pt x="50486" y="115452"/>
                  </a:lnTo>
                  <a:lnTo>
                    <a:pt x="55564" y="126097"/>
                  </a:lnTo>
                  <a:lnTo>
                    <a:pt x="60280" y="136706"/>
                  </a:lnTo>
                  <a:lnTo>
                    <a:pt x="64674" y="147288"/>
                  </a:lnTo>
                  <a:lnTo>
                    <a:pt x="68809" y="157840"/>
                  </a:lnTo>
                  <a:lnTo>
                    <a:pt x="72598" y="167911"/>
                  </a:lnTo>
                  <a:lnTo>
                    <a:pt x="76174" y="177604"/>
                  </a:lnTo>
                  <a:lnTo>
                    <a:pt x="79853" y="187773"/>
                  </a:lnTo>
                  <a:lnTo>
                    <a:pt x="84228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54376" y="4488956"/>
              <a:ext cx="279191" cy="449502"/>
            </a:xfrm>
            <a:custGeom>
              <a:avLst/>
              <a:gdLst/>
              <a:ahLst/>
              <a:cxnLst/>
              <a:rect l="0" t="0" r="0" b="0"/>
              <a:pathLst>
                <a:path w="279191" h="449502">
                  <a:moveTo>
                    <a:pt x="89677" y="17833"/>
                  </a:moveTo>
                  <a:lnTo>
                    <a:pt x="86744" y="26701"/>
                  </a:lnTo>
                  <a:lnTo>
                    <a:pt x="83961" y="35688"/>
                  </a:lnTo>
                  <a:lnTo>
                    <a:pt x="81061" y="45679"/>
                  </a:lnTo>
                  <a:lnTo>
                    <a:pt x="78020" y="56487"/>
                  </a:lnTo>
                  <a:lnTo>
                    <a:pt x="74855" y="67649"/>
                  </a:lnTo>
                  <a:lnTo>
                    <a:pt x="71586" y="78785"/>
                  </a:lnTo>
                  <a:lnTo>
                    <a:pt x="68071" y="87321"/>
                  </a:lnTo>
                  <a:lnTo>
                    <a:pt x="64836" y="90089"/>
                  </a:lnTo>
                  <a:lnTo>
                    <a:pt x="63030" y="87971"/>
                  </a:lnTo>
                  <a:lnTo>
                    <a:pt x="62729" y="82637"/>
                  </a:lnTo>
                  <a:lnTo>
                    <a:pt x="63771" y="75159"/>
                  </a:lnTo>
                  <a:lnTo>
                    <a:pt x="66128" y="66003"/>
                  </a:lnTo>
                  <a:lnTo>
                    <a:pt x="69673" y="55511"/>
                  </a:lnTo>
                  <a:lnTo>
                    <a:pt x="74187" y="44323"/>
                  </a:lnTo>
                  <a:lnTo>
                    <a:pt x="79443" y="33326"/>
                  </a:lnTo>
                  <a:lnTo>
                    <a:pt x="85248" y="23008"/>
                  </a:lnTo>
                  <a:lnTo>
                    <a:pt x="91775" y="13957"/>
                  </a:lnTo>
                  <a:lnTo>
                    <a:pt x="99520" y="7011"/>
                  </a:lnTo>
                  <a:lnTo>
                    <a:pt x="108652" y="2424"/>
                  </a:lnTo>
                  <a:lnTo>
                    <a:pt x="118716" y="123"/>
                  </a:lnTo>
                  <a:lnTo>
                    <a:pt x="128857" y="0"/>
                  </a:lnTo>
                  <a:lnTo>
                    <a:pt x="138561" y="1774"/>
                  </a:lnTo>
                  <a:lnTo>
                    <a:pt x="147514" y="5384"/>
                  </a:lnTo>
                  <a:lnTo>
                    <a:pt x="155447" y="11072"/>
                  </a:lnTo>
                  <a:lnTo>
                    <a:pt x="162335" y="18782"/>
                  </a:lnTo>
                  <a:lnTo>
                    <a:pt x="168315" y="28212"/>
                  </a:lnTo>
                  <a:lnTo>
                    <a:pt x="173580" y="38981"/>
                  </a:lnTo>
                  <a:lnTo>
                    <a:pt x="178315" y="50744"/>
                  </a:lnTo>
                  <a:lnTo>
                    <a:pt x="182669" y="63216"/>
                  </a:lnTo>
                  <a:lnTo>
                    <a:pt x="186754" y="76188"/>
                  </a:lnTo>
                  <a:lnTo>
                    <a:pt x="190648" y="89507"/>
                  </a:lnTo>
                  <a:lnTo>
                    <a:pt x="194248" y="103230"/>
                  </a:lnTo>
                  <a:lnTo>
                    <a:pt x="197286" y="117588"/>
                  </a:lnTo>
                  <a:lnTo>
                    <a:pt x="199662" y="132660"/>
                  </a:lnTo>
                  <a:lnTo>
                    <a:pt x="201426" y="148376"/>
                  </a:lnTo>
                  <a:lnTo>
                    <a:pt x="202692" y="164612"/>
                  </a:lnTo>
                  <a:lnTo>
                    <a:pt x="203576" y="181235"/>
                  </a:lnTo>
                  <a:lnTo>
                    <a:pt x="204018" y="197975"/>
                  </a:lnTo>
                  <a:lnTo>
                    <a:pt x="203791" y="214440"/>
                  </a:lnTo>
                  <a:lnTo>
                    <a:pt x="202823" y="230439"/>
                  </a:lnTo>
                  <a:lnTo>
                    <a:pt x="201191" y="245961"/>
                  </a:lnTo>
                  <a:lnTo>
                    <a:pt x="199024" y="261078"/>
                  </a:lnTo>
                  <a:lnTo>
                    <a:pt x="196456" y="275875"/>
                  </a:lnTo>
                  <a:lnTo>
                    <a:pt x="193598" y="290271"/>
                  </a:lnTo>
                  <a:lnTo>
                    <a:pt x="190533" y="304025"/>
                  </a:lnTo>
                  <a:lnTo>
                    <a:pt x="187320" y="317054"/>
                  </a:lnTo>
                  <a:lnTo>
                    <a:pt x="183841" y="329262"/>
                  </a:lnTo>
                  <a:lnTo>
                    <a:pt x="179820" y="340468"/>
                  </a:lnTo>
                  <a:lnTo>
                    <a:pt x="175150" y="350674"/>
                  </a:lnTo>
                  <a:lnTo>
                    <a:pt x="169876" y="360019"/>
                  </a:lnTo>
                  <a:lnTo>
                    <a:pt x="164112" y="368690"/>
                  </a:lnTo>
                  <a:lnTo>
                    <a:pt x="157973" y="376861"/>
                  </a:lnTo>
                  <a:lnTo>
                    <a:pt x="151564" y="384672"/>
                  </a:lnTo>
                  <a:lnTo>
                    <a:pt x="144963" y="392232"/>
                  </a:lnTo>
                  <a:lnTo>
                    <a:pt x="138218" y="399613"/>
                  </a:lnTo>
                  <a:lnTo>
                    <a:pt x="131046" y="406707"/>
                  </a:lnTo>
                  <a:lnTo>
                    <a:pt x="122858" y="413244"/>
                  </a:lnTo>
                  <a:lnTo>
                    <a:pt x="113424" y="419112"/>
                  </a:lnTo>
                  <a:lnTo>
                    <a:pt x="102984" y="424034"/>
                  </a:lnTo>
                  <a:lnTo>
                    <a:pt x="92060" y="427510"/>
                  </a:lnTo>
                  <a:lnTo>
                    <a:pt x="81008" y="429400"/>
                  </a:lnTo>
                  <a:lnTo>
                    <a:pt x="69996" y="429872"/>
                  </a:lnTo>
                  <a:lnTo>
                    <a:pt x="59076" y="429209"/>
                  </a:lnTo>
                  <a:lnTo>
                    <a:pt x="48262" y="427682"/>
                  </a:lnTo>
                  <a:lnTo>
                    <a:pt x="37865" y="425202"/>
                  </a:lnTo>
                  <a:lnTo>
                    <a:pt x="28483" y="421336"/>
                  </a:lnTo>
                  <a:lnTo>
                    <a:pt x="20361" y="415953"/>
                  </a:lnTo>
                  <a:lnTo>
                    <a:pt x="13585" y="409052"/>
                  </a:lnTo>
                  <a:lnTo>
                    <a:pt x="8249" y="400590"/>
                  </a:lnTo>
                  <a:lnTo>
                    <a:pt x="4256" y="390715"/>
                  </a:lnTo>
                  <a:lnTo>
                    <a:pt x="1541" y="379847"/>
                  </a:lnTo>
                  <a:lnTo>
                    <a:pt x="152" y="368567"/>
                  </a:lnTo>
                  <a:lnTo>
                    <a:pt x="0" y="357254"/>
                  </a:lnTo>
                  <a:lnTo>
                    <a:pt x="1200" y="346390"/>
                  </a:lnTo>
                  <a:lnTo>
                    <a:pt x="4133" y="336628"/>
                  </a:lnTo>
                  <a:lnTo>
                    <a:pt x="8849" y="328222"/>
                  </a:lnTo>
                  <a:lnTo>
                    <a:pt x="15118" y="321410"/>
                  </a:lnTo>
                  <a:lnTo>
                    <a:pt x="22613" y="316575"/>
                  </a:lnTo>
                  <a:lnTo>
                    <a:pt x="31018" y="313734"/>
                  </a:lnTo>
                  <a:lnTo>
                    <a:pt x="39913" y="312774"/>
                  </a:lnTo>
                  <a:lnTo>
                    <a:pt x="48797" y="313633"/>
                  </a:lnTo>
                  <a:lnTo>
                    <a:pt x="57406" y="316095"/>
                  </a:lnTo>
                  <a:lnTo>
                    <a:pt x="65998" y="319847"/>
                  </a:lnTo>
                  <a:lnTo>
                    <a:pt x="75220" y="324573"/>
                  </a:lnTo>
                  <a:lnTo>
                    <a:pt x="85384" y="330006"/>
                  </a:lnTo>
                  <a:lnTo>
                    <a:pt x="96162" y="335940"/>
                  </a:lnTo>
                  <a:lnTo>
                    <a:pt x="106790" y="342221"/>
                  </a:lnTo>
                  <a:lnTo>
                    <a:pt x="116832" y="348742"/>
                  </a:lnTo>
                  <a:lnTo>
                    <a:pt x="126355" y="355426"/>
                  </a:lnTo>
                  <a:lnTo>
                    <a:pt x="135737" y="362219"/>
                  </a:lnTo>
                  <a:lnTo>
                    <a:pt x="145226" y="369087"/>
                  </a:lnTo>
                  <a:lnTo>
                    <a:pt x="154752" y="376005"/>
                  </a:lnTo>
                  <a:lnTo>
                    <a:pt x="164009" y="382957"/>
                  </a:lnTo>
                  <a:lnTo>
                    <a:pt x="172837" y="389931"/>
                  </a:lnTo>
                  <a:lnTo>
                    <a:pt x="181394" y="396919"/>
                  </a:lnTo>
                  <a:lnTo>
                    <a:pt x="190053" y="403918"/>
                  </a:lnTo>
                  <a:lnTo>
                    <a:pt x="199027" y="410919"/>
                  </a:lnTo>
                  <a:lnTo>
                    <a:pt x="208360" y="417756"/>
                  </a:lnTo>
                  <a:lnTo>
                    <a:pt x="218012" y="424121"/>
                  </a:lnTo>
                  <a:lnTo>
                    <a:pt x="227906" y="429878"/>
                  </a:lnTo>
                  <a:lnTo>
                    <a:pt x="237717" y="434912"/>
                  </a:lnTo>
                  <a:lnTo>
                    <a:pt x="247945" y="439533"/>
                  </a:lnTo>
                  <a:lnTo>
                    <a:pt x="260603" y="444145"/>
                  </a:lnTo>
                  <a:lnTo>
                    <a:pt x="279190" y="449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.jp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7700" y="-190500"/>
            <a:ext cx="8867950" cy="684444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94797" y="368497"/>
            <a:ext cx="1295007" cy="484312"/>
            <a:chOff x="294797" y="368497"/>
            <a:chExt cx="1295007" cy="484312"/>
          </a:xfrm>
        </p:grpSpPr>
        <p:sp>
          <p:nvSpPr>
            <p:cNvPr id="2" name="Freeform 1"/>
            <p:cNvSpPr/>
            <p:nvPr/>
          </p:nvSpPr>
          <p:spPr>
            <a:xfrm>
              <a:off x="294797" y="621181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540" y="0"/>
                  </a:lnTo>
                  <a:lnTo>
                    <a:pt x="102771" y="0"/>
                  </a:lnTo>
                  <a:lnTo>
                    <a:pt x="89885" y="0"/>
                  </a:lnTo>
                  <a:lnTo>
                    <a:pt x="76070" y="0"/>
                  </a:lnTo>
                  <a:lnTo>
                    <a:pt x="60200" y="0"/>
                  </a:lnTo>
                  <a:lnTo>
                    <a:pt x="3752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8010" y="379025"/>
              <a:ext cx="31586" cy="473784"/>
            </a:xfrm>
            <a:custGeom>
              <a:avLst/>
              <a:gdLst/>
              <a:ahLst/>
              <a:cxnLst/>
              <a:rect l="0" t="0" r="0" b="0"/>
              <a:pathLst>
                <a:path w="31586" h="473784">
                  <a:moveTo>
                    <a:pt x="0" y="0"/>
                  </a:moveTo>
                  <a:lnTo>
                    <a:pt x="4" y="8679"/>
                  </a:lnTo>
                  <a:lnTo>
                    <a:pt x="177" y="21199"/>
                  </a:lnTo>
                  <a:lnTo>
                    <a:pt x="825" y="36026"/>
                  </a:lnTo>
                  <a:lnTo>
                    <a:pt x="2074" y="52542"/>
                  </a:lnTo>
                  <a:lnTo>
                    <a:pt x="3727" y="70353"/>
                  </a:lnTo>
                  <a:lnTo>
                    <a:pt x="5375" y="89131"/>
                  </a:lnTo>
                  <a:lnTo>
                    <a:pt x="6782" y="108597"/>
                  </a:lnTo>
                  <a:lnTo>
                    <a:pt x="8048" y="128055"/>
                  </a:lnTo>
                  <a:lnTo>
                    <a:pt x="9504" y="146433"/>
                  </a:lnTo>
                  <a:lnTo>
                    <a:pt x="11331" y="163238"/>
                  </a:lnTo>
                  <a:lnTo>
                    <a:pt x="13389" y="178657"/>
                  </a:lnTo>
                  <a:lnTo>
                    <a:pt x="15317" y="193248"/>
                  </a:lnTo>
                  <a:lnTo>
                    <a:pt x="16910" y="207444"/>
                  </a:lnTo>
                  <a:lnTo>
                    <a:pt x="18133" y="221643"/>
                  </a:lnTo>
                  <a:lnTo>
                    <a:pt x="19029" y="236264"/>
                  </a:lnTo>
                  <a:lnTo>
                    <a:pt x="19670" y="251474"/>
                  </a:lnTo>
                  <a:lnTo>
                    <a:pt x="20288" y="266929"/>
                  </a:lnTo>
                  <a:lnTo>
                    <a:pt x="21242" y="281918"/>
                  </a:lnTo>
                  <a:lnTo>
                    <a:pt x="22699" y="296079"/>
                  </a:lnTo>
                  <a:lnTo>
                    <a:pt x="24494" y="309704"/>
                  </a:lnTo>
                  <a:lnTo>
                    <a:pt x="26238" y="323533"/>
                  </a:lnTo>
                  <a:lnTo>
                    <a:pt x="27705" y="337987"/>
                  </a:lnTo>
                  <a:lnTo>
                    <a:pt x="28841" y="353154"/>
                  </a:lnTo>
                  <a:lnTo>
                    <a:pt x="29677" y="368954"/>
                  </a:lnTo>
                  <a:lnTo>
                    <a:pt x="30275" y="385244"/>
                  </a:lnTo>
                  <a:lnTo>
                    <a:pt x="30694" y="401521"/>
                  </a:lnTo>
                  <a:lnTo>
                    <a:pt x="31028" y="418754"/>
                  </a:lnTo>
                  <a:lnTo>
                    <a:pt x="31308" y="440690"/>
                  </a:lnTo>
                  <a:lnTo>
                    <a:pt x="31585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6994" y="368497"/>
              <a:ext cx="20014" cy="484312"/>
            </a:xfrm>
            <a:custGeom>
              <a:avLst/>
              <a:gdLst/>
              <a:ahLst/>
              <a:cxnLst/>
              <a:rect l="0" t="0" r="0" b="0"/>
              <a:pathLst>
                <a:path w="20014" h="484312">
                  <a:moveTo>
                    <a:pt x="10529" y="0"/>
                  </a:moveTo>
                  <a:lnTo>
                    <a:pt x="10529" y="14736"/>
                  </a:lnTo>
                  <a:lnTo>
                    <a:pt x="10529" y="29287"/>
                  </a:lnTo>
                  <a:lnTo>
                    <a:pt x="10529" y="45073"/>
                  </a:lnTo>
                  <a:lnTo>
                    <a:pt x="10529" y="61788"/>
                  </a:lnTo>
                  <a:lnTo>
                    <a:pt x="10529" y="78633"/>
                  </a:lnTo>
                  <a:lnTo>
                    <a:pt x="10529" y="95127"/>
                  </a:lnTo>
                  <a:lnTo>
                    <a:pt x="10529" y="111608"/>
                  </a:lnTo>
                  <a:lnTo>
                    <a:pt x="10529" y="129023"/>
                  </a:lnTo>
                  <a:lnTo>
                    <a:pt x="10529" y="147846"/>
                  </a:lnTo>
                  <a:lnTo>
                    <a:pt x="10529" y="167910"/>
                  </a:lnTo>
                  <a:lnTo>
                    <a:pt x="10529" y="188690"/>
                  </a:lnTo>
                  <a:lnTo>
                    <a:pt x="10533" y="209771"/>
                  </a:lnTo>
                  <a:lnTo>
                    <a:pt x="10706" y="230453"/>
                  </a:lnTo>
                  <a:lnTo>
                    <a:pt x="11355" y="249720"/>
                  </a:lnTo>
                  <a:lnTo>
                    <a:pt x="12603" y="267160"/>
                  </a:lnTo>
                  <a:lnTo>
                    <a:pt x="14256" y="283189"/>
                  </a:lnTo>
                  <a:lnTo>
                    <a:pt x="15904" y="298730"/>
                  </a:lnTo>
                  <a:lnTo>
                    <a:pt x="17307" y="314375"/>
                  </a:lnTo>
                  <a:lnTo>
                    <a:pt x="18400" y="330193"/>
                  </a:lnTo>
                  <a:lnTo>
                    <a:pt x="19208" y="345908"/>
                  </a:lnTo>
                  <a:lnTo>
                    <a:pt x="19781" y="361339"/>
                  </a:lnTo>
                  <a:lnTo>
                    <a:pt x="20013" y="376450"/>
                  </a:lnTo>
                  <a:lnTo>
                    <a:pt x="19645" y="391275"/>
                  </a:lnTo>
                  <a:lnTo>
                    <a:pt x="18582" y="405865"/>
                  </a:lnTo>
                  <a:lnTo>
                    <a:pt x="16849" y="420057"/>
                  </a:lnTo>
                  <a:lnTo>
                    <a:pt x="14223" y="435072"/>
                  </a:lnTo>
                  <a:lnTo>
                    <a:pt x="9354" y="45446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42238" y="704216"/>
              <a:ext cx="105286" cy="22251"/>
            </a:xfrm>
            <a:custGeom>
              <a:avLst/>
              <a:gdLst/>
              <a:ahLst/>
              <a:cxnLst/>
              <a:rect l="0" t="0" r="0" b="0"/>
              <a:pathLst>
                <a:path w="105286" h="22251">
                  <a:moveTo>
                    <a:pt x="105285" y="11721"/>
                  </a:moveTo>
                  <a:lnTo>
                    <a:pt x="99350" y="6055"/>
                  </a:lnTo>
                  <a:lnTo>
                    <a:pt x="93146" y="2411"/>
                  </a:lnTo>
                  <a:lnTo>
                    <a:pt x="86050" y="501"/>
                  </a:lnTo>
                  <a:lnTo>
                    <a:pt x="78109" y="0"/>
                  </a:lnTo>
                  <a:lnTo>
                    <a:pt x="69463" y="619"/>
                  </a:lnTo>
                  <a:lnTo>
                    <a:pt x="60273" y="2091"/>
                  </a:lnTo>
                  <a:lnTo>
                    <a:pt x="50754" y="4224"/>
                  </a:lnTo>
                  <a:lnTo>
                    <a:pt x="40017" y="7224"/>
                  </a:lnTo>
                  <a:lnTo>
                    <a:pt x="24887" y="12467"/>
                  </a:lnTo>
                  <a:lnTo>
                    <a:pt x="0" y="22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35671" y="691111"/>
              <a:ext cx="175065" cy="138811"/>
            </a:xfrm>
            <a:custGeom>
              <a:avLst/>
              <a:gdLst/>
              <a:ahLst/>
              <a:cxnLst/>
              <a:rect l="0" t="0" r="0" b="0"/>
              <a:pathLst>
                <a:path w="175065" h="138811">
                  <a:moveTo>
                    <a:pt x="69779" y="119583"/>
                  </a:moveTo>
                  <a:lnTo>
                    <a:pt x="72646" y="107848"/>
                  </a:lnTo>
                  <a:lnTo>
                    <a:pt x="74788" y="96719"/>
                  </a:lnTo>
                  <a:lnTo>
                    <a:pt x="76386" y="85125"/>
                  </a:lnTo>
                  <a:lnTo>
                    <a:pt x="77394" y="73137"/>
                  </a:lnTo>
                  <a:lnTo>
                    <a:pt x="77594" y="61125"/>
                  </a:lnTo>
                  <a:lnTo>
                    <a:pt x="76934" y="49327"/>
                  </a:lnTo>
                  <a:lnTo>
                    <a:pt x="75350" y="37973"/>
                  </a:lnTo>
                  <a:lnTo>
                    <a:pt x="72690" y="27353"/>
                  </a:lnTo>
                  <a:lnTo>
                    <a:pt x="68969" y="17565"/>
                  </a:lnTo>
                  <a:lnTo>
                    <a:pt x="64183" y="9181"/>
                  </a:lnTo>
                  <a:lnTo>
                    <a:pt x="58222" y="3285"/>
                  </a:lnTo>
                  <a:lnTo>
                    <a:pt x="51147" y="255"/>
                  </a:lnTo>
                  <a:lnTo>
                    <a:pt x="43465" y="0"/>
                  </a:lnTo>
                  <a:lnTo>
                    <a:pt x="36003" y="2330"/>
                  </a:lnTo>
                  <a:lnTo>
                    <a:pt x="29213" y="6858"/>
                  </a:lnTo>
                  <a:lnTo>
                    <a:pt x="23181" y="13115"/>
                  </a:lnTo>
                  <a:lnTo>
                    <a:pt x="17822" y="20661"/>
                  </a:lnTo>
                  <a:lnTo>
                    <a:pt x="13000" y="29143"/>
                  </a:lnTo>
                  <a:lnTo>
                    <a:pt x="8744" y="38613"/>
                  </a:lnTo>
                  <a:lnTo>
                    <a:pt x="5250" y="49486"/>
                  </a:lnTo>
                  <a:lnTo>
                    <a:pt x="2566" y="61869"/>
                  </a:lnTo>
                  <a:lnTo>
                    <a:pt x="762" y="75271"/>
                  </a:lnTo>
                  <a:lnTo>
                    <a:pt x="0" y="88805"/>
                  </a:lnTo>
                  <a:lnTo>
                    <a:pt x="275" y="101927"/>
                  </a:lnTo>
                  <a:lnTo>
                    <a:pt x="1766" y="113820"/>
                  </a:lnTo>
                  <a:lnTo>
                    <a:pt x="4895" y="123284"/>
                  </a:lnTo>
                  <a:lnTo>
                    <a:pt x="9737" y="129888"/>
                  </a:lnTo>
                  <a:lnTo>
                    <a:pt x="15921" y="133540"/>
                  </a:lnTo>
                  <a:lnTo>
                    <a:pt x="22827" y="134119"/>
                  </a:lnTo>
                  <a:lnTo>
                    <a:pt x="30014" y="131877"/>
                  </a:lnTo>
                  <a:lnTo>
                    <a:pt x="36938" y="127157"/>
                  </a:lnTo>
                  <a:lnTo>
                    <a:pt x="42895" y="120194"/>
                  </a:lnTo>
                  <a:lnTo>
                    <a:pt x="47597" y="111333"/>
                  </a:lnTo>
                  <a:lnTo>
                    <a:pt x="51108" y="100982"/>
                  </a:lnTo>
                  <a:lnTo>
                    <a:pt x="53637" y="89520"/>
                  </a:lnTo>
                  <a:lnTo>
                    <a:pt x="55441" y="77324"/>
                  </a:lnTo>
                  <a:lnTo>
                    <a:pt x="57545" y="66995"/>
                  </a:lnTo>
                  <a:lnTo>
                    <a:pt x="60834" y="62169"/>
                  </a:lnTo>
                  <a:lnTo>
                    <a:pt x="64802" y="62723"/>
                  </a:lnTo>
                  <a:lnTo>
                    <a:pt x="69343" y="67034"/>
                  </a:lnTo>
                  <a:lnTo>
                    <a:pt x="74447" y="73702"/>
                  </a:lnTo>
                  <a:lnTo>
                    <a:pt x="80051" y="81815"/>
                  </a:lnTo>
                  <a:lnTo>
                    <a:pt x="86055" y="90809"/>
                  </a:lnTo>
                  <a:lnTo>
                    <a:pt x="92363" y="100186"/>
                  </a:lnTo>
                  <a:lnTo>
                    <a:pt x="98890" y="109434"/>
                  </a:lnTo>
                  <a:lnTo>
                    <a:pt x="105577" y="118284"/>
                  </a:lnTo>
                  <a:lnTo>
                    <a:pt x="112540" y="126199"/>
                  </a:lnTo>
                  <a:lnTo>
                    <a:pt x="120053" y="132309"/>
                  </a:lnTo>
                  <a:lnTo>
                    <a:pt x="128212" y="136305"/>
                  </a:lnTo>
                  <a:lnTo>
                    <a:pt x="136703" y="138332"/>
                  </a:lnTo>
                  <a:lnTo>
                    <a:pt x="145826" y="138810"/>
                  </a:lnTo>
                  <a:lnTo>
                    <a:pt x="157503" y="136661"/>
                  </a:lnTo>
                  <a:lnTo>
                    <a:pt x="175064" y="130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21264" y="631709"/>
              <a:ext cx="183532" cy="187911"/>
            </a:xfrm>
            <a:custGeom>
              <a:avLst/>
              <a:gdLst/>
              <a:ahLst/>
              <a:cxnLst/>
              <a:rect l="0" t="0" r="0" b="0"/>
              <a:pathLst>
                <a:path w="183532" h="187911">
                  <a:moveTo>
                    <a:pt x="0" y="73700"/>
                  </a:moveTo>
                  <a:lnTo>
                    <a:pt x="67" y="88235"/>
                  </a:lnTo>
                  <a:lnTo>
                    <a:pt x="707" y="100865"/>
                  </a:lnTo>
                  <a:lnTo>
                    <a:pt x="2004" y="112770"/>
                  </a:lnTo>
                  <a:lnTo>
                    <a:pt x="3863" y="124252"/>
                  </a:lnTo>
                  <a:lnTo>
                    <a:pt x="6180" y="135444"/>
                  </a:lnTo>
                  <a:lnTo>
                    <a:pt x="8851" y="146427"/>
                  </a:lnTo>
                  <a:lnTo>
                    <a:pt x="11947" y="157097"/>
                  </a:lnTo>
                  <a:lnTo>
                    <a:pt x="15703" y="167191"/>
                  </a:lnTo>
                  <a:lnTo>
                    <a:pt x="20205" y="176567"/>
                  </a:lnTo>
                  <a:lnTo>
                    <a:pt x="25825" y="183725"/>
                  </a:lnTo>
                  <a:lnTo>
                    <a:pt x="32221" y="186357"/>
                  </a:lnTo>
                  <a:lnTo>
                    <a:pt x="37856" y="184388"/>
                  </a:lnTo>
                  <a:lnTo>
                    <a:pt x="42232" y="178772"/>
                  </a:lnTo>
                  <a:lnTo>
                    <a:pt x="45444" y="170538"/>
                  </a:lnTo>
                  <a:lnTo>
                    <a:pt x="48083" y="161468"/>
                  </a:lnTo>
                  <a:lnTo>
                    <a:pt x="51708" y="154176"/>
                  </a:lnTo>
                  <a:lnTo>
                    <a:pt x="56860" y="150308"/>
                  </a:lnTo>
                  <a:lnTo>
                    <a:pt x="62141" y="150171"/>
                  </a:lnTo>
                  <a:lnTo>
                    <a:pt x="67048" y="153136"/>
                  </a:lnTo>
                  <a:lnTo>
                    <a:pt x="71731" y="158251"/>
                  </a:lnTo>
                  <a:lnTo>
                    <a:pt x="76582" y="164544"/>
                  </a:lnTo>
                  <a:lnTo>
                    <a:pt x="81828" y="171368"/>
                  </a:lnTo>
                  <a:lnTo>
                    <a:pt x="87830" y="177906"/>
                  </a:lnTo>
                  <a:lnTo>
                    <a:pt x="95149" y="183084"/>
                  </a:lnTo>
                  <a:lnTo>
                    <a:pt x="103958" y="186448"/>
                  </a:lnTo>
                  <a:lnTo>
                    <a:pt x="113789" y="187910"/>
                  </a:lnTo>
                  <a:lnTo>
                    <a:pt x="123765" y="187462"/>
                  </a:lnTo>
                  <a:lnTo>
                    <a:pt x="133357" y="185303"/>
                  </a:lnTo>
                  <a:lnTo>
                    <a:pt x="142405" y="181433"/>
                  </a:lnTo>
                  <a:lnTo>
                    <a:pt x="150934" y="175571"/>
                  </a:lnTo>
                  <a:lnTo>
                    <a:pt x="159029" y="167743"/>
                  </a:lnTo>
                  <a:lnTo>
                    <a:pt x="166464" y="158235"/>
                  </a:lnTo>
                  <a:lnTo>
                    <a:pt x="172714" y="147412"/>
                  </a:lnTo>
                  <a:lnTo>
                    <a:pt x="177582" y="135615"/>
                  </a:lnTo>
                  <a:lnTo>
                    <a:pt x="181023" y="123119"/>
                  </a:lnTo>
                  <a:lnTo>
                    <a:pt x="182966" y="110133"/>
                  </a:lnTo>
                  <a:lnTo>
                    <a:pt x="183531" y="96812"/>
                  </a:lnTo>
                  <a:lnTo>
                    <a:pt x="182963" y="83427"/>
                  </a:lnTo>
                  <a:lnTo>
                    <a:pt x="181527" y="70361"/>
                  </a:lnTo>
                  <a:lnTo>
                    <a:pt x="179460" y="57803"/>
                  </a:lnTo>
                  <a:lnTo>
                    <a:pt x="177099" y="46012"/>
                  </a:lnTo>
                  <a:lnTo>
                    <a:pt x="174654" y="34151"/>
                  </a:lnTo>
                  <a:lnTo>
                    <a:pt x="171914" y="2006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62424" y="673288"/>
              <a:ext cx="158924" cy="137407"/>
            </a:xfrm>
            <a:custGeom>
              <a:avLst/>
              <a:gdLst/>
              <a:ahLst/>
              <a:cxnLst/>
              <a:rect l="0" t="0" r="0" b="0"/>
              <a:pathLst>
                <a:path w="158924" h="137407">
                  <a:moveTo>
                    <a:pt x="64166" y="105820"/>
                  </a:moveTo>
                  <a:lnTo>
                    <a:pt x="69967" y="99886"/>
                  </a:lnTo>
                  <a:lnTo>
                    <a:pt x="74891" y="93681"/>
                  </a:lnTo>
                  <a:lnTo>
                    <a:pt x="79384" y="86581"/>
                  </a:lnTo>
                  <a:lnTo>
                    <a:pt x="83260" y="78468"/>
                  </a:lnTo>
                  <a:lnTo>
                    <a:pt x="85977" y="69173"/>
                  </a:lnTo>
                  <a:lnTo>
                    <a:pt x="87327" y="58734"/>
                  </a:lnTo>
                  <a:lnTo>
                    <a:pt x="87256" y="47655"/>
                  </a:lnTo>
                  <a:lnTo>
                    <a:pt x="85690" y="36765"/>
                  </a:lnTo>
                  <a:lnTo>
                    <a:pt x="82737" y="26532"/>
                  </a:lnTo>
                  <a:lnTo>
                    <a:pt x="78315" y="17377"/>
                  </a:lnTo>
                  <a:lnTo>
                    <a:pt x="72074" y="9833"/>
                  </a:lnTo>
                  <a:lnTo>
                    <a:pt x="63996" y="4041"/>
                  </a:lnTo>
                  <a:lnTo>
                    <a:pt x="54658" y="458"/>
                  </a:lnTo>
                  <a:lnTo>
                    <a:pt x="45014" y="0"/>
                  </a:lnTo>
                  <a:lnTo>
                    <a:pt x="35649" y="2880"/>
                  </a:lnTo>
                  <a:lnTo>
                    <a:pt x="26923" y="8711"/>
                  </a:lnTo>
                  <a:lnTo>
                    <a:pt x="19142" y="16892"/>
                  </a:lnTo>
                  <a:lnTo>
                    <a:pt x="12367" y="26829"/>
                  </a:lnTo>
                  <a:lnTo>
                    <a:pt x="6802" y="37869"/>
                  </a:lnTo>
                  <a:lnTo>
                    <a:pt x="2879" y="49329"/>
                  </a:lnTo>
                  <a:lnTo>
                    <a:pt x="681" y="60804"/>
                  </a:lnTo>
                  <a:lnTo>
                    <a:pt x="0" y="72132"/>
                  </a:lnTo>
                  <a:lnTo>
                    <a:pt x="521" y="83278"/>
                  </a:lnTo>
                  <a:lnTo>
                    <a:pt x="1952" y="94252"/>
                  </a:lnTo>
                  <a:lnTo>
                    <a:pt x="4367" y="104758"/>
                  </a:lnTo>
                  <a:lnTo>
                    <a:pt x="8190" y="114216"/>
                  </a:lnTo>
                  <a:lnTo>
                    <a:pt x="13540" y="122375"/>
                  </a:lnTo>
                  <a:lnTo>
                    <a:pt x="20250" y="128668"/>
                  </a:lnTo>
                  <a:lnTo>
                    <a:pt x="28049" y="132082"/>
                  </a:lnTo>
                  <a:lnTo>
                    <a:pt x="36658" y="132329"/>
                  </a:lnTo>
                  <a:lnTo>
                    <a:pt x="45523" y="129579"/>
                  </a:lnTo>
                  <a:lnTo>
                    <a:pt x="53853" y="124086"/>
                  </a:lnTo>
                  <a:lnTo>
                    <a:pt x="61264" y="116288"/>
                  </a:lnTo>
                  <a:lnTo>
                    <a:pt x="67728" y="106854"/>
                  </a:lnTo>
                  <a:lnTo>
                    <a:pt x="73385" y="96555"/>
                  </a:lnTo>
                  <a:lnTo>
                    <a:pt x="78430" y="85942"/>
                  </a:lnTo>
                  <a:lnTo>
                    <a:pt x="83527" y="76827"/>
                  </a:lnTo>
                  <a:lnTo>
                    <a:pt x="88917" y="72060"/>
                  </a:lnTo>
                  <a:lnTo>
                    <a:pt x="93813" y="72174"/>
                  </a:lnTo>
                  <a:lnTo>
                    <a:pt x="98157" y="75968"/>
                  </a:lnTo>
                  <a:lnTo>
                    <a:pt x="102145" y="82183"/>
                  </a:lnTo>
                  <a:lnTo>
                    <a:pt x="106092" y="89773"/>
                  </a:lnTo>
                  <a:lnTo>
                    <a:pt x="110399" y="97867"/>
                  </a:lnTo>
                  <a:lnTo>
                    <a:pt x="115248" y="105971"/>
                  </a:lnTo>
                  <a:lnTo>
                    <a:pt x="120712" y="113595"/>
                  </a:lnTo>
                  <a:lnTo>
                    <a:pt x="127602" y="120859"/>
                  </a:lnTo>
                  <a:lnTo>
                    <a:pt x="138762" y="128395"/>
                  </a:lnTo>
                  <a:lnTo>
                    <a:pt x="158923" y="137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63461" y="70540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3" y="39066"/>
                  </a:lnTo>
                  <a:lnTo>
                    <a:pt x="3901" y="50471"/>
                  </a:lnTo>
                  <a:lnTo>
                    <a:pt x="6653" y="62717"/>
                  </a:lnTo>
                  <a:lnTo>
                    <a:pt x="11619" y="7912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52932" y="56853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68746" y="652766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75"/>
                  </a:lnTo>
                  <a:lnTo>
                    <a:pt x="3863" y="50730"/>
                  </a:lnTo>
                  <a:lnTo>
                    <a:pt x="6180" y="62571"/>
                  </a:lnTo>
                  <a:lnTo>
                    <a:pt x="8842" y="74806"/>
                  </a:lnTo>
                  <a:lnTo>
                    <a:pt x="11604" y="87434"/>
                  </a:lnTo>
                  <a:lnTo>
                    <a:pt x="14362" y="101888"/>
                  </a:lnTo>
                  <a:lnTo>
                    <a:pt x="17356" y="122796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68746" y="54748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343044" y="1200248"/>
            <a:ext cx="2445141" cy="413120"/>
            <a:chOff x="1343044" y="1200248"/>
            <a:chExt cx="2445141" cy="413120"/>
          </a:xfrm>
        </p:grpSpPr>
        <p:sp>
          <p:nvSpPr>
            <p:cNvPr id="14" name="Freeform 13"/>
            <p:cNvSpPr/>
            <p:nvPr/>
          </p:nvSpPr>
          <p:spPr>
            <a:xfrm>
              <a:off x="1343044" y="1381101"/>
              <a:ext cx="225703" cy="90439"/>
            </a:xfrm>
            <a:custGeom>
              <a:avLst/>
              <a:gdLst/>
              <a:ahLst/>
              <a:cxnLst/>
              <a:rect l="0" t="0" r="0" b="0"/>
              <a:pathLst>
                <a:path w="225703" h="90439">
                  <a:moveTo>
                    <a:pt x="4603" y="19189"/>
                  </a:moveTo>
                  <a:lnTo>
                    <a:pt x="1803" y="27990"/>
                  </a:lnTo>
                  <a:lnTo>
                    <a:pt x="302" y="36337"/>
                  </a:lnTo>
                  <a:lnTo>
                    <a:pt x="0" y="45031"/>
                  </a:lnTo>
                  <a:lnTo>
                    <a:pt x="852" y="53979"/>
                  </a:lnTo>
                  <a:lnTo>
                    <a:pt x="2968" y="62826"/>
                  </a:lnTo>
                  <a:lnTo>
                    <a:pt x="6299" y="71351"/>
                  </a:lnTo>
                  <a:lnTo>
                    <a:pt x="10980" y="79021"/>
                  </a:lnTo>
                  <a:lnTo>
                    <a:pt x="17396" y="84953"/>
                  </a:lnTo>
                  <a:lnTo>
                    <a:pt x="25591" y="88815"/>
                  </a:lnTo>
                  <a:lnTo>
                    <a:pt x="35008" y="90438"/>
                  </a:lnTo>
                  <a:lnTo>
                    <a:pt x="44705" y="89565"/>
                  </a:lnTo>
                  <a:lnTo>
                    <a:pt x="54111" y="86306"/>
                  </a:lnTo>
                  <a:lnTo>
                    <a:pt x="63033" y="80882"/>
                  </a:lnTo>
                  <a:lnTo>
                    <a:pt x="71478" y="73438"/>
                  </a:lnTo>
                  <a:lnTo>
                    <a:pt x="79526" y="64261"/>
                  </a:lnTo>
                  <a:lnTo>
                    <a:pt x="87270" y="54035"/>
                  </a:lnTo>
                  <a:lnTo>
                    <a:pt x="94791" y="43721"/>
                  </a:lnTo>
                  <a:lnTo>
                    <a:pt x="102158" y="33870"/>
                  </a:lnTo>
                  <a:lnTo>
                    <a:pt x="109584" y="24801"/>
                  </a:lnTo>
                  <a:lnTo>
                    <a:pt x="117410" y="16782"/>
                  </a:lnTo>
                  <a:lnTo>
                    <a:pt x="125784" y="9849"/>
                  </a:lnTo>
                  <a:lnTo>
                    <a:pt x="134527" y="4345"/>
                  </a:lnTo>
                  <a:lnTo>
                    <a:pt x="143242" y="995"/>
                  </a:lnTo>
                  <a:lnTo>
                    <a:pt x="151696" y="0"/>
                  </a:lnTo>
                  <a:lnTo>
                    <a:pt x="159830" y="1110"/>
                  </a:lnTo>
                  <a:lnTo>
                    <a:pt x="167671" y="3905"/>
                  </a:lnTo>
                  <a:lnTo>
                    <a:pt x="175278" y="7967"/>
                  </a:lnTo>
                  <a:lnTo>
                    <a:pt x="182708" y="12945"/>
                  </a:lnTo>
                  <a:lnTo>
                    <a:pt x="190011" y="18569"/>
                  </a:lnTo>
                  <a:lnTo>
                    <a:pt x="197215" y="24632"/>
                  </a:lnTo>
                  <a:lnTo>
                    <a:pt x="204045" y="30689"/>
                  </a:lnTo>
                  <a:lnTo>
                    <a:pt x="210598" y="36638"/>
                  </a:lnTo>
                  <a:lnTo>
                    <a:pt x="217451" y="42998"/>
                  </a:lnTo>
                  <a:lnTo>
                    <a:pt x="225702" y="507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01166" y="1252891"/>
              <a:ext cx="14980" cy="357970"/>
            </a:xfrm>
            <a:custGeom>
              <a:avLst/>
              <a:gdLst/>
              <a:ahLst/>
              <a:cxnLst/>
              <a:rect l="0" t="0" r="0" b="0"/>
              <a:pathLst>
                <a:path w="14980" h="357970">
                  <a:moveTo>
                    <a:pt x="14979" y="0"/>
                  </a:moveTo>
                  <a:lnTo>
                    <a:pt x="12112" y="11802"/>
                  </a:lnTo>
                  <a:lnTo>
                    <a:pt x="9970" y="23571"/>
                  </a:lnTo>
                  <a:lnTo>
                    <a:pt x="8367" y="36475"/>
                  </a:lnTo>
                  <a:lnTo>
                    <a:pt x="7186" y="50842"/>
                  </a:lnTo>
                  <a:lnTo>
                    <a:pt x="6338" y="67115"/>
                  </a:lnTo>
                  <a:lnTo>
                    <a:pt x="5740" y="85339"/>
                  </a:lnTo>
                  <a:lnTo>
                    <a:pt x="5326" y="105093"/>
                  </a:lnTo>
                  <a:lnTo>
                    <a:pt x="5042" y="125710"/>
                  </a:lnTo>
                  <a:lnTo>
                    <a:pt x="4848" y="146710"/>
                  </a:lnTo>
                  <a:lnTo>
                    <a:pt x="4718" y="167519"/>
                  </a:lnTo>
                  <a:lnTo>
                    <a:pt x="4629" y="187409"/>
                  </a:lnTo>
                  <a:lnTo>
                    <a:pt x="4570" y="206079"/>
                  </a:lnTo>
                  <a:lnTo>
                    <a:pt x="4530" y="223580"/>
                  </a:lnTo>
                  <a:lnTo>
                    <a:pt x="4504" y="240115"/>
                  </a:lnTo>
                  <a:lnTo>
                    <a:pt x="4481" y="255907"/>
                  </a:lnTo>
                  <a:lnTo>
                    <a:pt x="4297" y="270991"/>
                  </a:lnTo>
                  <a:lnTo>
                    <a:pt x="3640" y="285216"/>
                  </a:lnTo>
                  <a:lnTo>
                    <a:pt x="2391" y="298560"/>
                  </a:lnTo>
                  <a:lnTo>
                    <a:pt x="928" y="310881"/>
                  </a:lnTo>
                  <a:lnTo>
                    <a:pt x="0" y="323156"/>
                  </a:lnTo>
                  <a:lnTo>
                    <a:pt x="642" y="337584"/>
                  </a:lnTo>
                  <a:lnTo>
                    <a:pt x="445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20963" y="1255731"/>
              <a:ext cx="202739" cy="357637"/>
            </a:xfrm>
            <a:custGeom>
              <a:avLst/>
              <a:gdLst/>
              <a:ahLst/>
              <a:cxnLst/>
              <a:rect l="0" t="0" r="0" b="0"/>
              <a:pathLst>
                <a:path w="202739" h="357637">
                  <a:moveTo>
                    <a:pt x="32052" y="18217"/>
                  </a:moveTo>
                  <a:lnTo>
                    <a:pt x="26251" y="29952"/>
                  </a:lnTo>
                  <a:lnTo>
                    <a:pt x="21327" y="41081"/>
                  </a:lnTo>
                  <a:lnTo>
                    <a:pt x="16825" y="52674"/>
                  </a:lnTo>
                  <a:lnTo>
                    <a:pt x="12604" y="64663"/>
                  </a:lnTo>
                  <a:lnTo>
                    <a:pt x="8590" y="76675"/>
                  </a:lnTo>
                  <a:lnTo>
                    <a:pt x="4744" y="88409"/>
                  </a:lnTo>
                  <a:lnTo>
                    <a:pt x="1589" y="97381"/>
                  </a:lnTo>
                  <a:lnTo>
                    <a:pt x="0" y="100475"/>
                  </a:lnTo>
                  <a:lnTo>
                    <a:pt x="26" y="98568"/>
                  </a:lnTo>
                  <a:lnTo>
                    <a:pt x="1254" y="93366"/>
                  </a:lnTo>
                  <a:lnTo>
                    <a:pt x="3281" y="86135"/>
                  </a:lnTo>
                  <a:lnTo>
                    <a:pt x="5826" y="77670"/>
                  </a:lnTo>
                  <a:lnTo>
                    <a:pt x="8710" y="68449"/>
                  </a:lnTo>
                  <a:lnTo>
                    <a:pt x="11979" y="58757"/>
                  </a:lnTo>
                  <a:lnTo>
                    <a:pt x="15865" y="48770"/>
                  </a:lnTo>
                  <a:lnTo>
                    <a:pt x="20457" y="38603"/>
                  </a:lnTo>
                  <a:lnTo>
                    <a:pt x="26019" y="28651"/>
                  </a:lnTo>
                  <a:lnTo>
                    <a:pt x="33042" y="19571"/>
                  </a:lnTo>
                  <a:lnTo>
                    <a:pt x="41653" y="11662"/>
                  </a:lnTo>
                  <a:lnTo>
                    <a:pt x="51351" y="5370"/>
                  </a:lnTo>
                  <a:lnTo>
                    <a:pt x="61238" y="1423"/>
                  </a:lnTo>
                  <a:lnTo>
                    <a:pt x="70768" y="0"/>
                  </a:lnTo>
                  <a:lnTo>
                    <a:pt x="79603" y="977"/>
                  </a:lnTo>
                  <a:lnTo>
                    <a:pt x="87457" y="4208"/>
                  </a:lnTo>
                  <a:lnTo>
                    <a:pt x="94290" y="9383"/>
                  </a:lnTo>
                  <a:lnTo>
                    <a:pt x="100234" y="16260"/>
                  </a:lnTo>
                  <a:lnTo>
                    <a:pt x="105475" y="24761"/>
                  </a:lnTo>
                  <a:lnTo>
                    <a:pt x="110185" y="34702"/>
                  </a:lnTo>
                  <a:lnTo>
                    <a:pt x="114182" y="45967"/>
                  </a:lnTo>
                  <a:lnTo>
                    <a:pt x="116963" y="58585"/>
                  </a:lnTo>
                  <a:lnTo>
                    <a:pt x="118351" y="72435"/>
                  </a:lnTo>
                  <a:lnTo>
                    <a:pt x="118470" y="86973"/>
                  </a:lnTo>
                  <a:lnTo>
                    <a:pt x="117561" y="101345"/>
                  </a:lnTo>
                  <a:lnTo>
                    <a:pt x="115872" y="115082"/>
                  </a:lnTo>
                  <a:lnTo>
                    <a:pt x="113450" y="128084"/>
                  </a:lnTo>
                  <a:lnTo>
                    <a:pt x="110156" y="140429"/>
                  </a:lnTo>
                  <a:lnTo>
                    <a:pt x="106045" y="152187"/>
                  </a:lnTo>
                  <a:lnTo>
                    <a:pt x="103566" y="161212"/>
                  </a:lnTo>
                  <a:lnTo>
                    <a:pt x="105701" y="165437"/>
                  </a:lnTo>
                  <a:lnTo>
                    <a:pt x="111489" y="167062"/>
                  </a:lnTo>
                  <a:lnTo>
                    <a:pt x="119443" y="167976"/>
                  </a:lnTo>
                  <a:lnTo>
                    <a:pt x="128577" y="169061"/>
                  </a:lnTo>
                  <a:lnTo>
                    <a:pt x="138173" y="170772"/>
                  </a:lnTo>
                  <a:lnTo>
                    <a:pt x="147633" y="173441"/>
                  </a:lnTo>
                  <a:lnTo>
                    <a:pt x="156665" y="177129"/>
                  </a:lnTo>
                  <a:lnTo>
                    <a:pt x="165057" y="181875"/>
                  </a:lnTo>
                  <a:lnTo>
                    <a:pt x="172558" y="187800"/>
                  </a:lnTo>
                  <a:lnTo>
                    <a:pt x="179128" y="194860"/>
                  </a:lnTo>
                  <a:lnTo>
                    <a:pt x="184882" y="203039"/>
                  </a:lnTo>
                  <a:lnTo>
                    <a:pt x="189991" y="212431"/>
                  </a:lnTo>
                  <a:lnTo>
                    <a:pt x="194608" y="222966"/>
                  </a:lnTo>
                  <a:lnTo>
                    <a:pt x="198541" y="234294"/>
                  </a:lnTo>
                  <a:lnTo>
                    <a:pt x="201279" y="245890"/>
                  </a:lnTo>
                  <a:lnTo>
                    <a:pt x="202639" y="257427"/>
                  </a:lnTo>
                  <a:lnTo>
                    <a:pt x="202738" y="268783"/>
                  </a:lnTo>
                  <a:lnTo>
                    <a:pt x="201816" y="279941"/>
                  </a:lnTo>
                  <a:lnTo>
                    <a:pt x="200113" y="290919"/>
                  </a:lnTo>
                  <a:lnTo>
                    <a:pt x="197513" y="301426"/>
                  </a:lnTo>
                  <a:lnTo>
                    <a:pt x="193566" y="310884"/>
                  </a:lnTo>
                  <a:lnTo>
                    <a:pt x="188133" y="319061"/>
                  </a:lnTo>
                  <a:lnTo>
                    <a:pt x="181367" y="326044"/>
                  </a:lnTo>
                  <a:lnTo>
                    <a:pt x="173529" y="332052"/>
                  </a:lnTo>
                  <a:lnTo>
                    <a:pt x="164886" y="337316"/>
                  </a:lnTo>
                  <a:lnTo>
                    <a:pt x="155660" y="342041"/>
                  </a:lnTo>
                  <a:lnTo>
                    <a:pt x="146021" y="346382"/>
                  </a:lnTo>
                  <a:lnTo>
                    <a:pt x="136092" y="350448"/>
                  </a:lnTo>
                  <a:lnTo>
                    <a:pt x="125799" y="353994"/>
                  </a:lnTo>
                  <a:lnTo>
                    <a:pt x="114897" y="356464"/>
                  </a:lnTo>
                  <a:lnTo>
                    <a:pt x="103305" y="357636"/>
                  </a:lnTo>
                  <a:lnTo>
                    <a:pt x="91247" y="357437"/>
                  </a:lnTo>
                  <a:lnTo>
                    <a:pt x="79153" y="355783"/>
                  </a:lnTo>
                  <a:lnTo>
                    <a:pt x="67291" y="352788"/>
                  </a:lnTo>
                  <a:lnTo>
                    <a:pt x="56186" y="348997"/>
                  </a:lnTo>
                  <a:lnTo>
                    <a:pt x="45612" y="344913"/>
                  </a:lnTo>
                  <a:lnTo>
                    <a:pt x="34644" y="340179"/>
                  </a:lnTo>
                  <a:lnTo>
                    <a:pt x="21524" y="334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18801" y="1262627"/>
              <a:ext cx="292226" cy="328322"/>
            </a:xfrm>
            <a:custGeom>
              <a:avLst/>
              <a:gdLst/>
              <a:ahLst/>
              <a:cxnLst/>
              <a:rect l="0" t="0" r="0" b="0"/>
              <a:pathLst>
                <a:path w="292226" h="328322">
                  <a:moveTo>
                    <a:pt x="50069" y="11321"/>
                  </a:moveTo>
                  <a:lnTo>
                    <a:pt x="44335" y="17322"/>
                  </a:lnTo>
                  <a:lnTo>
                    <a:pt x="40051" y="24167"/>
                  </a:lnTo>
                  <a:lnTo>
                    <a:pt x="36841" y="32555"/>
                  </a:lnTo>
                  <a:lnTo>
                    <a:pt x="34307" y="42182"/>
                  </a:lnTo>
                  <a:lnTo>
                    <a:pt x="31961" y="52497"/>
                  </a:lnTo>
                  <a:lnTo>
                    <a:pt x="29508" y="63104"/>
                  </a:lnTo>
                  <a:lnTo>
                    <a:pt x="26682" y="73802"/>
                  </a:lnTo>
                  <a:lnTo>
                    <a:pt x="23169" y="84503"/>
                  </a:lnTo>
                  <a:lnTo>
                    <a:pt x="18872" y="95131"/>
                  </a:lnTo>
                  <a:lnTo>
                    <a:pt x="13851" y="104110"/>
                  </a:lnTo>
                  <a:lnTo>
                    <a:pt x="8893" y="108697"/>
                  </a:lnTo>
                  <a:lnTo>
                    <a:pt x="5106" y="108266"/>
                  </a:lnTo>
                  <a:lnTo>
                    <a:pt x="2508" y="103723"/>
                  </a:lnTo>
                  <a:lnTo>
                    <a:pt x="791" y="96186"/>
                  </a:lnTo>
                  <a:lnTo>
                    <a:pt x="0" y="86724"/>
                  </a:lnTo>
                  <a:lnTo>
                    <a:pt x="547" y="76304"/>
                  </a:lnTo>
                  <a:lnTo>
                    <a:pt x="2559" y="65515"/>
                  </a:lnTo>
                  <a:lnTo>
                    <a:pt x="5883" y="54641"/>
                  </a:lnTo>
                  <a:lnTo>
                    <a:pt x="10259" y="43795"/>
                  </a:lnTo>
                  <a:lnTo>
                    <a:pt x="15436" y="33026"/>
                  </a:lnTo>
                  <a:lnTo>
                    <a:pt x="21523" y="22825"/>
                  </a:lnTo>
                  <a:lnTo>
                    <a:pt x="28964" y="14104"/>
                  </a:lnTo>
                  <a:lnTo>
                    <a:pt x="37892" y="7247"/>
                  </a:lnTo>
                  <a:lnTo>
                    <a:pt x="47989" y="2474"/>
                  </a:lnTo>
                  <a:lnTo>
                    <a:pt x="58683" y="85"/>
                  </a:lnTo>
                  <a:lnTo>
                    <a:pt x="69575" y="0"/>
                  </a:lnTo>
                  <a:lnTo>
                    <a:pt x="80311" y="1856"/>
                  </a:lnTo>
                  <a:lnTo>
                    <a:pt x="90513" y="5220"/>
                  </a:lnTo>
                  <a:lnTo>
                    <a:pt x="100032" y="9705"/>
                  </a:lnTo>
                  <a:lnTo>
                    <a:pt x="108744" y="15323"/>
                  </a:lnTo>
                  <a:lnTo>
                    <a:pt x="116458" y="22448"/>
                  </a:lnTo>
                  <a:lnTo>
                    <a:pt x="123168" y="31167"/>
                  </a:lnTo>
                  <a:lnTo>
                    <a:pt x="129015" y="41293"/>
                  </a:lnTo>
                  <a:lnTo>
                    <a:pt x="134185" y="52539"/>
                  </a:lnTo>
                  <a:lnTo>
                    <a:pt x="138852" y="64629"/>
                  </a:lnTo>
                  <a:lnTo>
                    <a:pt x="143159" y="77494"/>
                  </a:lnTo>
                  <a:lnTo>
                    <a:pt x="147212" y="91260"/>
                  </a:lnTo>
                  <a:lnTo>
                    <a:pt x="151081" y="105922"/>
                  </a:lnTo>
                  <a:lnTo>
                    <a:pt x="154493" y="121192"/>
                  </a:lnTo>
                  <a:lnTo>
                    <a:pt x="156873" y="136594"/>
                  </a:lnTo>
                  <a:lnTo>
                    <a:pt x="157993" y="151844"/>
                  </a:lnTo>
                  <a:lnTo>
                    <a:pt x="158100" y="166848"/>
                  </a:lnTo>
                  <a:lnTo>
                    <a:pt x="157715" y="181608"/>
                  </a:lnTo>
                  <a:lnTo>
                    <a:pt x="157190" y="196163"/>
                  </a:lnTo>
                  <a:lnTo>
                    <a:pt x="156365" y="210395"/>
                  </a:lnTo>
                  <a:lnTo>
                    <a:pt x="154681" y="224038"/>
                  </a:lnTo>
                  <a:lnTo>
                    <a:pt x="151881" y="236993"/>
                  </a:lnTo>
                  <a:lnTo>
                    <a:pt x="148018" y="249151"/>
                  </a:lnTo>
                  <a:lnTo>
                    <a:pt x="143276" y="260324"/>
                  </a:lnTo>
                  <a:lnTo>
                    <a:pt x="137855" y="270507"/>
                  </a:lnTo>
                  <a:lnTo>
                    <a:pt x="131774" y="279837"/>
                  </a:lnTo>
                  <a:lnTo>
                    <a:pt x="124869" y="288498"/>
                  </a:lnTo>
                  <a:lnTo>
                    <a:pt x="117114" y="296658"/>
                  </a:lnTo>
                  <a:lnTo>
                    <a:pt x="108620" y="304293"/>
                  </a:lnTo>
                  <a:lnTo>
                    <a:pt x="99541" y="311201"/>
                  </a:lnTo>
                  <a:lnTo>
                    <a:pt x="90024" y="317322"/>
                  </a:lnTo>
                  <a:lnTo>
                    <a:pt x="80194" y="322416"/>
                  </a:lnTo>
                  <a:lnTo>
                    <a:pt x="70141" y="326007"/>
                  </a:lnTo>
                  <a:lnTo>
                    <a:pt x="59940" y="327970"/>
                  </a:lnTo>
                  <a:lnTo>
                    <a:pt x="49802" y="328321"/>
                  </a:lnTo>
                  <a:lnTo>
                    <a:pt x="40069" y="327044"/>
                  </a:lnTo>
                  <a:lnTo>
                    <a:pt x="30901" y="324288"/>
                  </a:lnTo>
                  <a:lnTo>
                    <a:pt x="22610" y="319998"/>
                  </a:lnTo>
                  <a:lnTo>
                    <a:pt x="15719" y="313846"/>
                  </a:lnTo>
                  <a:lnTo>
                    <a:pt x="10387" y="305823"/>
                  </a:lnTo>
                  <a:lnTo>
                    <a:pt x="6620" y="296353"/>
                  </a:lnTo>
                  <a:lnTo>
                    <a:pt x="4451" y="286087"/>
                  </a:lnTo>
                  <a:lnTo>
                    <a:pt x="3735" y="275486"/>
                  </a:lnTo>
                  <a:lnTo>
                    <a:pt x="4370" y="264947"/>
                  </a:lnTo>
                  <a:lnTo>
                    <a:pt x="6384" y="254878"/>
                  </a:lnTo>
                  <a:lnTo>
                    <a:pt x="9670" y="245452"/>
                  </a:lnTo>
                  <a:lnTo>
                    <a:pt x="14332" y="236972"/>
                  </a:lnTo>
                  <a:lnTo>
                    <a:pt x="20742" y="229947"/>
                  </a:lnTo>
                  <a:lnTo>
                    <a:pt x="28941" y="224526"/>
                  </a:lnTo>
                  <a:lnTo>
                    <a:pt x="38531" y="220868"/>
                  </a:lnTo>
                  <a:lnTo>
                    <a:pt x="48878" y="219302"/>
                  </a:lnTo>
                  <a:lnTo>
                    <a:pt x="59538" y="219806"/>
                  </a:lnTo>
                  <a:lnTo>
                    <a:pt x="70287" y="222074"/>
                  </a:lnTo>
                  <a:lnTo>
                    <a:pt x="81029" y="225722"/>
                  </a:lnTo>
                  <a:lnTo>
                    <a:pt x="91729" y="230393"/>
                  </a:lnTo>
                  <a:lnTo>
                    <a:pt x="102218" y="235796"/>
                  </a:lnTo>
                  <a:lnTo>
                    <a:pt x="112196" y="241713"/>
                  </a:lnTo>
                  <a:lnTo>
                    <a:pt x="121545" y="247986"/>
                  </a:lnTo>
                  <a:lnTo>
                    <a:pt x="130468" y="254501"/>
                  </a:lnTo>
                  <a:lnTo>
                    <a:pt x="139382" y="261181"/>
                  </a:lnTo>
                  <a:lnTo>
                    <a:pt x="148530" y="267968"/>
                  </a:lnTo>
                  <a:lnTo>
                    <a:pt x="157981" y="274662"/>
                  </a:lnTo>
                  <a:lnTo>
                    <a:pt x="167711" y="280931"/>
                  </a:lnTo>
                  <a:lnTo>
                    <a:pt x="177669" y="286629"/>
                  </a:lnTo>
                  <a:lnTo>
                    <a:pt x="187797" y="291777"/>
                  </a:lnTo>
                  <a:lnTo>
                    <a:pt x="198049" y="296469"/>
                  </a:lnTo>
                  <a:lnTo>
                    <a:pt x="208388" y="300803"/>
                  </a:lnTo>
                  <a:lnTo>
                    <a:pt x="218788" y="304544"/>
                  </a:lnTo>
                  <a:lnTo>
                    <a:pt x="229230" y="307153"/>
                  </a:lnTo>
                  <a:lnTo>
                    <a:pt x="239691" y="308430"/>
                  </a:lnTo>
                  <a:lnTo>
                    <a:pt x="249900" y="308639"/>
                  </a:lnTo>
                  <a:lnTo>
                    <a:pt x="260446" y="308353"/>
                  </a:lnTo>
                  <a:lnTo>
                    <a:pt x="273372" y="307546"/>
                  </a:lnTo>
                  <a:lnTo>
                    <a:pt x="292225" y="306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27511" y="1431875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59"/>
                  </a:lnTo>
                  <a:lnTo>
                    <a:pt x="513" y="42883"/>
                  </a:lnTo>
                  <a:lnTo>
                    <a:pt x="1385" y="55052"/>
                  </a:lnTo>
                  <a:lnTo>
                    <a:pt x="2691" y="73395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42653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13280" y="1374629"/>
              <a:ext cx="147453" cy="181834"/>
            </a:xfrm>
            <a:custGeom>
              <a:avLst/>
              <a:gdLst/>
              <a:ahLst/>
              <a:cxnLst/>
              <a:rect l="0" t="0" r="0" b="0"/>
              <a:pathLst>
                <a:path w="147453" h="181834">
                  <a:moveTo>
                    <a:pt x="108357" y="4604"/>
                  </a:moveTo>
                  <a:lnTo>
                    <a:pt x="99556" y="1804"/>
                  </a:lnTo>
                  <a:lnTo>
                    <a:pt x="91209" y="302"/>
                  </a:lnTo>
                  <a:lnTo>
                    <a:pt x="82506" y="0"/>
                  </a:lnTo>
                  <a:lnTo>
                    <a:pt x="73212" y="853"/>
                  </a:lnTo>
                  <a:lnTo>
                    <a:pt x="63069" y="2969"/>
                  </a:lnTo>
                  <a:lnTo>
                    <a:pt x="52033" y="6295"/>
                  </a:lnTo>
                  <a:lnTo>
                    <a:pt x="40539" y="10803"/>
                  </a:lnTo>
                  <a:lnTo>
                    <a:pt x="29365" y="16571"/>
                  </a:lnTo>
                  <a:lnTo>
                    <a:pt x="18947" y="23518"/>
                  </a:lnTo>
                  <a:lnTo>
                    <a:pt x="10007" y="31282"/>
                  </a:lnTo>
                  <a:lnTo>
                    <a:pt x="3671" y="39330"/>
                  </a:lnTo>
                  <a:lnTo>
                    <a:pt x="317" y="47324"/>
                  </a:lnTo>
                  <a:lnTo>
                    <a:pt x="0" y="54808"/>
                  </a:lnTo>
                  <a:lnTo>
                    <a:pt x="2813" y="61148"/>
                  </a:lnTo>
                  <a:lnTo>
                    <a:pt x="8480" y="66112"/>
                  </a:lnTo>
                  <a:lnTo>
                    <a:pt x="16484" y="69799"/>
                  </a:lnTo>
                  <a:lnTo>
                    <a:pt x="26273" y="72448"/>
                  </a:lnTo>
                  <a:lnTo>
                    <a:pt x="37362" y="74317"/>
                  </a:lnTo>
                  <a:lnTo>
                    <a:pt x="49208" y="75949"/>
                  </a:lnTo>
                  <a:lnTo>
                    <a:pt x="61224" y="78126"/>
                  </a:lnTo>
                  <a:lnTo>
                    <a:pt x="73080" y="81227"/>
                  </a:lnTo>
                  <a:lnTo>
                    <a:pt x="84667" y="85109"/>
                  </a:lnTo>
                  <a:lnTo>
                    <a:pt x="95987" y="89327"/>
                  </a:lnTo>
                  <a:lnTo>
                    <a:pt x="107078" y="93577"/>
                  </a:lnTo>
                  <a:lnTo>
                    <a:pt x="117664" y="98057"/>
                  </a:lnTo>
                  <a:lnTo>
                    <a:pt x="127174" y="103348"/>
                  </a:lnTo>
                  <a:lnTo>
                    <a:pt x="135374" y="109722"/>
                  </a:lnTo>
                  <a:lnTo>
                    <a:pt x="141862" y="117137"/>
                  </a:lnTo>
                  <a:lnTo>
                    <a:pt x="145941" y="125419"/>
                  </a:lnTo>
                  <a:lnTo>
                    <a:pt x="147452" y="134359"/>
                  </a:lnTo>
                  <a:lnTo>
                    <a:pt x="146534" y="143616"/>
                  </a:lnTo>
                  <a:lnTo>
                    <a:pt x="143343" y="152743"/>
                  </a:lnTo>
                  <a:lnTo>
                    <a:pt x="138195" y="161493"/>
                  </a:lnTo>
                  <a:lnTo>
                    <a:pt x="131336" y="169331"/>
                  </a:lnTo>
                  <a:lnTo>
                    <a:pt x="122846" y="175384"/>
                  </a:lnTo>
                  <a:lnTo>
                    <a:pt x="112918" y="179340"/>
                  </a:lnTo>
                  <a:lnTo>
                    <a:pt x="101830" y="181369"/>
                  </a:lnTo>
                  <a:lnTo>
                    <a:pt x="89865" y="181833"/>
                  </a:lnTo>
                  <a:lnTo>
                    <a:pt x="77279" y="181117"/>
                  </a:lnTo>
                  <a:lnTo>
                    <a:pt x="64867" y="179699"/>
                  </a:lnTo>
                  <a:lnTo>
                    <a:pt x="52743" y="178006"/>
                  </a:lnTo>
                  <a:lnTo>
                    <a:pt x="39845" y="175896"/>
                  </a:lnTo>
                  <a:lnTo>
                    <a:pt x="24129" y="173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47979" y="1200248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4" y="85870"/>
                  </a:lnTo>
                  <a:lnTo>
                    <a:pt x="177" y="101246"/>
                  </a:lnTo>
                  <a:lnTo>
                    <a:pt x="826" y="115784"/>
                  </a:lnTo>
                  <a:lnTo>
                    <a:pt x="2074" y="129418"/>
                  </a:lnTo>
                  <a:lnTo>
                    <a:pt x="3727" y="142741"/>
                  </a:lnTo>
                  <a:lnTo>
                    <a:pt x="5376" y="156840"/>
                  </a:lnTo>
                  <a:lnTo>
                    <a:pt x="6778" y="172260"/>
                  </a:lnTo>
                  <a:lnTo>
                    <a:pt x="7871" y="188876"/>
                  </a:lnTo>
                  <a:lnTo>
                    <a:pt x="8679" y="206182"/>
                  </a:lnTo>
                  <a:lnTo>
                    <a:pt x="9262" y="223784"/>
                  </a:lnTo>
                  <a:lnTo>
                    <a:pt x="9840" y="241314"/>
                  </a:lnTo>
                  <a:lnTo>
                    <a:pt x="10767" y="258377"/>
                  </a:lnTo>
                  <a:lnTo>
                    <a:pt x="12207" y="274795"/>
                  </a:lnTo>
                  <a:lnTo>
                    <a:pt x="13998" y="290187"/>
                  </a:lnTo>
                  <a:lnTo>
                    <a:pt x="15927" y="305476"/>
                  </a:lnTo>
                  <a:lnTo>
                    <a:pt x="18165" y="323123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62608" y="1408024"/>
              <a:ext cx="190699" cy="123095"/>
            </a:xfrm>
            <a:custGeom>
              <a:avLst/>
              <a:gdLst/>
              <a:ahLst/>
              <a:cxnLst/>
              <a:rect l="0" t="0" r="0" b="0"/>
              <a:pathLst>
                <a:path w="190699" h="123095">
                  <a:moveTo>
                    <a:pt x="74884" y="87022"/>
                  </a:moveTo>
                  <a:lnTo>
                    <a:pt x="80551" y="78087"/>
                  </a:lnTo>
                  <a:lnTo>
                    <a:pt x="84195" y="68460"/>
                  </a:lnTo>
                  <a:lnTo>
                    <a:pt x="86095" y="57182"/>
                  </a:lnTo>
                  <a:lnTo>
                    <a:pt x="86250" y="44860"/>
                  </a:lnTo>
                  <a:lnTo>
                    <a:pt x="84334" y="32677"/>
                  </a:lnTo>
                  <a:lnTo>
                    <a:pt x="80356" y="21330"/>
                  </a:lnTo>
                  <a:lnTo>
                    <a:pt x="74610" y="11636"/>
                  </a:lnTo>
                  <a:lnTo>
                    <a:pt x="67479" y="4731"/>
                  </a:lnTo>
                  <a:lnTo>
                    <a:pt x="59323" y="955"/>
                  </a:lnTo>
                  <a:lnTo>
                    <a:pt x="50597" y="0"/>
                  </a:lnTo>
                  <a:lnTo>
                    <a:pt x="41828" y="1313"/>
                  </a:lnTo>
                  <a:lnTo>
                    <a:pt x="33311" y="4344"/>
                  </a:lnTo>
                  <a:lnTo>
                    <a:pt x="25289" y="8948"/>
                  </a:lnTo>
                  <a:lnTo>
                    <a:pt x="18047" y="15376"/>
                  </a:lnTo>
                  <a:lnTo>
                    <a:pt x="11666" y="23616"/>
                  </a:lnTo>
                  <a:lnTo>
                    <a:pt x="6381" y="33247"/>
                  </a:lnTo>
                  <a:lnTo>
                    <a:pt x="2653" y="43628"/>
                  </a:lnTo>
                  <a:lnTo>
                    <a:pt x="590" y="54315"/>
                  </a:lnTo>
                  <a:lnTo>
                    <a:pt x="0" y="65083"/>
                  </a:lnTo>
                  <a:lnTo>
                    <a:pt x="584" y="75839"/>
                  </a:lnTo>
                  <a:lnTo>
                    <a:pt x="2056" y="86534"/>
                  </a:lnTo>
                  <a:lnTo>
                    <a:pt x="4500" y="96512"/>
                  </a:lnTo>
                  <a:lnTo>
                    <a:pt x="8342" y="104549"/>
                  </a:lnTo>
                  <a:lnTo>
                    <a:pt x="13703" y="110136"/>
                  </a:lnTo>
                  <a:lnTo>
                    <a:pt x="20422" y="113413"/>
                  </a:lnTo>
                  <a:lnTo>
                    <a:pt x="28227" y="114789"/>
                  </a:lnTo>
                  <a:lnTo>
                    <a:pt x="36840" y="114703"/>
                  </a:lnTo>
                  <a:lnTo>
                    <a:pt x="45707" y="113056"/>
                  </a:lnTo>
                  <a:lnTo>
                    <a:pt x="54039" y="109232"/>
                  </a:lnTo>
                  <a:lnTo>
                    <a:pt x="61451" y="103076"/>
                  </a:lnTo>
                  <a:lnTo>
                    <a:pt x="67916" y="95013"/>
                  </a:lnTo>
                  <a:lnTo>
                    <a:pt x="73573" y="85767"/>
                  </a:lnTo>
                  <a:lnTo>
                    <a:pt x="78618" y="75938"/>
                  </a:lnTo>
                  <a:lnTo>
                    <a:pt x="83715" y="67841"/>
                  </a:lnTo>
                  <a:lnTo>
                    <a:pt x="89111" y="64816"/>
                  </a:lnTo>
                  <a:lnTo>
                    <a:pt x="94179" y="66981"/>
                  </a:lnTo>
                  <a:lnTo>
                    <a:pt x="99172" y="72679"/>
                  </a:lnTo>
                  <a:lnTo>
                    <a:pt x="104413" y="80451"/>
                  </a:lnTo>
                  <a:lnTo>
                    <a:pt x="110185" y="89226"/>
                  </a:lnTo>
                  <a:lnTo>
                    <a:pt x="116789" y="98183"/>
                  </a:lnTo>
                  <a:lnTo>
                    <a:pt x="124289" y="106890"/>
                  </a:lnTo>
                  <a:lnTo>
                    <a:pt x="132420" y="114568"/>
                  </a:lnTo>
                  <a:lnTo>
                    <a:pt x="140712" y="119999"/>
                  </a:lnTo>
                  <a:lnTo>
                    <a:pt x="148873" y="122734"/>
                  </a:lnTo>
                  <a:lnTo>
                    <a:pt x="156692" y="123094"/>
                  </a:lnTo>
                  <a:lnTo>
                    <a:pt x="164834" y="121742"/>
                  </a:lnTo>
                  <a:lnTo>
                    <a:pt x="175127" y="117439"/>
                  </a:lnTo>
                  <a:lnTo>
                    <a:pt x="190698" y="108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53305" y="1425196"/>
              <a:ext cx="126343" cy="154079"/>
            </a:xfrm>
            <a:custGeom>
              <a:avLst/>
              <a:gdLst/>
              <a:ahLst/>
              <a:cxnLst/>
              <a:rect l="0" t="0" r="0" b="0"/>
              <a:pathLst>
                <a:path w="126343" h="154079">
                  <a:moveTo>
                    <a:pt x="0" y="17208"/>
                  </a:moveTo>
                  <a:lnTo>
                    <a:pt x="67" y="31743"/>
                  </a:lnTo>
                  <a:lnTo>
                    <a:pt x="708" y="44373"/>
                  </a:lnTo>
                  <a:lnTo>
                    <a:pt x="1999" y="56283"/>
                  </a:lnTo>
                  <a:lnTo>
                    <a:pt x="3686" y="67937"/>
                  </a:lnTo>
                  <a:lnTo>
                    <a:pt x="5355" y="79778"/>
                  </a:lnTo>
                  <a:lnTo>
                    <a:pt x="6770" y="91929"/>
                  </a:lnTo>
                  <a:lnTo>
                    <a:pt x="7944" y="101272"/>
                  </a:lnTo>
                  <a:lnTo>
                    <a:pt x="8897" y="103723"/>
                  </a:lnTo>
                  <a:lnTo>
                    <a:pt x="9536" y="100300"/>
                  </a:lnTo>
                  <a:lnTo>
                    <a:pt x="9927" y="92963"/>
                  </a:lnTo>
                  <a:lnTo>
                    <a:pt x="10160" y="83165"/>
                  </a:lnTo>
                  <a:lnTo>
                    <a:pt x="10300" y="71831"/>
                  </a:lnTo>
                  <a:lnTo>
                    <a:pt x="10394" y="59543"/>
                  </a:lnTo>
                  <a:lnTo>
                    <a:pt x="10791" y="46980"/>
                  </a:lnTo>
                  <a:lnTo>
                    <a:pt x="12121" y="34976"/>
                  </a:lnTo>
                  <a:lnTo>
                    <a:pt x="14652" y="23943"/>
                  </a:lnTo>
                  <a:lnTo>
                    <a:pt x="18490" y="14393"/>
                  </a:lnTo>
                  <a:lnTo>
                    <a:pt x="23740" y="7104"/>
                  </a:lnTo>
                  <a:lnTo>
                    <a:pt x="30306" y="2287"/>
                  </a:lnTo>
                  <a:lnTo>
                    <a:pt x="37799" y="0"/>
                  </a:lnTo>
                  <a:lnTo>
                    <a:pt x="45659" y="419"/>
                  </a:lnTo>
                  <a:lnTo>
                    <a:pt x="53531" y="3365"/>
                  </a:lnTo>
                  <a:lnTo>
                    <a:pt x="61272" y="8406"/>
                  </a:lnTo>
                  <a:lnTo>
                    <a:pt x="68849" y="15061"/>
                  </a:lnTo>
                  <a:lnTo>
                    <a:pt x="76273" y="22900"/>
                  </a:lnTo>
                  <a:lnTo>
                    <a:pt x="83411" y="31582"/>
                  </a:lnTo>
                  <a:lnTo>
                    <a:pt x="89986" y="40854"/>
                  </a:lnTo>
                  <a:lnTo>
                    <a:pt x="95892" y="50532"/>
                  </a:lnTo>
                  <a:lnTo>
                    <a:pt x="101182" y="60487"/>
                  </a:lnTo>
                  <a:lnTo>
                    <a:pt x="105970" y="70630"/>
                  </a:lnTo>
                  <a:lnTo>
                    <a:pt x="110373" y="80904"/>
                  </a:lnTo>
                  <a:lnTo>
                    <a:pt x="114330" y="91433"/>
                  </a:lnTo>
                  <a:lnTo>
                    <a:pt x="117616" y="102494"/>
                  </a:lnTo>
                  <a:lnTo>
                    <a:pt x="120161" y="114176"/>
                  </a:lnTo>
                  <a:lnTo>
                    <a:pt x="122044" y="125630"/>
                  </a:lnTo>
                  <a:lnTo>
                    <a:pt x="123595" y="136190"/>
                  </a:lnTo>
                  <a:lnTo>
                    <a:pt x="124950" y="145666"/>
                  </a:lnTo>
                  <a:lnTo>
                    <a:pt x="126342" y="154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31653" y="1216737"/>
              <a:ext cx="137508" cy="362538"/>
            </a:xfrm>
            <a:custGeom>
              <a:avLst/>
              <a:gdLst/>
              <a:ahLst/>
              <a:cxnLst/>
              <a:rect l="0" t="0" r="0" b="0"/>
              <a:pathLst>
                <a:path w="137508" h="362538">
                  <a:moveTo>
                    <a:pt x="84865" y="330952"/>
                  </a:moveTo>
                  <a:lnTo>
                    <a:pt x="87664" y="322083"/>
                  </a:lnTo>
                  <a:lnTo>
                    <a:pt x="89166" y="313096"/>
                  </a:lnTo>
                  <a:lnTo>
                    <a:pt x="89468" y="303110"/>
                  </a:lnTo>
                  <a:lnTo>
                    <a:pt x="88616" y="292475"/>
                  </a:lnTo>
                  <a:lnTo>
                    <a:pt x="86500" y="281960"/>
                  </a:lnTo>
                  <a:lnTo>
                    <a:pt x="83169" y="272022"/>
                  </a:lnTo>
                  <a:lnTo>
                    <a:pt x="78488" y="263254"/>
                  </a:lnTo>
                  <a:lnTo>
                    <a:pt x="72072" y="256511"/>
                  </a:lnTo>
                  <a:lnTo>
                    <a:pt x="63877" y="252066"/>
                  </a:lnTo>
                  <a:lnTo>
                    <a:pt x="54460" y="249863"/>
                  </a:lnTo>
                  <a:lnTo>
                    <a:pt x="44763" y="249808"/>
                  </a:lnTo>
                  <a:lnTo>
                    <a:pt x="35362" y="251623"/>
                  </a:lnTo>
                  <a:lnTo>
                    <a:pt x="26612" y="255092"/>
                  </a:lnTo>
                  <a:lnTo>
                    <a:pt x="18816" y="260151"/>
                  </a:lnTo>
                  <a:lnTo>
                    <a:pt x="12030" y="266627"/>
                  </a:lnTo>
                  <a:lnTo>
                    <a:pt x="6458" y="274414"/>
                  </a:lnTo>
                  <a:lnTo>
                    <a:pt x="2530" y="283542"/>
                  </a:lnTo>
                  <a:lnTo>
                    <a:pt x="338" y="293896"/>
                  </a:lnTo>
                  <a:lnTo>
                    <a:pt x="0" y="304933"/>
                  </a:lnTo>
                  <a:lnTo>
                    <a:pt x="1817" y="315802"/>
                  </a:lnTo>
                  <a:lnTo>
                    <a:pt x="5744" y="326029"/>
                  </a:lnTo>
                  <a:lnTo>
                    <a:pt x="11465" y="335351"/>
                  </a:lnTo>
                  <a:lnTo>
                    <a:pt x="18583" y="343541"/>
                  </a:lnTo>
                  <a:lnTo>
                    <a:pt x="26738" y="350589"/>
                  </a:lnTo>
                  <a:lnTo>
                    <a:pt x="35633" y="356169"/>
                  </a:lnTo>
                  <a:lnTo>
                    <a:pt x="45049" y="359571"/>
                  </a:lnTo>
                  <a:lnTo>
                    <a:pt x="54818" y="360591"/>
                  </a:lnTo>
                  <a:lnTo>
                    <a:pt x="64665" y="359158"/>
                  </a:lnTo>
                  <a:lnTo>
                    <a:pt x="74203" y="355082"/>
                  </a:lnTo>
                  <a:lnTo>
                    <a:pt x="83244" y="348523"/>
                  </a:lnTo>
                  <a:lnTo>
                    <a:pt x="91621" y="339901"/>
                  </a:lnTo>
                  <a:lnTo>
                    <a:pt x="99102" y="329689"/>
                  </a:lnTo>
                  <a:lnTo>
                    <a:pt x="105648" y="318299"/>
                  </a:lnTo>
                  <a:lnTo>
                    <a:pt x="111214" y="305739"/>
                  </a:lnTo>
                  <a:lnTo>
                    <a:pt x="115662" y="291646"/>
                  </a:lnTo>
                  <a:lnTo>
                    <a:pt x="119027" y="275938"/>
                  </a:lnTo>
                  <a:lnTo>
                    <a:pt x="121474" y="258643"/>
                  </a:lnTo>
                  <a:lnTo>
                    <a:pt x="123209" y="239744"/>
                  </a:lnTo>
                  <a:lnTo>
                    <a:pt x="124416" y="219401"/>
                  </a:lnTo>
                  <a:lnTo>
                    <a:pt x="125246" y="198045"/>
                  </a:lnTo>
                  <a:lnTo>
                    <a:pt x="125812" y="176264"/>
                  </a:lnTo>
                  <a:lnTo>
                    <a:pt x="126190" y="154431"/>
                  </a:lnTo>
                  <a:lnTo>
                    <a:pt x="126276" y="132705"/>
                  </a:lnTo>
                  <a:lnTo>
                    <a:pt x="125801" y="111125"/>
                  </a:lnTo>
                  <a:lnTo>
                    <a:pt x="124664" y="89691"/>
                  </a:lnTo>
                  <a:lnTo>
                    <a:pt x="122917" y="68703"/>
                  </a:lnTo>
                  <a:lnTo>
                    <a:pt x="120673" y="48748"/>
                  </a:lnTo>
                  <a:lnTo>
                    <a:pt x="118047" y="30101"/>
                  </a:lnTo>
                  <a:lnTo>
                    <a:pt x="114956" y="14006"/>
                  </a:lnTo>
                  <a:lnTo>
                    <a:pt x="110395" y="3406"/>
                  </a:lnTo>
                  <a:lnTo>
                    <a:pt x="104382" y="0"/>
                  </a:lnTo>
                  <a:lnTo>
                    <a:pt x="98935" y="3117"/>
                  </a:lnTo>
                  <a:lnTo>
                    <a:pt x="94725" y="11398"/>
                  </a:lnTo>
                  <a:lnTo>
                    <a:pt x="91835" y="23198"/>
                  </a:lnTo>
                  <a:lnTo>
                    <a:pt x="90326" y="36821"/>
                  </a:lnTo>
                  <a:lnTo>
                    <a:pt x="90082" y="51183"/>
                  </a:lnTo>
                  <a:lnTo>
                    <a:pt x="90713" y="65749"/>
                  </a:lnTo>
                  <a:lnTo>
                    <a:pt x="91666" y="80296"/>
                  </a:lnTo>
                  <a:lnTo>
                    <a:pt x="92604" y="94752"/>
                  </a:lnTo>
                  <a:lnTo>
                    <a:pt x="93554" y="109107"/>
                  </a:lnTo>
                  <a:lnTo>
                    <a:pt x="94798" y="123375"/>
                  </a:lnTo>
                  <a:lnTo>
                    <a:pt x="96483" y="137585"/>
                  </a:lnTo>
                  <a:lnTo>
                    <a:pt x="98445" y="152082"/>
                  </a:lnTo>
                  <a:lnTo>
                    <a:pt x="100310" y="167494"/>
                  </a:lnTo>
                  <a:lnTo>
                    <a:pt x="101865" y="184078"/>
                  </a:lnTo>
                  <a:lnTo>
                    <a:pt x="103232" y="201285"/>
                  </a:lnTo>
                  <a:lnTo>
                    <a:pt x="104757" y="217995"/>
                  </a:lnTo>
                  <a:lnTo>
                    <a:pt x="106631" y="233611"/>
                  </a:lnTo>
                  <a:lnTo>
                    <a:pt x="108719" y="248365"/>
                  </a:lnTo>
                  <a:lnTo>
                    <a:pt x="110668" y="263027"/>
                  </a:lnTo>
                  <a:lnTo>
                    <a:pt x="112284" y="278062"/>
                  </a:lnTo>
                  <a:lnTo>
                    <a:pt x="113862" y="293128"/>
                  </a:lnTo>
                  <a:lnTo>
                    <a:pt x="116060" y="307271"/>
                  </a:lnTo>
                  <a:lnTo>
                    <a:pt x="119199" y="320001"/>
                  </a:lnTo>
                  <a:lnTo>
                    <a:pt x="122970" y="331025"/>
                  </a:lnTo>
                  <a:lnTo>
                    <a:pt x="126981" y="341079"/>
                  </a:lnTo>
                  <a:lnTo>
                    <a:pt x="131589" y="351042"/>
                  </a:lnTo>
                  <a:lnTo>
                    <a:pt x="137507" y="3625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21803" y="1410818"/>
              <a:ext cx="166382" cy="200043"/>
            </a:xfrm>
            <a:custGeom>
              <a:avLst/>
              <a:gdLst/>
              <a:ahLst/>
              <a:cxnLst/>
              <a:rect l="0" t="0" r="0" b="0"/>
              <a:pathLst>
                <a:path w="166382" h="200043">
                  <a:moveTo>
                    <a:pt x="105285" y="0"/>
                  </a:moveTo>
                  <a:lnTo>
                    <a:pt x="93617" y="134"/>
                  </a:lnTo>
                  <a:lnTo>
                    <a:pt x="83128" y="1415"/>
                  </a:lnTo>
                  <a:lnTo>
                    <a:pt x="72826" y="4012"/>
                  </a:lnTo>
                  <a:lnTo>
                    <a:pt x="62525" y="7905"/>
                  </a:lnTo>
                  <a:lnTo>
                    <a:pt x="52181" y="13186"/>
                  </a:lnTo>
                  <a:lnTo>
                    <a:pt x="41801" y="19772"/>
                  </a:lnTo>
                  <a:lnTo>
                    <a:pt x="31718" y="27445"/>
                  </a:lnTo>
                  <a:lnTo>
                    <a:pt x="22557" y="35956"/>
                  </a:lnTo>
                  <a:lnTo>
                    <a:pt x="14602" y="45073"/>
                  </a:lnTo>
                  <a:lnTo>
                    <a:pt x="8449" y="54294"/>
                  </a:lnTo>
                  <a:lnTo>
                    <a:pt x="5129" y="62870"/>
                  </a:lnTo>
                  <a:lnTo>
                    <a:pt x="4941" y="70440"/>
                  </a:lnTo>
                  <a:lnTo>
                    <a:pt x="7562" y="76672"/>
                  </a:lnTo>
                  <a:lnTo>
                    <a:pt x="12436" y="81110"/>
                  </a:lnTo>
                  <a:lnTo>
                    <a:pt x="19008" y="83685"/>
                  </a:lnTo>
                  <a:lnTo>
                    <a:pt x="26975" y="84636"/>
                  </a:lnTo>
                  <a:lnTo>
                    <a:pt x="36284" y="84302"/>
                  </a:lnTo>
                  <a:lnTo>
                    <a:pt x="46796" y="83015"/>
                  </a:lnTo>
                  <a:lnTo>
                    <a:pt x="58293" y="81206"/>
                  </a:lnTo>
                  <a:lnTo>
                    <a:pt x="70541" y="79387"/>
                  </a:lnTo>
                  <a:lnTo>
                    <a:pt x="83329" y="77848"/>
                  </a:lnTo>
                  <a:lnTo>
                    <a:pt x="96171" y="76987"/>
                  </a:lnTo>
                  <a:lnTo>
                    <a:pt x="108334" y="77392"/>
                  </a:lnTo>
                  <a:lnTo>
                    <a:pt x="119474" y="79260"/>
                  </a:lnTo>
                  <a:lnTo>
                    <a:pt x="129597" y="82465"/>
                  </a:lnTo>
                  <a:lnTo>
                    <a:pt x="138864" y="86749"/>
                  </a:lnTo>
                  <a:lnTo>
                    <a:pt x="147458" y="91855"/>
                  </a:lnTo>
                  <a:lnTo>
                    <a:pt x="155061" y="97721"/>
                  </a:lnTo>
                  <a:lnTo>
                    <a:pt x="160892" y="104482"/>
                  </a:lnTo>
                  <a:lnTo>
                    <a:pt x="164662" y="112134"/>
                  </a:lnTo>
                  <a:lnTo>
                    <a:pt x="166381" y="120389"/>
                  </a:lnTo>
                  <a:lnTo>
                    <a:pt x="166097" y="128776"/>
                  </a:lnTo>
                  <a:lnTo>
                    <a:pt x="164048" y="137005"/>
                  </a:lnTo>
                  <a:lnTo>
                    <a:pt x="160420" y="144818"/>
                  </a:lnTo>
                  <a:lnTo>
                    <a:pt x="155251" y="151912"/>
                  </a:lnTo>
                  <a:lnTo>
                    <a:pt x="148702" y="158200"/>
                  </a:lnTo>
                  <a:lnTo>
                    <a:pt x="140866" y="163761"/>
                  </a:lnTo>
                  <a:lnTo>
                    <a:pt x="131705" y="168737"/>
                  </a:lnTo>
                  <a:lnTo>
                    <a:pt x="121318" y="173270"/>
                  </a:lnTo>
                  <a:lnTo>
                    <a:pt x="109921" y="177317"/>
                  </a:lnTo>
                  <a:lnTo>
                    <a:pt x="97746" y="180663"/>
                  </a:lnTo>
                  <a:lnTo>
                    <a:pt x="85006" y="183253"/>
                  </a:lnTo>
                  <a:lnTo>
                    <a:pt x="72028" y="185333"/>
                  </a:lnTo>
                  <a:lnTo>
                    <a:pt x="59243" y="187344"/>
                  </a:lnTo>
                  <a:lnTo>
                    <a:pt x="46880" y="189546"/>
                  </a:lnTo>
                  <a:lnTo>
                    <a:pt x="35422" y="191867"/>
                  </a:lnTo>
                  <a:lnTo>
                    <a:pt x="24565" y="194217"/>
                  </a:lnTo>
                  <a:lnTo>
                    <a:pt x="13358" y="19680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1237361" y="4520213"/>
            <a:ext cx="210571" cy="81536"/>
          </a:xfrm>
          <a:custGeom>
            <a:avLst/>
            <a:gdLst/>
            <a:ahLst/>
            <a:cxnLst/>
            <a:rect l="0" t="0" r="0" b="0"/>
            <a:pathLst>
              <a:path w="210571" h="81536">
                <a:moveTo>
                  <a:pt x="0" y="0"/>
                </a:moveTo>
                <a:lnTo>
                  <a:pt x="134" y="11601"/>
                </a:lnTo>
                <a:lnTo>
                  <a:pt x="1415" y="21449"/>
                </a:lnTo>
                <a:lnTo>
                  <a:pt x="4008" y="30454"/>
                </a:lnTo>
                <a:lnTo>
                  <a:pt x="7727" y="38896"/>
                </a:lnTo>
                <a:lnTo>
                  <a:pt x="12360" y="46923"/>
                </a:lnTo>
                <a:lnTo>
                  <a:pt x="17698" y="54642"/>
                </a:lnTo>
                <a:lnTo>
                  <a:pt x="23718" y="61973"/>
                </a:lnTo>
                <a:lnTo>
                  <a:pt x="30580" y="68676"/>
                </a:lnTo>
                <a:lnTo>
                  <a:pt x="38295" y="74649"/>
                </a:lnTo>
                <a:lnTo>
                  <a:pt x="46423" y="79303"/>
                </a:lnTo>
                <a:lnTo>
                  <a:pt x="54192" y="81535"/>
                </a:lnTo>
                <a:lnTo>
                  <a:pt x="61192" y="80954"/>
                </a:lnTo>
                <a:lnTo>
                  <a:pt x="67365" y="77798"/>
                </a:lnTo>
                <a:lnTo>
                  <a:pt x="72820" y="72558"/>
                </a:lnTo>
                <a:lnTo>
                  <a:pt x="77715" y="65744"/>
                </a:lnTo>
                <a:lnTo>
                  <a:pt x="82360" y="57953"/>
                </a:lnTo>
                <a:lnTo>
                  <a:pt x="87180" y="49827"/>
                </a:lnTo>
                <a:lnTo>
                  <a:pt x="92394" y="41744"/>
                </a:lnTo>
                <a:lnTo>
                  <a:pt x="98035" y="33847"/>
                </a:lnTo>
                <a:lnTo>
                  <a:pt x="104047" y="26157"/>
                </a:lnTo>
                <a:lnTo>
                  <a:pt x="110356" y="18663"/>
                </a:lnTo>
                <a:lnTo>
                  <a:pt x="117050" y="11815"/>
                </a:lnTo>
                <a:lnTo>
                  <a:pt x="124375" y="6499"/>
                </a:lnTo>
                <a:lnTo>
                  <a:pt x="132409" y="3079"/>
                </a:lnTo>
                <a:lnTo>
                  <a:pt x="140922" y="1596"/>
                </a:lnTo>
                <a:lnTo>
                  <a:pt x="149482" y="2038"/>
                </a:lnTo>
                <a:lnTo>
                  <a:pt x="157832" y="4193"/>
                </a:lnTo>
                <a:lnTo>
                  <a:pt x="165896" y="7892"/>
                </a:lnTo>
                <a:lnTo>
                  <a:pt x="173690" y="13108"/>
                </a:lnTo>
                <a:lnTo>
                  <a:pt x="181257" y="19676"/>
                </a:lnTo>
                <a:lnTo>
                  <a:pt x="188346" y="27074"/>
                </a:lnTo>
                <a:lnTo>
                  <a:pt x="195108" y="35336"/>
                </a:lnTo>
                <a:lnTo>
                  <a:pt x="202140" y="46302"/>
                </a:lnTo>
                <a:lnTo>
                  <a:pt x="210570" y="631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520679" y="4393871"/>
            <a:ext cx="211523" cy="390357"/>
          </a:xfrm>
          <a:custGeom>
            <a:avLst/>
            <a:gdLst/>
            <a:ahLst/>
            <a:cxnLst/>
            <a:rect l="0" t="0" r="0" b="0"/>
            <a:pathLst>
              <a:path w="211523" h="390357">
                <a:moveTo>
                  <a:pt x="64123" y="0"/>
                </a:moveTo>
                <a:lnTo>
                  <a:pt x="61189" y="8868"/>
                </a:lnTo>
                <a:lnTo>
                  <a:pt x="58406" y="17855"/>
                </a:lnTo>
                <a:lnTo>
                  <a:pt x="55507" y="27850"/>
                </a:lnTo>
                <a:lnTo>
                  <a:pt x="52467" y="38831"/>
                </a:lnTo>
                <a:lnTo>
                  <a:pt x="49302" y="50642"/>
                </a:lnTo>
                <a:lnTo>
                  <a:pt x="46038" y="63096"/>
                </a:lnTo>
                <a:lnTo>
                  <a:pt x="42700" y="75861"/>
                </a:lnTo>
                <a:lnTo>
                  <a:pt x="39309" y="88494"/>
                </a:lnTo>
                <a:lnTo>
                  <a:pt x="35900" y="100687"/>
                </a:lnTo>
                <a:lnTo>
                  <a:pt x="33187" y="109758"/>
                </a:lnTo>
                <a:lnTo>
                  <a:pt x="31910" y="112318"/>
                </a:lnTo>
                <a:lnTo>
                  <a:pt x="31548" y="109275"/>
                </a:lnTo>
                <a:lnTo>
                  <a:pt x="31758" y="102546"/>
                </a:lnTo>
                <a:lnTo>
                  <a:pt x="32578" y="93783"/>
                </a:lnTo>
                <a:lnTo>
                  <a:pt x="34024" y="84012"/>
                </a:lnTo>
                <a:lnTo>
                  <a:pt x="36185" y="73771"/>
                </a:lnTo>
                <a:lnTo>
                  <a:pt x="39257" y="63325"/>
                </a:lnTo>
                <a:lnTo>
                  <a:pt x="43260" y="52803"/>
                </a:lnTo>
                <a:lnTo>
                  <a:pt x="48070" y="42421"/>
                </a:lnTo>
                <a:lnTo>
                  <a:pt x="53518" y="32510"/>
                </a:lnTo>
                <a:lnTo>
                  <a:pt x="59445" y="23226"/>
                </a:lnTo>
                <a:lnTo>
                  <a:pt x="65882" y="15193"/>
                </a:lnTo>
                <a:lnTo>
                  <a:pt x="73033" y="9540"/>
                </a:lnTo>
                <a:lnTo>
                  <a:pt x="80951" y="6678"/>
                </a:lnTo>
                <a:lnTo>
                  <a:pt x="89387" y="6707"/>
                </a:lnTo>
                <a:lnTo>
                  <a:pt x="97896" y="9761"/>
                </a:lnTo>
                <a:lnTo>
                  <a:pt x="106206" y="15593"/>
                </a:lnTo>
                <a:lnTo>
                  <a:pt x="114074" y="23710"/>
                </a:lnTo>
                <a:lnTo>
                  <a:pt x="121205" y="33575"/>
                </a:lnTo>
                <a:lnTo>
                  <a:pt x="127512" y="44719"/>
                </a:lnTo>
                <a:lnTo>
                  <a:pt x="132916" y="56772"/>
                </a:lnTo>
                <a:lnTo>
                  <a:pt x="137256" y="69460"/>
                </a:lnTo>
                <a:lnTo>
                  <a:pt x="140552" y="82580"/>
                </a:lnTo>
                <a:lnTo>
                  <a:pt x="143123" y="95829"/>
                </a:lnTo>
                <a:lnTo>
                  <a:pt x="145473" y="108805"/>
                </a:lnTo>
                <a:lnTo>
                  <a:pt x="147906" y="121317"/>
                </a:lnTo>
                <a:lnTo>
                  <a:pt x="150374" y="133517"/>
                </a:lnTo>
                <a:lnTo>
                  <a:pt x="152578" y="145782"/>
                </a:lnTo>
                <a:lnTo>
                  <a:pt x="154353" y="158335"/>
                </a:lnTo>
                <a:lnTo>
                  <a:pt x="155527" y="171225"/>
                </a:lnTo>
                <a:lnTo>
                  <a:pt x="155858" y="184418"/>
                </a:lnTo>
                <a:lnTo>
                  <a:pt x="155297" y="197853"/>
                </a:lnTo>
                <a:lnTo>
                  <a:pt x="153953" y="211469"/>
                </a:lnTo>
                <a:lnTo>
                  <a:pt x="151988" y="225216"/>
                </a:lnTo>
                <a:lnTo>
                  <a:pt x="149557" y="239057"/>
                </a:lnTo>
                <a:lnTo>
                  <a:pt x="146791" y="252960"/>
                </a:lnTo>
                <a:lnTo>
                  <a:pt x="143790" y="266907"/>
                </a:lnTo>
                <a:lnTo>
                  <a:pt x="140621" y="280879"/>
                </a:lnTo>
                <a:lnTo>
                  <a:pt x="137171" y="294704"/>
                </a:lnTo>
                <a:lnTo>
                  <a:pt x="133170" y="308066"/>
                </a:lnTo>
                <a:lnTo>
                  <a:pt x="128512" y="320827"/>
                </a:lnTo>
                <a:lnTo>
                  <a:pt x="123247" y="332855"/>
                </a:lnTo>
                <a:lnTo>
                  <a:pt x="117489" y="343939"/>
                </a:lnTo>
                <a:lnTo>
                  <a:pt x="111350" y="354058"/>
                </a:lnTo>
                <a:lnTo>
                  <a:pt x="104770" y="363176"/>
                </a:lnTo>
                <a:lnTo>
                  <a:pt x="97522" y="371162"/>
                </a:lnTo>
                <a:lnTo>
                  <a:pt x="89534" y="378046"/>
                </a:lnTo>
                <a:lnTo>
                  <a:pt x="80883" y="383670"/>
                </a:lnTo>
                <a:lnTo>
                  <a:pt x="71697" y="387626"/>
                </a:lnTo>
                <a:lnTo>
                  <a:pt x="62113" y="389837"/>
                </a:lnTo>
                <a:lnTo>
                  <a:pt x="52407" y="390356"/>
                </a:lnTo>
                <a:lnTo>
                  <a:pt x="42971" y="389192"/>
                </a:lnTo>
                <a:lnTo>
                  <a:pt x="34002" y="386517"/>
                </a:lnTo>
                <a:lnTo>
                  <a:pt x="25675" y="382451"/>
                </a:lnTo>
                <a:lnTo>
                  <a:pt x="18229" y="376981"/>
                </a:lnTo>
                <a:lnTo>
                  <a:pt x="11711" y="370230"/>
                </a:lnTo>
                <a:lnTo>
                  <a:pt x="6333" y="362428"/>
                </a:lnTo>
                <a:lnTo>
                  <a:pt x="2544" y="353821"/>
                </a:lnTo>
                <a:lnTo>
                  <a:pt x="444" y="344629"/>
                </a:lnTo>
                <a:lnTo>
                  <a:pt x="0" y="335187"/>
                </a:lnTo>
                <a:lnTo>
                  <a:pt x="1213" y="325929"/>
                </a:lnTo>
                <a:lnTo>
                  <a:pt x="3927" y="317083"/>
                </a:lnTo>
                <a:lnTo>
                  <a:pt x="8188" y="309010"/>
                </a:lnTo>
                <a:lnTo>
                  <a:pt x="14321" y="302264"/>
                </a:lnTo>
                <a:lnTo>
                  <a:pt x="22335" y="297036"/>
                </a:lnTo>
                <a:lnTo>
                  <a:pt x="31969" y="293508"/>
                </a:lnTo>
                <a:lnTo>
                  <a:pt x="42877" y="292030"/>
                </a:lnTo>
                <a:lnTo>
                  <a:pt x="54723" y="292593"/>
                </a:lnTo>
                <a:lnTo>
                  <a:pt x="66913" y="294901"/>
                </a:lnTo>
                <a:lnTo>
                  <a:pt x="78628" y="298575"/>
                </a:lnTo>
                <a:lnTo>
                  <a:pt x="89465" y="303263"/>
                </a:lnTo>
                <a:lnTo>
                  <a:pt x="99383" y="308679"/>
                </a:lnTo>
                <a:lnTo>
                  <a:pt x="108512" y="314604"/>
                </a:lnTo>
                <a:lnTo>
                  <a:pt x="117031" y="320877"/>
                </a:lnTo>
                <a:lnTo>
                  <a:pt x="125263" y="327223"/>
                </a:lnTo>
                <a:lnTo>
                  <a:pt x="133645" y="333258"/>
                </a:lnTo>
                <a:lnTo>
                  <a:pt x="142405" y="338798"/>
                </a:lnTo>
                <a:lnTo>
                  <a:pt x="151580" y="343840"/>
                </a:lnTo>
                <a:lnTo>
                  <a:pt x="161118" y="348462"/>
                </a:lnTo>
                <a:lnTo>
                  <a:pt x="170929" y="352752"/>
                </a:lnTo>
                <a:lnTo>
                  <a:pt x="180484" y="356649"/>
                </a:lnTo>
                <a:lnTo>
                  <a:pt x="189766" y="360308"/>
                </a:lnTo>
                <a:lnTo>
                  <a:pt x="199591" y="364056"/>
                </a:lnTo>
                <a:lnTo>
                  <a:pt x="211522" y="3684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1805900" y="4751840"/>
            <a:ext cx="34212" cy="157928"/>
          </a:xfrm>
          <a:custGeom>
            <a:avLst/>
            <a:gdLst/>
            <a:ahLst/>
            <a:cxnLst/>
            <a:rect l="0" t="0" r="0" b="0"/>
            <a:pathLst>
              <a:path w="34212" h="157928">
                <a:moveTo>
                  <a:pt x="0" y="0"/>
                </a:moveTo>
                <a:lnTo>
                  <a:pt x="5801" y="5934"/>
                </a:lnTo>
                <a:lnTo>
                  <a:pt x="10725" y="12139"/>
                </a:lnTo>
                <a:lnTo>
                  <a:pt x="15227" y="19235"/>
                </a:lnTo>
                <a:lnTo>
                  <a:pt x="19449" y="27175"/>
                </a:lnTo>
                <a:lnTo>
                  <a:pt x="23462" y="35822"/>
                </a:lnTo>
                <a:lnTo>
                  <a:pt x="27314" y="45020"/>
                </a:lnTo>
                <a:lnTo>
                  <a:pt x="30721" y="54793"/>
                </a:lnTo>
                <a:lnTo>
                  <a:pt x="33100" y="65331"/>
                </a:lnTo>
                <a:lnTo>
                  <a:pt x="34211" y="76668"/>
                </a:lnTo>
                <a:lnTo>
                  <a:pt x="33972" y="88381"/>
                </a:lnTo>
                <a:lnTo>
                  <a:pt x="32292" y="99711"/>
                </a:lnTo>
                <a:lnTo>
                  <a:pt x="29275" y="110250"/>
                </a:lnTo>
                <a:lnTo>
                  <a:pt x="25271" y="119843"/>
                </a:lnTo>
                <a:lnTo>
                  <a:pt x="20276" y="129450"/>
                </a:lnTo>
                <a:lnTo>
                  <a:pt x="12737" y="141029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069515" y="4393871"/>
            <a:ext cx="10127" cy="368498"/>
          </a:xfrm>
          <a:custGeom>
            <a:avLst/>
            <a:gdLst/>
            <a:ahLst/>
            <a:cxnLst/>
            <a:rect l="0" t="0" r="0" b="0"/>
            <a:pathLst>
              <a:path w="10127" h="368498">
                <a:moveTo>
                  <a:pt x="10126" y="0"/>
                </a:moveTo>
                <a:lnTo>
                  <a:pt x="7259" y="9002"/>
                </a:lnTo>
                <a:lnTo>
                  <a:pt x="5117" y="19270"/>
                </a:lnTo>
                <a:lnTo>
                  <a:pt x="3514" y="31849"/>
                </a:lnTo>
                <a:lnTo>
                  <a:pt x="2334" y="46203"/>
                </a:lnTo>
                <a:lnTo>
                  <a:pt x="1485" y="61351"/>
                </a:lnTo>
                <a:lnTo>
                  <a:pt x="888" y="76645"/>
                </a:lnTo>
                <a:lnTo>
                  <a:pt x="473" y="92124"/>
                </a:lnTo>
                <a:lnTo>
                  <a:pt x="189" y="108323"/>
                </a:lnTo>
                <a:lnTo>
                  <a:pt x="0" y="125497"/>
                </a:lnTo>
                <a:lnTo>
                  <a:pt x="42" y="143129"/>
                </a:lnTo>
                <a:lnTo>
                  <a:pt x="602" y="160139"/>
                </a:lnTo>
                <a:lnTo>
                  <a:pt x="1792" y="175962"/>
                </a:lnTo>
                <a:lnTo>
                  <a:pt x="3405" y="190859"/>
                </a:lnTo>
                <a:lnTo>
                  <a:pt x="5026" y="205617"/>
                </a:lnTo>
                <a:lnTo>
                  <a:pt x="6411" y="220727"/>
                </a:lnTo>
                <a:lnTo>
                  <a:pt x="7492" y="236182"/>
                </a:lnTo>
                <a:lnTo>
                  <a:pt x="8292" y="251651"/>
                </a:lnTo>
                <a:lnTo>
                  <a:pt x="8865" y="266917"/>
                </a:lnTo>
                <a:lnTo>
                  <a:pt x="9267" y="281917"/>
                </a:lnTo>
                <a:lnTo>
                  <a:pt x="9544" y="296668"/>
                </a:lnTo>
                <a:lnTo>
                  <a:pt x="9733" y="311199"/>
                </a:lnTo>
                <a:lnTo>
                  <a:pt x="9862" y="324954"/>
                </a:lnTo>
                <a:lnTo>
                  <a:pt x="9963" y="338141"/>
                </a:lnTo>
                <a:lnTo>
                  <a:pt x="10046" y="351919"/>
                </a:lnTo>
                <a:lnTo>
                  <a:pt x="10126" y="3684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1925595" y="4425456"/>
            <a:ext cx="175104" cy="229882"/>
          </a:xfrm>
          <a:custGeom>
            <a:avLst/>
            <a:gdLst/>
            <a:ahLst/>
            <a:cxnLst/>
            <a:rect l="0" t="0" r="0" b="0"/>
            <a:pathLst>
              <a:path w="175104" h="229882">
                <a:moveTo>
                  <a:pt x="175103" y="178985"/>
                </a:moveTo>
                <a:lnTo>
                  <a:pt x="163435" y="179119"/>
                </a:lnTo>
                <a:lnTo>
                  <a:pt x="152946" y="180399"/>
                </a:lnTo>
                <a:lnTo>
                  <a:pt x="142640" y="182987"/>
                </a:lnTo>
                <a:lnTo>
                  <a:pt x="132166" y="186534"/>
                </a:lnTo>
                <a:lnTo>
                  <a:pt x="121174" y="190519"/>
                </a:lnTo>
                <a:lnTo>
                  <a:pt x="109540" y="194603"/>
                </a:lnTo>
                <a:lnTo>
                  <a:pt x="97632" y="198798"/>
                </a:lnTo>
                <a:lnTo>
                  <a:pt x="86174" y="203364"/>
                </a:lnTo>
                <a:lnTo>
                  <a:pt x="75535" y="208427"/>
                </a:lnTo>
                <a:lnTo>
                  <a:pt x="65428" y="213810"/>
                </a:lnTo>
                <a:lnTo>
                  <a:pt x="55114" y="219122"/>
                </a:lnTo>
                <a:lnTo>
                  <a:pt x="44186" y="224123"/>
                </a:lnTo>
                <a:lnTo>
                  <a:pt x="33048" y="228108"/>
                </a:lnTo>
                <a:lnTo>
                  <a:pt x="22703" y="229881"/>
                </a:lnTo>
                <a:lnTo>
                  <a:pt x="13684" y="228985"/>
                </a:lnTo>
                <a:lnTo>
                  <a:pt x="6511" y="225447"/>
                </a:lnTo>
                <a:lnTo>
                  <a:pt x="1906" y="219417"/>
                </a:lnTo>
                <a:lnTo>
                  <a:pt x="0" y="211255"/>
                </a:lnTo>
                <a:lnTo>
                  <a:pt x="298" y="201576"/>
                </a:lnTo>
                <a:lnTo>
                  <a:pt x="2002" y="191111"/>
                </a:lnTo>
                <a:lnTo>
                  <a:pt x="4507" y="180339"/>
                </a:lnTo>
                <a:lnTo>
                  <a:pt x="7453" y="169331"/>
                </a:lnTo>
                <a:lnTo>
                  <a:pt x="10641" y="157877"/>
                </a:lnTo>
                <a:lnTo>
                  <a:pt x="13963" y="145877"/>
                </a:lnTo>
                <a:lnTo>
                  <a:pt x="17360" y="133530"/>
                </a:lnTo>
                <a:lnTo>
                  <a:pt x="20802" y="121233"/>
                </a:lnTo>
                <a:lnTo>
                  <a:pt x="24269" y="109212"/>
                </a:lnTo>
                <a:lnTo>
                  <a:pt x="27752" y="97360"/>
                </a:lnTo>
                <a:lnTo>
                  <a:pt x="31245" y="85335"/>
                </a:lnTo>
                <a:lnTo>
                  <a:pt x="34743" y="72957"/>
                </a:lnTo>
                <a:lnTo>
                  <a:pt x="38287" y="60422"/>
                </a:lnTo>
                <a:lnTo>
                  <a:pt x="42408" y="46779"/>
                </a:lnTo>
                <a:lnTo>
                  <a:pt x="48587" y="28591"/>
                </a:lnTo>
                <a:lnTo>
                  <a:pt x="5929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178775" y="4466564"/>
            <a:ext cx="191212" cy="255956"/>
          </a:xfrm>
          <a:custGeom>
            <a:avLst/>
            <a:gdLst/>
            <a:ahLst/>
            <a:cxnLst/>
            <a:rect l="0" t="0" r="0" b="0"/>
            <a:pathLst>
              <a:path w="191212" h="255956">
                <a:moveTo>
                  <a:pt x="111436" y="1006"/>
                </a:moveTo>
                <a:lnTo>
                  <a:pt x="99835" y="4007"/>
                </a:lnTo>
                <a:lnTo>
                  <a:pt x="89986" y="7429"/>
                </a:lnTo>
                <a:lnTo>
                  <a:pt x="80981" y="11630"/>
                </a:lnTo>
                <a:lnTo>
                  <a:pt x="72539" y="16703"/>
                </a:lnTo>
                <a:lnTo>
                  <a:pt x="64512" y="22833"/>
                </a:lnTo>
                <a:lnTo>
                  <a:pt x="56789" y="30021"/>
                </a:lnTo>
                <a:lnTo>
                  <a:pt x="49285" y="38281"/>
                </a:lnTo>
                <a:lnTo>
                  <a:pt x="41934" y="47724"/>
                </a:lnTo>
                <a:lnTo>
                  <a:pt x="34694" y="58293"/>
                </a:lnTo>
                <a:lnTo>
                  <a:pt x="27696" y="69643"/>
                </a:lnTo>
                <a:lnTo>
                  <a:pt x="21223" y="81252"/>
                </a:lnTo>
                <a:lnTo>
                  <a:pt x="15393" y="92804"/>
                </a:lnTo>
                <a:lnTo>
                  <a:pt x="10326" y="104339"/>
                </a:lnTo>
                <a:lnTo>
                  <a:pt x="6221" y="116149"/>
                </a:lnTo>
                <a:lnTo>
                  <a:pt x="3095" y="128396"/>
                </a:lnTo>
                <a:lnTo>
                  <a:pt x="979" y="141250"/>
                </a:lnTo>
                <a:lnTo>
                  <a:pt x="0" y="154950"/>
                </a:lnTo>
                <a:lnTo>
                  <a:pt x="123" y="169535"/>
                </a:lnTo>
                <a:lnTo>
                  <a:pt x="1340" y="184567"/>
                </a:lnTo>
                <a:lnTo>
                  <a:pt x="3751" y="199272"/>
                </a:lnTo>
                <a:lnTo>
                  <a:pt x="7308" y="213220"/>
                </a:lnTo>
                <a:lnTo>
                  <a:pt x="12154" y="225853"/>
                </a:lnTo>
                <a:lnTo>
                  <a:pt x="18687" y="236354"/>
                </a:lnTo>
                <a:lnTo>
                  <a:pt x="26974" y="244480"/>
                </a:lnTo>
                <a:lnTo>
                  <a:pt x="36792" y="250308"/>
                </a:lnTo>
                <a:lnTo>
                  <a:pt x="47825" y="253952"/>
                </a:lnTo>
                <a:lnTo>
                  <a:pt x="59758" y="255705"/>
                </a:lnTo>
                <a:lnTo>
                  <a:pt x="72176" y="255955"/>
                </a:lnTo>
                <a:lnTo>
                  <a:pt x="84578" y="255078"/>
                </a:lnTo>
                <a:lnTo>
                  <a:pt x="96688" y="253375"/>
                </a:lnTo>
                <a:lnTo>
                  <a:pt x="108275" y="250762"/>
                </a:lnTo>
                <a:lnTo>
                  <a:pt x="119064" y="246799"/>
                </a:lnTo>
                <a:lnTo>
                  <a:pt x="128988" y="241353"/>
                </a:lnTo>
                <a:lnTo>
                  <a:pt x="138146" y="234575"/>
                </a:lnTo>
                <a:lnTo>
                  <a:pt x="146691" y="226730"/>
                </a:lnTo>
                <a:lnTo>
                  <a:pt x="154773" y="218077"/>
                </a:lnTo>
                <a:lnTo>
                  <a:pt x="162356" y="208673"/>
                </a:lnTo>
                <a:lnTo>
                  <a:pt x="169230" y="198383"/>
                </a:lnTo>
                <a:lnTo>
                  <a:pt x="175333" y="187199"/>
                </a:lnTo>
                <a:lnTo>
                  <a:pt x="180584" y="175079"/>
                </a:lnTo>
                <a:lnTo>
                  <a:pt x="184813" y="161880"/>
                </a:lnTo>
                <a:lnTo>
                  <a:pt x="188022" y="147635"/>
                </a:lnTo>
                <a:lnTo>
                  <a:pt x="190195" y="132832"/>
                </a:lnTo>
                <a:lnTo>
                  <a:pt x="191211" y="118281"/>
                </a:lnTo>
                <a:lnTo>
                  <a:pt x="191114" y="104424"/>
                </a:lnTo>
                <a:lnTo>
                  <a:pt x="189913" y="91342"/>
                </a:lnTo>
                <a:lnTo>
                  <a:pt x="187513" y="78943"/>
                </a:lnTo>
                <a:lnTo>
                  <a:pt x="183973" y="67087"/>
                </a:lnTo>
                <a:lnTo>
                  <a:pt x="179478" y="55804"/>
                </a:lnTo>
                <a:lnTo>
                  <a:pt x="174244" y="45284"/>
                </a:lnTo>
                <a:lnTo>
                  <a:pt x="168462" y="35577"/>
                </a:lnTo>
                <a:lnTo>
                  <a:pt x="162123" y="26751"/>
                </a:lnTo>
                <a:lnTo>
                  <a:pt x="155036" y="18968"/>
                </a:lnTo>
                <a:lnTo>
                  <a:pt x="147157" y="12223"/>
                </a:lnTo>
                <a:lnTo>
                  <a:pt x="138578" y="6694"/>
                </a:lnTo>
                <a:lnTo>
                  <a:pt x="129441" y="2803"/>
                </a:lnTo>
                <a:lnTo>
                  <a:pt x="119890" y="631"/>
                </a:lnTo>
                <a:lnTo>
                  <a:pt x="110112" y="0"/>
                </a:lnTo>
                <a:lnTo>
                  <a:pt x="99167" y="693"/>
                </a:lnTo>
                <a:lnTo>
                  <a:pt x="83859" y="3888"/>
                </a:lnTo>
                <a:lnTo>
                  <a:pt x="58794" y="115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399354" y="4459413"/>
            <a:ext cx="244585" cy="273143"/>
          </a:xfrm>
          <a:custGeom>
            <a:avLst/>
            <a:gdLst/>
            <a:ahLst/>
            <a:cxnLst/>
            <a:rect l="0" t="0" r="0" b="0"/>
            <a:pathLst>
              <a:path w="244585" h="273143">
                <a:moveTo>
                  <a:pt x="143541" y="8157"/>
                </a:moveTo>
                <a:lnTo>
                  <a:pt x="134673" y="5290"/>
                </a:lnTo>
                <a:lnTo>
                  <a:pt x="125686" y="3148"/>
                </a:lnTo>
                <a:lnTo>
                  <a:pt x="115695" y="1555"/>
                </a:lnTo>
                <a:lnTo>
                  <a:pt x="104887" y="720"/>
                </a:lnTo>
                <a:lnTo>
                  <a:pt x="93724" y="1167"/>
                </a:lnTo>
                <a:lnTo>
                  <a:pt x="82523" y="3081"/>
                </a:lnTo>
                <a:lnTo>
                  <a:pt x="71584" y="6491"/>
                </a:lnTo>
                <a:lnTo>
                  <a:pt x="61248" y="11448"/>
                </a:lnTo>
                <a:lnTo>
                  <a:pt x="51640" y="17819"/>
                </a:lnTo>
                <a:lnTo>
                  <a:pt x="42869" y="25351"/>
                </a:lnTo>
                <a:lnTo>
                  <a:pt x="35116" y="33768"/>
                </a:lnTo>
                <a:lnTo>
                  <a:pt x="28380" y="42838"/>
                </a:lnTo>
                <a:lnTo>
                  <a:pt x="22516" y="52536"/>
                </a:lnTo>
                <a:lnTo>
                  <a:pt x="17334" y="63030"/>
                </a:lnTo>
                <a:lnTo>
                  <a:pt x="12663" y="74350"/>
                </a:lnTo>
                <a:lnTo>
                  <a:pt x="8525" y="86393"/>
                </a:lnTo>
                <a:lnTo>
                  <a:pt x="5117" y="99009"/>
                </a:lnTo>
                <a:lnTo>
                  <a:pt x="2494" y="112049"/>
                </a:lnTo>
                <a:lnTo>
                  <a:pt x="733" y="125228"/>
                </a:lnTo>
                <a:lnTo>
                  <a:pt x="0" y="138150"/>
                </a:lnTo>
                <a:lnTo>
                  <a:pt x="287" y="150618"/>
                </a:lnTo>
                <a:lnTo>
                  <a:pt x="1445" y="162616"/>
                </a:lnTo>
                <a:lnTo>
                  <a:pt x="3286" y="174214"/>
                </a:lnTo>
                <a:lnTo>
                  <a:pt x="5643" y="185498"/>
                </a:lnTo>
                <a:lnTo>
                  <a:pt x="8698" y="196553"/>
                </a:lnTo>
                <a:lnTo>
                  <a:pt x="12958" y="207444"/>
                </a:lnTo>
                <a:lnTo>
                  <a:pt x="18604" y="218210"/>
                </a:lnTo>
                <a:lnTo>
                  <a:pt x="25516" y="228559"/>
                </a:lnTo>
                <a:lnTo>
                  <a:pt x="33450" y="237904"/>
                </a:lnTo>
                <a:lnTo>
                  <a:pt x="42164" y="246001"/>
                </a:lnTo>
                <a:lnTo>
                  <a:pt x="51607" y="252929"/>
                </a:lnTo>
                <a:lnTo>
                  <a:pt x="61924" y="258899"/>
                </a:lnTo>
                <a:lnTo>
                  <a:pt x="73116" y="264129"/>
                </a:lnTo>
                <a:lnTo>
                  <a:pt x="84902" y="268490"/>
                </a:lnTo>
                <a:lnTo>
                  <a:pt x="96813" y="271523"/>
                </a:lnTo>
                <a:lnTo>
                  <a:pt x="108561" y="273079"/>
                </a:lnTo>
                <a:lnTo>
                  <a:pt x="119890" y="273142"/>
                </a:lnTo>
                <a:lnTo>
                  <a:pt x="130498" y="271664"/>
                </a:lnTo>
                <a:lnTo>
                  <a:pt x="140302" y="268774"/>
                </a:lnTo>
                <a:lnTo>
                  <a:pt x="149547" y="264563"/>
                </a:lnTo>
                <a:lnTo>
                  <a:pt x="158684" y="258995"/>
                </a:lnTo>
                <a:lnTo>
                  <a:pt x="167975" y="252179"/>
                </a:lnTo>
                <a:lnTo>
                  <a:pt x="177185" y="244332"/>
                </a:lnTo>
                <a:lnTo>
                  <a:pt x="185689" y="235695"/>
                </a:lnTo>
                <a:lnTo>
                  <a:pt x="193192" y="226484"/>
                </a:lnTo>
                <a:lnTo>
                  <a:pt x="199873" y="217029"/>
                </a:lnTo>
                <a:lnTo>
                  <a:pt x="206202" y="207761"/>
                </a:lnTo>
                <a:lnTo>
                  <a:pt x="212492" y="198892"/>
                </a:lnTo>
                <a:lnTo>
                  <a:pt x="218718" y="190123"/>
                </a:lnTo>
                <a:lnTo>
                  <a:pt x="224606" y="180782"/>
                </a:lnTo>
                <a:lnTo>
                  <a:pt x="230010" y="170529"/>
                </a:lnTo>
                <a:lnTo>
                  <a:pt x="234776" y="159353"/>
                </a:lnTo>
                <a:lnTo>
                  <a:pt x="238671" y="147392"/>
                </a:lnTo>
                <a:lnTo>
                  <a:pt x="241653" y="134818"/>
                </a:lnTo>
                <a:lnTo>
                  <a:pt x="243672" y="121629"/>
                </a:lnTo>
                <a:lnTo>
                  <a:pt x="244584" y="107644"/>
                </a:lnTo>
                <a:lnTo>
                  <a:pt x="244416" y="92844"/>
                </a:lnTo>
                <a:lnTo>
                  <a:pt x="243170" y="77823"/>
                </a:lnTo>
                <a:lnTo>
                  <a:pt x="240738" y="63652"/>
                </a:lnTo>
                <a:lnTo>
                  <a:pt x="237177" y="50864"/>
                </a:lnTo>
                <a:lnTo>
                  <a:pt x="232668" y="39482"/>
                </a:lnTo>
                <a:lnTo>
                  <a:pt x="227425" y="29295"/>
                </a:lnTo>
                <a:lnTo>
                  <a:pt x="221627" y="20049"/>
                </a:lnTo>
                <a:lnTo>
                  <a:pt x="214938" y="11990"/>
                </a:lnTo>
                <a:lnTo>
                  <a:pt x="206552" y="5847"/>
                </a:lnTo>
                <a:lnTo>
                  <a:pt x="196174" y="1863"/>
                </a:lnTo>
                <a:lnTo>
                  <a:pt x="184288" y="0"/>
                </a:lnTo>
                <a:lnTo>
                  <a:pt x="171853" y="186"/>
                </a:lnTo>
                <a:lnTo>
                  <a:pt x="159497" y="2160"/>
                </a:lnTo>
                <a:lnTo>
                  <a:pt x="147528" y="5445"/>
                </a:lnTo>
                <a:lnTo>
                  <a:pt x="134726" y="9871"/>
                </a:lnTo>
                <a:lnTo>
                  <a:pt x="117741" y="16938"/>
                </a:lnTo>
                <a:lnTo>
                  <a:pt x="90899" y="292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904653" y="4618239"/>
            <a:ext cx="217311" cy="133602"/>
          </a:xfrm>
          <a:custGeom>
            <a:avLst/>
            <a:gdLst/>
            <a:ahLst/>
            <a:cxnLst/>
            <a:rect l="0" t="0" r="0" b="0"/>
            <a:pathLst>
              <a:path w="217311" h="133602">
                <a:moveTo>
                  <a:pt x="6740" y="7259"/>
                </a:moveTo>
                <a:lnTo>
                  <a:pt x="9673" y="18994"/>
                </a:lnTo>
                <a:lnTo>
                  <a:pt x="12456" y="30123"/>
                </a:lnTo>
                <a:lnTo>
                  <a:pt x="15351" y="41721"/>
                </a:lnTo>
                <a:lnTo>
                  <a:pt x="18218" y="53882"/>
                </a:lnTo>
                <a:lnTo>
                  <a:pt x="20735" y="66542"/>
                </a:lnTo>
                <a:lnTo>
                  <a:pt x="22736" y="79571"/>
                </a:lnTo>
                <a:lnTo>
                  <a:pt x="23885" y="91882"/>
                </a:lnTo>
                <a:lnTo>
                  <a:pt x="23027" y="101415"/>
                </a:lnTo>
                <a:lnTo>
                  <a:pt x="19906" y="106695"/>
                </a:lnTo>
                <a:lnTo>
                  <a:pt x="15973" y="107215"/>
                </a:lnTo>
                <a:lnTo>
                  <a:pt x="11926" y="103635"/>
                </a:lnTo>
                <a:lnTo>
                  <a:pt x="8122" y="96918"/>
                </a:lnTo>
                <a:lnTo>
                  <a:pt x="4902" y="87929"/>
                </a:lnTo>
                <a:lnTo>
                  <a:pt x="2389" y="77343"/>
                </a:lnTo>
                <a:lnTo>
                  <a:pt x="693" y="65816"/>
                </a:lnTo>
                <a:lnTo>
                  <a:pt x="0" y="54004"/>
                </a:lnTo>
                <a:lnTo>
                  <a:pt x="321" y="42290"/>
                </a:lnTo>
                <a:lnTo>
                  <a:pt x="1841" y="31136"/>
                </a:lnTo>
                <a:lnTo>
                  <a:pt x="4988" y="21169"/>
                </a:lnTo>
                <a:lnTo>
                  <a:pt x="9844" y="12626"/>
                </a:lnTo>
                <a:lnTo>
                  <a:pt x="16035" y="5889"/>
                </a:lnTo>
                <a:lnTo>
                  <a:pt x="22947" y="1637"/>
                </a:lnTo>
                <a:lnTo>
                  <a:pt x="30147" y="0"/>
                </a:lnTo>
                <a:lnTo>
                  <a:pt x="37419" y="662"/>
                </a:lnTo>
                <a:lnTo>
                  <a:pt x="44674" y="3148"/>
                </a:lnTo>
                <a:lnTo>
                  <a:pt x="51884" y="7000"/>
                </a:lnTo>
                <a:lnTo>
                  <a:pt x="59047" y="11836"/>
                </a:lnTo>
                <a:lnTo>
                  <a:pt x="66169" y="17364"/>
                </a:lnTo>
                <a:lnTo>
                  <a:pt x="73277" y="23324"/>
                </a:lnTo>
                <a:lnTo>
                  <a:pt x="80889" y="27930"/>
                </a:lnTo>
                <a:lnTo>
                  <a:pt x="88807" y="28668"/>
                </a:lnTo>
                <a:lnTo>
                  <a:pt x="95980" y="25768"/>
                </a:lnTo>
                <a:lnTo>
                  <a:pt x="102949" y="20639"/>
                </a:lnTo>
                <a:lnTo>
                  <a:pt x="110321" y="14394"/>
                </a:lnTo>
                <a:lnTo>
                  <a:pt x="118329" y="8303"/>
                </a:lnTo>
                <a:lnTo>
                  <a:pt x="126965" y="3900"/>
                </a:lnTo>
                <a:lnTo>
                  <a:pt x="136117" y="1845"/>
                </a:lnTo>
                <a:lnTo>
                  <a:pt x="145336" y="2232"/>
                </a:lnTo>
                <a:lnTo>
                  <a:pt x="153899" y="4985"/>
                </a:lnTo>
                <a:lnTo>
                  <a:pt x="161467" y="9794"/>
                </a:lnTo>
                <a:lnTo>
                  <a:pt x="168206" y="16237"/>
                </a:lnTo>
                <a:lnTo>
                  <a:pt x="174579" y="23905"/>
                </a:lnTo>
                <a:lnTo>
                  <a:pt x="180902" y="32460"/>
                </a:lnTo>
                <a:lnTo>
                  <a:pt x="187151" y="41639"/>
                </a:lnTo>
                <a:lnTo>
                  <a:pt x="193054" y="51251"/>
                </a:lnTo>
                <a:lnTo>
                  <a:pt x="198470" y="61162"/>
                </a:lnTo>
                <a:lnTo>
                  <a:pt x="203259" y="71397"/>
                </a:lnTo>
                <a:lnTo>
                  <a:pt x="207681" y="83450"/>
                </a:lnTo>
                <a:lnTo>
                  <a:pt x="212125" y="101734"/>
                </a:lnTo>
                <a:lnTo>
                  <a:pt x="217310" y="1336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3153548" y="4657083"/>
            <a:ext cx="21058" cy="84229"/>
          </a:xfrm>
          <a:custGeom>
            <a:avLst/>
            <a:gdLst/>
            <a:ahLst/>
            <a:cxnLst/>
            <a:rect l="0" t="0" r="0" b="0"/>
            <a:pathLst>
              <a:path w="21058" h="84229">
                <a:moveTo>
                  <a:pt x="0" y="0"/>
                </a:moveTo>
                <a:lnTo>
                  <a:pt x="2867" y="8868"/>
                </a:lnTo>
                <a:lnTo>
                  <a:pt x="5008" y="17855"/>
                </a:lnTo>
                <a:lnTo>
                  <a:pt x="6616" y="27837"/>
                </a:lnTo>
                <a:lnTo>
                  <a:pt x="8001" y="38370"/>
                </a:lnTo>
                <a:lnTo>
                  <a:pt x="9881" y="49608"/>
                </a:lnTo>
                <a:lnTo>
                  <a:pt x="13540" y="63661"/>
                </a:lnTo>
                <a:lnTo>
                  <a:pt x="21057" y="842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3174605" y="4530741"/>
            <a:ext cx="10529" cy="21058"/>
          </a:xfrm>
          <a:custGeom>
            <a:avLst/>
            <a:gdLst/>
            <a:ahLst/>
            <a:cxnLst/>
            <a:rect l="0" t="0" r="0" b="0"/>
            <a:pathLst>
              <a:path w="10529" h="21058">
                <a:moveTo>
                  <a:pt x="0" y="21057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3248304" y="4467570"/>
            <a:ext cx="42115" cy="263214"/>
          </a:xfrm>
          <a:custGeom>
            <a:avLst/>
            <a:gdLst/>
            <a:ahLst/>
            <a:cxnLst/>
            <a:rect l="0" t="0" r="0" b="0"/>
            <a:pathLst>
              <a:path w="42115" h="263214">
                <a:moveTo>
                  <a:pt x="0" y="0"/>
                </a:moveTo>
                <a:lnTo>
                  <a:pt x="2934" y="8869"/>
                </a:lnTo>
                <a:lnTo>
                  <a:pt x="5717" y="17855"/>
                </a:lnTo>
                <a:lnTo>
                  <a:pt x="8611" y="27855"/>
                </a:lnTo>
                <a:lnTo>
                  <a:pt x="11479" y="39009"/>
                </a:lnTo>
                <a:lnTo>
                  <a:pt x="13996" y="51468"/>
                </a:lnTo>
                <a:lnTo>
                  <a:pt x="16011" y="65171"/>
                </a:lnTo>
                <a:lnTo>
                  <a:pt x="17696" y="79589"/>
                </a:lnTo>
                <a:lnTo>
                  <a:pt x="19439" y="93870"/>
                </a:lnTo>
                <a:lnTo>
                  <a:pt x="21461" y="107546"/>
                </a:lnTo>
                <a:lnTo>
                  <a:pt x="23650" y="120674"/>
                </a:lnTo>
                <a:lnTo>
                  <a:pt x="25666" y="133635"/>
                </a:lnTo>
                <a:lnTo>
                  <a:pt x="27324" y="146685"/>
                </a:lnTo>
                <a:lnTo>
                  <a:pt x="28759" y="159756"/>
                </a:lnTo>
                <a:lnTo>
                  <a:pt x="30329" y="172546"/>
                </a:lnTo>
                <a:lnTo>
                  <a:pt x="32229" y="184896"/>
                </a:lnTo>
                <a:lnTo>
                  <a:pt x="34165" y="196801"/>
                </a:lnTo>
                <a:lnTo>
                  <a:pt x="35479" y="208330"/>
                </a:lnTo>
                <a:lnTo>
                  <a:pt x="35852" y="219552"/>
                </a:lnTo>
                <a:lnTo>
                  <a:pt x="35633" y="230091"/>
                </a:lnTo>
                <a:lnTo>
                  <a:pt x="35749" y="240157"/>
                </a:lnTo>
                <a:lnTo>
                  <a:pt x="37326" y="250637"/>
                </a:lnTo>
                <a:lnTo>
                  <a:pt x="42114" y="2632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3300947" y="4619026"/>
            <a:ext cx="115814" cy="123561"/>
          </a:xfrm>
          <a:custGeom>
            <a:avLst/>
            <a:gdLst/>
            <a:ahLst/>
            <a:cxnLst/>
            <a:rect l="0" t="0" r="0" b="0"/>
            <a:pathLst>
              <a:path w="115814" h="123561">
                <a:moveTo>
                  <a:pt x="0" y="80171"/>
                </a:moveTo>
                <a:lnTo>
                  <a:pt x="8801" y="77237"/>
                </a:lnTo>
                <a:lnTo>
                  <a:pt x="17147" y="74455"/>
                </a:lnTo>
                <a:lnTo>
                  <a:pt x="25851" y="71555"/>
                </a:lnTo>
                <a:lnTo>
                  <a:pt x="35145" y="68515"/>
                </a:lnTo>
                <a:lnTo>
                  <a:pt x="45288" y="65350"/>
                </a:lnTo>
                <a:lnTo>
                  <a:pt x="56320" y="62077"/>
                </a:lnTo>
                <a:lnTo>
                  <a:pt x="67641" y="58393"/>
                </a:lnTo>
                <a:lnTo>
                  <a:pt x="78166" y="53705"/>
                </a:lnTo>
                <a:lnTo>
                  <a:pt x="87335" y="47770"/>
                </a:lnTo>
                <a:lnTo>
                  <a:pt x="94623" y="40665"/>
                </a:lnTo>
                <a:lnTo>
                  <a:pt x="99310" y="32599"/>
                </a:lnTo>
                <a:lnTo>
                  <a:pt x="101266" y="23820"/>
                </a:lnTo>
                <a:lnTo>
                  <a:pt x="100663" y="15182"/>
                </a:lnTo>
                <a:lnTo>
                  <a:pt x="97691" y="8069"/>
                </a:lnTo>
                <a:lnTo>
                  <a:pt x="92698" y="3116"/>
                </a:lnTo>
                <a:lnTo>
                  <a:pt x="86115" y="440"/>
                </a:lnTo>
                <a:lnTo>
                  <a:pt x="78343" y="0"/>
                </a:lnTo>
                <a:lnTo>
                  <a:pt x="69724" y="1529"/>
                </a:lnTo>
                <a:lnTo>
                  <a:pt x="60839" y="4959"/>
                </a:lnTo>
                <a:lnTo>
                  <a:pt x="52488" y="10518"/>
                </a:lnTo>
                <a:lnTo>
                  <a:pt x="45065" y="18140"/>
                </a:lnTo>
                <a:lnTo>
                  <a:pt x="38760" y="27508"/>
                </a:lnTo>
                <a:lnTo>
                  <a:pt x="33742" y="38236"/>
                </a:lnTo>
                <a:lnTo>
                  <a:pt x="29968" y="49961"/>
                </a:lnTo>
                <a:lnTo>
                  <a:pt x="27568" y="62068"/>
                </a:lnTo>
                <a:lnTo>
                  <a:pt x="26922" y="73730"/>
                </a:lnTo>
                <a:lnTo>
                  <a:pt x="28082" y="84525"/>
                </a:lnTo>
                <a:lnTo>
                  <a:pt x="30978" y="94245"/>
                </a:lnTo>
                <a:lnTo>
                  <a:pt x="35588" y="102711"/>
                </a:lnTo>
                <a:lnTo>
                  <a:pt x="41730" y="109952"/>
                </a:lnTo>
                <a:lnTo>
                  <a:pt x="49276" y="115833"/>
                </a:lnTo>
                <a:lnTo>
                  <a:pt x="58236" y="119969"/>
                </a:lnTo>
                <a:lnTo>
                  <a:pt x="68465" y="122314"/>
                </a:lnTo>
                <a:lnTo>
                  <a:pt x="79120" y="123261"/>
                </a:lnTo>
                <a:lnTo>
                  <a:pt x="89791" y="123560"/>
                </a:lnTo>
                <a:lnTo>
                  <a:pt x="101413" y="123238"/>
                </a:lnTo>
                <a:lnTo>
                  <a:pt x="115813" y="1222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3460870" y="4572855"/>
            <a:ext cx="97347" cy="178986"/>
          </a:xfrm>
          <a:custGeom>
            <a:avLst/>
            <a:gdLst/>
            <a:ahLst/>
            <a:cxnLst/>
            <a:rect l="0" t="0" r="0" b="0"/>
            <a:pathLst>
              <a:path w="97347" h="178986">
                <a:moveTo>
                  <a:pt x="92761" y="0"/>
                </a:moveTo>
                <a:lnTo>
                  <a:pt x="83959" y="2934"/>
                </a:lnTo>
                <a:lnTo>
                  <a:pt x="75612" y="5716"/>
                </a:lnTo>
                <a:lnTo>
                  <a:pt x="66918" y="8621"/>
                </a:lnTo>
                <a:lnTo>
                  <a:pt x="57971" y="11834"/>
                </a:lnTo>
                <a:lnTo>
                  <a:pt x="49124" y="15647"/>
                </a:lnTo>
                <a:lnTo>
                  <a:pt x="40585" y="20164"/>
                </a:lnTo>
                <a:lnTo>
                  <a:pt x="32397" y="25327"/>
                </a:lnTo>
                <a:lnTo>
                  <a:pt x="24519" y="31015"/>
                </a:lnTo>
                <a:lnTo>
                  <a:pt x="16903" y="37105"/>
                </a:lnTo>
                <a:lnTo>
                  <a:pt x="9975" y="43651"/>
                </a:lnTo>
                <a:lnTo>
                  <a:pt x="4607" y="50876"/>
                </a:lnTo>
                <a:lnTo>
                  <a:pt x="1161" y="58835"/>
                </a:lnTo>
                <a:lnTo>
                  <a:pt x="0" y="66957"/>
                </a:lnTo>
                <a:lnTo>
                  <a:pt x="1725" y="74191"/>
                </a:lnTo>
                <a:lnTo>
                  <a:pt x="6371" y="80015"/>
                </a:lnTo>
                <a:lnTo>
                  <a:pt x="13542" y="84414"/>
                </a:lnTo>
                <a:lnTo>
                  <a:pt x="22699" y="87607"/>
                </a:lnTo>
                <a:lnTo>
                  <a:pt x="33327" y="89874"/>
                </a:lnTo>
                <a:lnTo>
                  <a:pt x="44847" y="91788"/>
                </a:lnTo>
                <a:lnTo>
                  <a:pt x="56637" y="94162"/>
                </a:lnTo>
                <a:lnTo>
                  <a:pt x="68319" y="97411"/>
                </a:lnTo>
                <a:lnTo>
                  <a:pt x="79108" y="101905"/>
                </a:lnTo>
                <a:lnTo>
                  <a:pt x="87764" y="108129"/>
                </a:lnTo>
                <a:lnTo>
                  <a:pt x="93793" y="116164"/>
                </a:lnTo>
                <a:lnTo>
                  <a:pt x="97044" y="125457"/>
                </a:lnTo>
                <a:lnTo>
                  <a:pt x="97346" y="135063"/>
                </a:lnTo>
                <a:lnTo>
                  <a:pt x="94916" y="144395"/>
                </a:lnTo>
                <a:lnTo>
                  <a:pt x="90068" y="152927"/>
                </a:lnTo>
                <a:lnTo>
                  <a:pt x="83018" y="160045"/>
                </a:lnTo>
                <a:lnTo>
                  <a:pt x="74109" y="165565"/>
                </a:lnTo>
                <a:lnTo>
                  <a:pt x="63965" y="169652"/>
                </a:lnTo>
                <a:lnTo>
                  <a:pt x="52214" y="173019"/>
                </a:lnTo>
                <a:lnTo>
                  <a:pt x="35594" y="175961"/>
                </a:lnTo>
                <a:lnTo>
                  <a:pt x="8533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3807464" y="4625498"/>
            <a:ext cx="111476" cy="136865"/>
          </a:xfrm>
          <a:custGeom>
            <a:avLst/>
            <a:gdLst/>
            <a:ahLst/>
            <a:cxnLst/>
            <a:rect l="0" t="0" r="0" b="0"/>
            <a:pathLst>
              <a:path w="111476" h="136865">
                <a:moveTo>
                  <a:pt x="93607" y="0"/>
                </a:moveTo>
                <a:lnTo>
                  <a:pt x="87673" y="5800"/>
                </a:lnTo>
                <a:lnTo>
                  <a:pt x="81468" y="10725"/>
                </a:lnTo>
                <a:lnTo>
                  <a:pt x="74376" y="15232"/>
                </a:lnTo>
                <a:lnTo>
                  <a:pt x="66609" y="19625"/>
                </a:lnTo>
                <a:lnTo>
                  <a:pt x="58612" y="24287"/>
                </a:lnTo>
                <a:lnTo>
                  <a:pt x="50670" y="29402"/>
                </a:lnTo>
                <a:lnTo>
                  <a:pt x="42896" y="34980"/>
                </a:lnTo>
                <a:lnTo>
                  <a:pt x="35302" y="40952"/>
                </a:lnTo>
                <a:lnTo>
                  <a:pt x="27870" y="47234"/>
                </a:lnTo>
                <a:lnTo>
                  <a:pt x="20728" y="53911"/>
                </a:lnTo>
                <a:lnTo>
                  <a:pt x="14151" y="61225"/>
                </a:lnTo>
                <a:lnTo>
                  <a:pt x="8258" y="69256"/>
                </a:lnTo>
                <a:lnTo>
                  <a:pt x="3486" y="77938"/>
                </a:lnTo>
                <a:lnTo>
                  <a:pt x="644" y="87143"/>
                </a:lnTo>
                <a:lnTo>
                  <a:pt x="0" y="96735"/>
                </a:lnTo>
                <a:lnTo>
                  <a:pt x="1520" y="106277"/>
                </a:lnTo>
                <a:lnTo>
                  <a:pt x="5123" y="115070"/>
                </a:lnTo>
                <a:lnTo>
                  <a:pt x="10551" y="122785"/>
                </a:lnTo>
                <a:lnTo>
                  <a:pt x="17599" y="129116"/>
                </a:lnTo>
                <a:lnTo>
                  <a:pt x="26217" y="133620"/>
                </a:lnTo>
                <a:lnTo>
                  <a:pt x="36226" y="136230"/>
                </a:lnTo>
                <a:lnTo>
                  <a:pt x="47198" y="136864"/>
                </a:lnTo>
                <a:lnTo>
                  <a:pt x="58554" y="135253"/>
                </a:lnTo>
                <a:lnTo>
                  <a:pt x="69921" y="131463"/>
                </a:lnTo>
                <a:lnTo>
                  <a:pt x="80823" y="125667"/>
                </a:lnTo>
                <a:lnTo>
                  <a:pt x="90613" y="117964"/>
                </a:lnTo>
                <a:lnTo>
                  <a:pt x="99031" y="108606"/>
                </a:lnTo>
                <a:lnTo>
                  <a:pt x="105682" y="98087"/>
                </a:lnTo>
                <a:lnTo>
                  <a:pt x="109877" y="87043"/>
                </a:lnTo>
                <a:lnTo>
                  <a:pt x="111475" y="75879"/>
                </a:lnTo>
                <a:lnTo>
                  <a:pt x="110787" y="64776"/>
                </a:lnTo>
                <a:lnTo>
                  <a:pt x="108282" y="53787"/>
                </a:lnTo>
                <a:lnTo>
                  <a:pt x="104423" y="42928"/>
                </a:lnTo>
                <a:lnTo>
                  <a:pt x="99703" y="32632"/>
                </a:lnTo>
                <a:lnTo>
                  <a:pt x="94077" y="22755"/>
                </a:lnTo>
                <a:lnTo>
                  <a:pt x="85942" y="12428"/>
                </a:lnTo>
                <a:lnTo>
                  <a:pt x="7255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946568" y="4453390"/>
            <a:ext cx="101903" cy="298451"/>
          </a:xfrm>
          <a:custGeom>
            <a:avLst/>
            <a:gdLst/>
            <a:ahLst/>
            <a:cxnLst/>
            <a:rect l="0" t="0" r="0" b="0"/>
            <a:pathLst>
              <a:path w="101903" h="298451">
                <a:moveTo>
                  <a:pt x="38731" y="298450"/>
                </a:moveTo>
                <a:lnTo>
                  <a:pt x="38664" y="286715"/>
                </a:lnTo>
                <a:lnTo>
                  <a:pt x="38024" y="275586"/>
                </a:lnTo>
                <a:lnTo>
                  <a:pt x="36728" y="263987"/>
                </a:lnTo>
                <a:lnTo>
                  <a:pt x="34868" y="251826"/>
                </a:lnTo>
                <a:lnTo>
                  <a:pt x="32551" y="239166"/>
                </a:lnTo>
                <a:lnTo>
                  <a:pt x="29885" y="226115"/>
                </a:lnTo>
                <a:lnTo>
                  <a:pt x="26961" y="212936"/>
                </a:lnTo>
                <a:lnTo>
                  <a:pt x="23854" y="200019"/>
                </a:lnTo>
                <a:lnTo>
                  <a:pt x="20623" y="187553"/>
                </a:lnTo>
                <a:lnTo>
                  <a:pt x="17472" y="175386"/>
                </a:lnTo>
                <a:lnTo>
                  <a:pt x="14736" y="163144"/>
                </a:lnTo>
                <a:lnTo>
                  <a:pt x="12559" y="150608"/>
                </a:lnTo>
                <a:lnTo>
                  <a:pt x="10759" y="137730"/>
                </a:lnTo>
                <a:lnTo>
                  <a:pt x="8935" y="124544"/>
                </a:lnTo>
                <a:lnTo>
                  <a:pt x="6858" y="111115"/>
                </a:lnTo>
                <a:lnTo>
                  <a:pt x="4631" y="97501"/>
                </a:lnTo>
                <a:lnTo>
                  <a:pt x="2590" y="83756"/>
                </a:lnTo>
                <a:lnTo>
                  <a:pt x="929" y="69927"/>
                </a:lnTo>
                <a:lnTo>
                  <a:pt x="0" y="56371"/>
                </a:lnTo>
                <a:lnTo>
                  <a:pt x="367" y="43721"/>
                </a:lnTo>
                <a:lnTo>
                  <a:pt x="2222" y="32261"/>
                </a:lnTo>
                <a:lnTo>
                  <a:pt x="5758" y="22260"/>
                </a:lnTo>
                <a:lnTo>
                  <a:pt x="11332" y="14140"/>
                </a:lnTo>
                <a:lnTo>
                  <a:pt x="18930" y="7943"/>
                </a:lnTo>
                <a:lnTo>
                  <a:pt x="28098" y="3579"/>
                </a:lnTo>
                <a:lnTo>
                  <a:pt x="38154" y="999"/>
                </a:lnTo>
                <a:lnTo>
                  <a:pt x="48605" y="0"/>
                </a:lnTo>
                <a:lnTo>
                  <a:pt x="58939" y="309"/>
                </a:lnTo>
                <a:lnTo>
                  <a:pt x="69647" y="1808"/>
                </a:lnTo>
                <a:lnTo>
                  <a:pt x="82778" y="5741"/>
                </a:lnTo>
                <a:lnTo>
                  <a:pt x="101902" y="1418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3911600" y="4625498"/>
            <a:ext cx="126343" cy="1"/>
          </a:xfrm>
          <a:custGeom>
            <a:avLst/>
            <a:gdLst/>
            <a:ahLst/>
            <a:cxnLst/>
            <a:rect l="0" t="0" r="0" b="0"/>
            <a:pathLst>
              <a:path w="126343" h="1">
                <a:moveTo>
                  <a:pt x="126342" y="0"/>
                </a:moveTo>
                <a:lnTo>
                  <a:pt x="114607" y="0"/>
                </a:lnTo>
                <a:lnTo>
                  <a:pt x="103478" y="0"/>
                </a:lnTo>
                <a:lnTo>
                  <a:pt x="91879" y="0"/>
                </a:lnTo>
                <a:lnTo>
                  <a:pt x="79718" y="0"/>
                </a:lnTo>
                <a:lnTo>
                  <a:pt x="67058" y="0"/>
                </a:lnTo>
                <a:lnTo>
                  <a:pt x="54021" y="0"/>
                </a:lnTo>
                <a:lnTo>
                  <a:pt x="41312" y="0"/>
                </a:lnTo>
                <a:lnTo>
                  <a:pt x="28961" y="0"/>
                </a:lnTo>
                <a:lnTo>
                  <a:pt x="1588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4114332" y="4483450"/>
            <a:ext cx="92067" cy="289448"/>
          </a:xfrm>
          <a:custGeom>
            <a:avLst/>
            <a:gdLst/>
            <a:ahLst/>
            <a:cxnLst/>
            <a:rect l="0" t="0" r="0" b="0"/>
            <a:pathLst>
              <a:path w="92067" h="289448">
                <a:moveTo>
                  <a:pt x="18366" y="289447"/>
                </a:moveTo>
                <a:lnTo>
                  <a:pt x="15499" y="280511"/>
                </a:lnTo>
                <a:lnTo>
                  <a:pt x="13357" y="270884"/>
                </a:lnTo>
                <a:lnTo>
                  <a:pt x="11754" y="259592"/>
                </a:lnTo>
                <a:lnTo>
                  <a:pt x="10573" y="246752"/>
                </a:lnTo>
                <a:lnTo>
                  <a:pt x="9725" y="232624"/>
                </a:lnTo>
                <a:lnTo>
                  <a:pt x="9127" y="217503"/>
                </a:lnTo>
                <a:lnTo>
                  <a:pt x="8713" y="201815"/>
                </a:lnTo>
                <a:lnTo>
                  <a:pt x="8429" y="186075"/>
                </a:lnTo>
                <a:lnTo>
                  <a:pt x="8231" y="170576"/>
                </a:lnTo>
                <a:lnTo>
                  <a:pt x="7928" y="155562"/>
                </a:lnTo>
                <a:lnTo>
                  <a:pt x="7191" y="141321"/>
                </a:lnTo>
                <a:lnTo>
                  <a:pt x="5883" y="127921"/>
                </a:lnTo>
                <a:lnTo>
                  <a:pt x="4190" y="115107"/>
                </a:lnTo>
                <a:lnTo>
                  <a:pt x="2516" y="102422"/>
                </a:lnTo>
                <a:lnTo>
                  <a:pt x="1100" y="89588"/>
                </a:lnTo>
                <a:lnTo>
                  <a:pt x="168" y="76678"/>
                </a:lnTo>
                <a:lnTo>
                  <a:pt x="0" y="64004"/>
                </a:lnTo>
                <a:lnTo>
                  <a:pt x="679" y="51744"/>
                </a:lnTo>
                <a:lnTo>
                  <a:pt x="2442" y="40240"/>
                </a:lnTo>
                <a:lnTo>
                  <a:pt x="5753" y="30047"/>
                </a:lnTo>
                <a:lnTo>
                  <a:pt x="10727" y="21348"/>
                </a:lnTo>
                <a:lnTo>
                  <a:pt x="17339" y="14170"/>
                </a:lnTo>
                <a:lnTo>
                  <a:pt x="25597" y="8556"/>
                </a:lnTo>
                <a:lnTo>
                  <a:pt x="35323" y="4376"/>
                </a:lnTo>
                <a:lnTo>
                  <a:pt x="45822" y="1554"/>
                </a:lnTo>
                <a:lnTo>
                  <a:pt x="57107" y="0"/>
                </a:lnTo>
                <a:lnTo>
                  <a:pt x="71285" y="688"/>
                </a:lnTo>
                <a:lnTo>
                  <a:pt x="92066" y="517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4048470" y="4636026"/>
            <a:ext cx="136872" cy="10529"/>
          </a:xfrm>
          <a:custGeom>
            <a:avLst/>
            <a:gdLst/>
            <a:ahLst/>
            <a:cxnLst/>
            <a:rect l="0" t="0" r="0" b="0"/>
            <a:pathLst>
              <a:path w="136872" h="10529">
                <a:moveTo>
                  <a:pt x="136871" y="0"/>
                </a:moveTo>
                <a:lnTo>
                  <a:pt x="128002" y="2867"/>
                </a:lnTo>
                <a:lnTo>
                  <a:pt x="119016" y="5008"/>
                </a:lnTo>
                <a:lnTo>
                  <a:pt x="109016" y="6611"/>
                </a:lnTo>
                <a:lnTo>
                  <a:pt x="97862" y="7792"/>
                </a:lnTo>
                <a:lnTo>
                  <a:pt x="85403" y="8641"/>
                </a:lnTo>
                <a:lnTo>
                  <a:pt x="71709" y="9238"/>
                </a:lnTo>
                <a:lnTo>
                  <a:pt x="57553" y="9653"/>
                </a:lnTo>
                <a:lnTo>
                  <a:pt x="42803" y="9983"/>
                </a:lnTo>
                <a:lnTo>
                  <a:pt x="25048" y="1025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4496502" y="4499155"/>
            <a:ext cx="4695" cy="263214"/>
          </a:xfrm>
          <a:custGeom>
            <a:avLst/>
            <a:gdLst/>
            <a:ahLst/>
            <a:cxnLst/>
            <a:rect l="0" t="0" r="0" b="0"/>
            <a:pathLst>
              <a:path w="4695" h="263214">
                <a:moveTo>
                  <a:pt x="4694" y="0"/>
                </a:moveTo>
                <a:lnTo>
                  <a:pt x="4627" y="14670"/>
                </a:lnTo>
                <a:lnTo>
                  <a:pt x="3986" y="28581"/>
                </a:lnTo>
                <a:lnTo>
                  <a:pt x="2699" y="43079"/>
                </a:lnTo>
                <a:lnTo>
                  <a:pt x="1185" y="58280"/>
                </a:lnTo>
                <a:lnTo>
                  <a:pt x="165" y="74105"/>
                </a:lnTo>
                <a:lnTo>
                  <a:pt x="0" y="90421"/>
                </a:lnTo>
                <a:lnTo>
                  <a:pt x="555" y="106938"/>
                </a:lnTo>
                <a:lnTo>
                  <a:pt x="1392" y="123246"/>
                </a:lnTo>
                <a:lnTo>
                  <a:pt x="2216" y="139141"/>
                </a:lnTo>
                <a:lnTo>
                  <a:pt x="2903" y="154762"/>
                </a:lnTo>
                <a:lnTo>
                  <a:pt x="3431" y="170477"/>
                </a:lnTo>
                <a:lnTo>
                  <a:pt x="3818" y="186479"/>
                </a:lnTo>
                <a:lnTo>
                  <a:pt x="4094" y="202246"/>
                </a:lnTo>
                <a:lnTo>
                  <a:pt x="4316" y="218278"/>
                </a:lnTo>
                <a:lnTo>
                  <a:pt x="4505" y="237107"/>
                </a:lnTo>
                <a:lnTo>
                  <a:pt x="4694" y="2632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4374853" y="4604441"/>
            <a:ext cx="210571" cy="31586"/>
          </a:xfrm>
          <a:custGeom>
            <a:avLst/>
            <a:gdLst/>
            <a:ahLst/>
            <a:cxnLst/>
            <a:rect l="0" t="0" r="0" b="0"/>
            <a:pathLst>
              <a:path w="210571" h="31586">
                <a:moveTo>
                  <a:pt x="210570" y="0"/>
                </a:moveTo>
                <a:lnTo>
                  <a:pt x="198768" y="67"/>
                </a:lnTo>
                <a:lnTo>
                  <a:pt x="186999" y="707"/>
                </a:lnTo>
                <a:lnTo>
                  <a:pt x="174109" y="1999"/>
                </a:lnTo>
                <a:lnTo>
                  <a:pt x="160261" y="3686"/>
                </a:lnTo>
                <a:lnTo>
                  <a:pt x="145933" y="5354"/>
                </a:lnTo>
                <a:lnTo>
                  <a:pt x="131468" y="6772"/>
                </a:lnTo>
                <a:lnTo>
                  <a:pt x="117191" y="8042"/>
                </a:lnTo>
                <a:lnTo>
                  <a:pt x="103463" y="9501"/>
                </a:lnTo>
                <a:lnTo>
                  <a:pt x="90422" y="11334"/>
                </a:lnTo>
                <a:lnTo>
                  <a:pt x="78023" y="13565"/>
                </a:lnTo>
                <a:lnTo>
                  <a:pt x="66149" y="16142"/>
                </a:lnTo>
                <a:lnTo>
                  <a:pt x="54685" y="18984"/>
                </a:lnTo>
                <a:lnTo>
                  <a:pt x="43781" y="21871"/>
                </a:lnTo>
                <a:lnTo>
                  <a:pt x="32685" y="24728"/>
                </a:lnTo>
                <a:lnTo>
                  <a:pt x="19301" y="27804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4585423" y="4457041"/>
            <a:ext cx="260231" cy="331598"/>
          </a:xfrm>
          <a:custGeom>
            <a:avLst/>
            <a:gdLst/>
            <a:ahLst/>
            <a:cxnLst/>
            <a:rect l="0" t="0" r="0" b="0"/>
            <a:pathLst>
              <a:path w="260231" h="331598">
                <a:moveTo>
                  <a:pt x="0" y="0"/>
                </a:moveTo>
                <a:lnTo>
                  <a:pt x="68" y="11735"/>
                </a:lnTo>
                <a:lnTo>
                  <a:pt x="708" y="22864"/>
                </a:lnTo>
                <a:lnTo>
                  <a:pt x="2004" y="34472"/>
                </a:lnTo>
                <a:lnTo>
                  <a:pt x="3864" y="46979"/>
                </a:lnTo>
                <a:lnTo>
                  <a:pt x="6180" y="60935"/>
                </a:lnTo>
                <a:lnTo>
                  <a:pt x="8843" y="76493"/>
                </a:lnTo>
                <a:lnTo>
                  <a:pt x="11593" y="93323"/>
                </a:lnTo>
                <a:lnTo>
                  <a:pt x="14052" y="110833"/>
                </a:lnTo>
                <a:lnTo>
                  <a:pt x="16039" y="128598"/>
                </a:lnTo>
                <a:lnTo>
                  <a:pt x="17710" y="146083"/>
                </a:lnTo>
                <a:lnTo>
                  <a:pt x="19446" y="162589"/>
                </a:lnTo>
                <a:lnTo>
                  <a:pt x="21464" y="177837"/>
                </a:lnTo>
                <a:lnTo>
                  <a:pt x="23651" y="192058"/>
                </a:lnTo>
                <a:lnTo>
                  <a:pt x="25667" y="205771"/>
                </a:lnTo>
                <a:lnTo>
                  <a:pt x="27324" y="219332"/>
                </a:lnTo>
                <a:lnTo>
                  <a:pt x="28760" y="232749"/>
                </a:lnTo>
                <a:lnTo>
                  <a:pt x="30330" y="245771"/>
                </a:lnTo>
                <a:lnTo>
                  <a:pt x="32233" y="258283"/>
                </a:lnTo>
                <a:lnTo>
                  <a:pt x="34342" y="270467"/>
                </a:lnTo>
                <a:lnTo>
                  <a:pt x="36305" y="282713"/>
                </a:lnTo>
                <a:lnTo>
                  <a:pt x="37892" y="295182"/>
                </a:lnTo>
                <a:lnTo>
                  <a:pt x="38036" y="305512"/>
                </a:lnTo>
                <a:lnTo>
                  <a:pt x="36087" y="310213"/>
                </a:lnTo>
                <a:lnTo>
                  <a:pt x="33343" y="309565"/>
                </a:lnTo>
                <a:lnTo>
                  <a:pt x="30678" y="305213"/>
                </a:lnTo>
                <a:lnTo>
                  <a:pt x="28832" y="298532"/>
                </a:lnTo>
                <a:lnTo>
                  <a:pt x="28099" y="290421"/>
                </a:lnTo>
                <a:lnTo>
                  <a:pt x="28434" y="281427"/>
                </a:lnTo>
                <a:lnTo>
                  <a:pt x="29654" y="271884"/>
                </a:lnTo>
                <a:lnTo>
                  <a:pt x="31556" y="261998"/>
                </a:lnTo>
                <a:lnTo>
                  <a:pt x="34121" y="252057"/>
                </a:lnTo>
                <a:lnTo>
                  <a:pt x="37513" y="242450"/>
                </a:lnTo>
                <a:lnTo>
                  <a:pt x="41760" y="233368"/>
                </a:lnTo>
                <a:lnTo>
                  <a:pt x="46915" y="225302"/>
                </a:lnTo>
                <a:lnTo>
                  <a:pt x="53132" y="219093"/>
                </a:lnTo>
                <a:lnTo>
                  <a:pt x="60387" y="215046"/>
                </a:lnTo>
                <a:lnTo>
                  <a:pt x="68361" y="213466"/>
                </a:lnTo>
                <a:lnTo>
                  <a:pt x="76551" y="214899"/>
                </a:lnTo>
                <a:lnTo>
                  <a:pt x="84646" y="219343"/>
                </a:lnTo>
                <a:lnTo>
                  <a:pt x="92366" y="226207"/>
                </a:lnTo>
                <a:lnTo>
                  <a:pt x="99398" y="234624"/>
                </a:lnTo>
                <a:lnTo>
                  <a:pt x="105639" y="243947"/>
                </a:lnTo>
                <a:lnTo>
                  <a:pt x="110998" y="253946"/>
                </a:lnTo>
                <a:lnTo>
                  <a:pt x="115308" y="264709"/>
                </a:lnTo>
                <a:lnTo>
                  <a:pt x="118594" y="276209"/>
                </a:lnTo>
                <a:lnTo>
                  <a:pt x="121529" y="287150"/>
                </a:lnTo>
                <a:lnTo>
                  <a:pt x="125151" y="293972"/>
                </a:lnTo>
                <a:lnTo>
                  <a:pt x="129324" y="294834"/>
                </a:lnTo>
                <a:lnTo>
                  <a:pt x="133321" y="291583"/>
                </a:lnTo>
                <a:lnTo>
                  <a:pt x="137384" y="286102"/>
                </a:lnTo>
                <a:lnTo>
                  <a:pt x="142242" y="279942"/>
                </a:lnTo>
                <a:lnTo>
                  <a:pt x="148246" y="273944"/>
                </a:lnTo>
                <a:lnTo>
                  <a:pt x="155542" y="268572"/>
                </a:lnTo>
                <a:lnTo>
                  <a:pt x="164254" y="264167"/>
                </a:lnTo>
                <a:lnTo>
                  <a:pt x="174292" y="260780"/>
                </a:lnTo>
                <a:lnTo>
                  <a:pt x="185266" y="257956"/>
                </a:lnTo>
                <a:lnTo>
                  <a:pt x="196614" y="254894"/>
                </a:lnTo>
                <a:lnTo>
                  <a:pt x="207977" y="251155"/>
                </a:lnTo>
                <a:lnTo>
                  <a:pt x="219044" y="246654"/>
                </a:lnTo>
                <a:lnTo>
                  <a:pt x="229475" y="241482"/>
                </a:lnTo>
                <a:lnTo>
                  <a:pt x="239142" y="235772"/>
                </a:lnTo>
                <a:lnTo>
                  <a:pt x="247615" y="229497"/>
                </a:lnTo>
                <a:lnTo>
                  <a:pt x="254104" y="222461"/>
                </a:lnTo>
                <a:lnTo>
                  <a:pt x="258347" y="214629"/>
                </a:lnTo>
                <a:lnTo>
                  <a:pt x="260230" y="206422"/>
                </a:lnTo>
                <a:lnTo>
                  <a:pt x="259532" y="198601"/>
                </a:lnTo>
                <a:lnTo>
                  <a:pt x="256391" y="191569"/>
                </a:lnTo>
                <a:lnTo>
                  <a:pt x="251047" y="185545"/>
                </a:lnTo>
                <a:lnTo>
                  <a:pt x="243656" y="180722"/>
                </a:lnTo>
                <a:lnTo>
                  <a:pt x="234514" y="177083"/>
                </a:lnTo>
                <a:lnTo>
                  <a:pt x="224312" y="174776"/>
                </a:lnTo>
                <a:lnTo>
                  <a:pt x="214014" y="174192"/>
                </a:lnTo>
                <a:lnTo>
                  <a:pt x="204173" y="175396"/>
                </a:lnTo>
                <a:lnTo>
                  <a:pt x="195112" y="178320"/>
                </a:lnTo>
                <a:lnTo>
                  <a:pt x="187098" y="182949"/>
                </a:lnTo>
                <a:lnTo>
                  <a:pt x="180153" y="189099"/>
                </a:lnTo>
                <a:lnTo>
                  <a:pt x="174133" y="196481"/>
                </a:lnTo>
                <a:lnTo>
                  <a:pt x="168840" y="204798"/>
                </a:lnTo>
                <a:lnTo>
                  <a:pt x="164095" y="213801"/>
                </a:lnTo>
                <a:lnTo>
                  <a:pt x="160075" y="223454"/>
                </a:lnTo>
                <a:lnTo>
                  <a:pt x="157278" y="233918"/>
                </a:lnTo>
                <a:lnTo>
                  <a:pt x="155878" y="245213"/>
                </a:lnTo>
                <a:lnTo>
                  <a:pt x="155753" y="257070"/>
                </a:lnTo>
                <a:lnTo>
                  <a:pt x="156657" y="269029"/>
                </a:lnTo>
                <a:lnTo>
                  <a:pt x="158347" y="280805"/>
                </a:lnTo>
                <a:lnTo>
                  <a:pt x="160940" y="291983"/>
                </a:lnTo>
                <a:lnTo>
                  <a:pt x="164882" y="301957"/>
                </a:lnTo>
                <a:lnTo>
                  <a:pt x="170315" y="310509"/>
                </a:lnTo>
                <a:lnTo>
                  <a:pt x="177252" y="317589"/>
                </a:lnTo>
                <a:lnTo>
                  <a:pt x="185735" y="323136"/>
                </a:lnTo>
                <a:lnTo>
                  <a:pt x="195617" y="327273"/>
                </a:lnTo>
                <a:lnTo>
                  <a:pt x="206222" y="330065"/>
                </a:lnTo>
                <a:lnTo>
                  <a:pt x="217591" y="331597"/>
                </a:lnTo>
                <a:lnTo>
                  <a:pt x="231837" y="330890"/>
                </a:lnTo>
                <a:lnTo>
                  <a:pt x="252684" y="3263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5103400" y="4604411"/>
            <a:ext cx="124263" cy="197772"/>
          </a:xfrm>
          <a:custGeom>
            <a:avLst/>
            <a:gdLst/>
            <a:ahLst/>
            <a:cxnLst/>
            <a:rect l="0" t="0" r="0" b="0"/>
            <a:pathLst>
              <a:path w="124263" h="197772">
                <a:moveTo>
                  <a:pt x="113734" y="21087"/>
                </a:moveTo>
                <a:lnTo>
                  <a:pt x="107799" y="15286"/>
                </a:lnTo>
                <a:lnTo>
                  <a:pt x="101595" y="10362"/>
                </a:lnTo>
                <a:lnTo>
                  <a:pt x="94499" y="5873"/>
                </a:lnTo>
                <a:lnTo>
                  <a:pt x="86559" y="2171"/>
                </a:lnTo>
                <a:lnTo>
                  <a:pt x="77912" y="102"/>
                </a:lnTo>
                <a:lnTo>
                  <a:pt x="68722" y="0"/>
                </a:lnTo>
                <a:lnTo>
                  <a:pt x="59295" y="1724"/>
                </a:lnTo>
                <a:lnTo>
                  <a:pt x="50054" y="4939"/>
                </a:lnTo>
                <a:lnTo>
                  <a:pt x="41219" y="9289"/>
                </a:lnTo>
                <a:lnTo>
                  <a:pt x="32984" y="14631"/>
                </a:lnTo>
                <a:lnTo>
                  <a:pt x="25599" y="21033"/>
                </a:lnTo>
                <a:lnTo>
                  <a:pt x="19118" y="28448"/>
                </a:lnTo>
                <a:lnTo>
                  <a:pt x="13596" y="36884"/>
                </a:lnTo>
                <a:lnTo>
                  <a:pt x="9177" y="46456"/>
                </a:lnTo>
                <a:lnTo>
                  <a:pt x="5833" y="57126"/>
                </a:lnTo>
                <a:lnTo>
                  <a:pt x="3398" y="68885"/>
                </a:lnTo>
                <a:lnTo>
                  <a:pt x="1672" y="81835"/>
                </a:lnTo>
                <a:lnTo>
                  <a:pt x="480" y="95909"/>
                </a:lnTo>
                <a:lnTo>
                  <a:pt x="0" y="110597"/>
                </a:lnTo>
                <a:lnTo>
                  <a:pt x="734" y="125070"/>
                </a:lnTo>
                <a:lnTo>
                  <a:pt x="2859" y="138870"/>
                </a:lnTo>
                <a:lnTo>
                  <a:pt x="6252" y="151743"/>
                </a:lnTo>
                <a:lnTo>
                  <a:pt x="10672" y="163470"/>
                </a:lnTo>
                <a:lnTo>
                  <a:pt x="15882" y="174047"/>
                </a:lnTo>
                <a:lnTo>
                  <a:pt x="22160" y="183149"/>
                </a:lnTo>
                <a:lnTo>
                  <a:pt x="30261" y="190069"/>
                </a:lnTo>
                <a:lnTo>
                  <a:pt x="40446" y="194613"/>
                </a:lnTo>
                <a:lnTo>
                  <a:pt x="52200" y="197040"/>
                </a:lnTo>
                <a:lnTo>
                  <a:pt x="64545" y="197771"/>
                </a:lnTo>
                <a:lnTo>
                  <a:pt x="76833" y="197236"/>
                </a:lnTo>
                <a:lnTo>
                  <a:pt x="88358" y="195940"/>
                </a:lnTo>
                <a:lnTo>
                  <a:pt x="99325" y="194341"/>
                </a:lnTo>
                <a:lnTo>
                  <a:pt x="110687" y="192307"/>
                </a:lnTo>
                <a:lnTo>
                  <a:pt x="124262" y="1895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242629" y="4678140"/>
            <a:ext cx="104141" cy="154849"/>
          </a:xfrm>
          <a:custGeom>
            <a:avLst/>
            <a:gdLst/>
            <a:ahLst/>
            <a:cxnLst/>
            <a:rect l="0" t="0" r="0" b="0"/>
            <a:pathLst>
              <a:path w="104141" h="154849">
                <a:moveTo>
                  <a:pt x="69261" y="31586"/>
                </a:moveTo>
                <a:lnTo>
                  <a:pt x="66193" y="23052"/>
                </a:lnTo>
                <a:lnTo>
                  <a:pt x="62131" y="17267"/>
                </a:lnTo>
                <a:lnTo>
                  <a:pt x="56643" y="13758"/>
                </a:lnTo>
                <a:lnTo>
                  <a:pt x="50055" y="12250"/>
                </a:lnTo>
                <a:lnTo>
                  <a:pt x="42906" y="12669"/>
                </a:lnTo>
                <a:lnTo>
                  <a:pt x="35567" y="14805"/>
                </a:lnTo>
                <a:lnTo>
                  <a:pt x="28380" y="18657"/>
                </a:lnTo>
                <a:lnTo>
                  <a:pt x="21719" y="24504"/>
                </a:lnTo>
                <a:lnTo>
                  <a:pt x="15733" y="32322"/>
                </a:lnTo>
                <a:lnTo>
                  <a:pt x="10548" y="41823"/>
                </a:lnTo>
                <a:lnTo>
                  <a:pt x="6356" y="52641"/>
                </a:lnTo>
                <a:lnTo>
                  <a:pt x="3168" y="64429"/>
                </a:lnTo>
                <a:lnTo>
                  <a:pt x="1009" y="76750"/>
                </a:lnTo>
                <a:lnTo>
                  <a:pt x="0" y="89087"/>
                </a:lnTo>
                <a:lnTo>
                  <a:pt x="107" y="101153"/>
                </a:lnTo>
                <a:lnTo>
                  <a:pt x="1483" y="112711"/>
                </a:lnTo>
                <a:lnTo>
                  <a:pt x="4534" y="123481"/>
                </a:lnTo>
                <a:lnTo>
                  <a:pt x="9329" y="133379"/>
                </a:lnTo>
                <a:lnTo>
                  <a:pt x="15650" y="142009"/>
                </a:lnTo>
                <a:lnTo>
                  <a:pt x="23181" y="148603"/>
                </a:lnTo>
                <a:lnTo>
                  <a:pt x="31611" y="152917"/>
                </a:lnTo>
                <a:lnTo>
                  <a:pt x="40523" y="154848"/>
                </a:lnTo>
                <a:lnTo>
                  <a:pt x="49417" y="154182"/>
                </a:lnTo>
                <a:lnTo>
                  <a:pt x="58024" y="151062"/>
                </a:lnTo>
                <a:lnTo>
                  <a:pt x="66276" y="145732"/>
                </a:lnTo>
                <a:lnTo>
                  <a:pt x="74204" y="138352"/>
                </a:lnTo>
                <a:lnTo>
                  <a:pt x="81863" y="129207"/>
                </a:lnTo>
                <a:lnTo>
                  <a:pt x="88991" y="118664"/>
                </a:lnTo>
                <a:lnTo>
                  <a:pt x="95027" y="107071"/>
                </a:lnTo>
                <a:lnTo>
                  <a:pt x="99745" y="94726"/>
                </a:lnTo>
                <a:lnTo>
                  <a:pt x="102912" y="82015"/>
                </a:lnTo>
                <a:lnTo>
                  <a:pt x="104140" y="69408"/>
                </a:lnTo>
                <a:lnTo>
                  <a:pt x="103411" y="57162"/>
                </a:lnTo>
                <a:lnTo>
                  <a:pt x="101116" y="45583"/>
                </a:lnTo>
                <a:lnTo>
                  <a:pt x="97535" y="33887"/>
                </a:lnTo>
                <a:lnTo>
                  <a:pt x="91240" y="19932"/>
                </a:lnTo>
                <a:lnTo>
                  <a:pt x="7978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5410213" y="4716046"/>
            <a:ext cx="154362" cy="98965"/>
          </a:xfrm>
          <a:custGeom>
            <a:avLst/>
            <a:gdLst/>
            <a:ahLst/>
            <a:cxnLst/>
            <a:rect l="0" t="0" r="0" b="0"/>
            <a:pathLst>
              <a:path w="154362" h="98965">
                <a:moveTo>
                  <a:pt x="59604" y="46322"/>
                </a:moveTo>
                <a:lnTo>
                  <a:pt x="56603" y="34721"/>
                </a:lnTo>
                <a:lnTo>
                  <a:pt x="53181" y="24872"/>
                </a:lnTo>
                <a:lnTo>
                  <a:pt x="48980" y="15886"/>
                </a:lnTo>
                <a:lnTo>
                  <a:pt x="43907" y="8135"/>
                </a:lnTo>
                <a:lnTo>
                  <a:pt x="37778" y="2701"/>
                </a:lnTo>
                <a:lnTo>
                  <a:pt x="30607" y="0"/>
                </a:lnTo>
                <a:lnTo>
                  <a:pt x="23039" y="143"/>
                </a:lnTo>
                <a:lnTo>
                  <a:pt x="16189" y="3275"/>
                </a:lnTo>
                <a:lnTo>
                  <a:pt x="10628" y="9161"/>
                </a:lnTo>
                <a:lnTo>
                  <a:pt x="6408" y="17314"/>
                </a:lnTo>
                <a:lnTo>
                  <a:pt x="3336" y="27204"/>
                </a:lnTo>
                <a:lnTo>
                  <a:pt x="1169" y="38356"/>
                </a:lnTo>
                <a:lnTo>
                  <a:pt x="0" y="50074"/>
                </a:lnTo>
                <a:lnTo>
                  <a:pt x="257" y="61473"/>
                </a:lnTo>
                <a:lnTo>
                  <a:pt x="2059" y="72083"/>
                </a:lnTo>
                <a:lnTo>
                  <a:pt x="5402" y="81339"/>
                </a:lnTo>
                <a:lnTo>
                  <a:pt x="10320" y="88427"/>
                </a:lnTo>
                <a:lnTo>
                  <a:pt x="16663" y="93113"/>
                </a:lnTo>
                <a:lnTo>
                  <a:pt x="24006" y="95480"/>
                </a:lnTo>
                <a:lnTo>
                  <a:pt x="31765" y="95648"/>
                </a:lnTo>
                <a:lnTo>
                  <a:pt x="39566" y="93904"/>
                </a:lnTo>
                <a:lnTo>
                  <a:pt x="47089" y="90315"/>
                </a:lnTo>
                <a:lnTo>
                  <a:pt x="53987" y="84641"/>
                </a:lnTo>
                <a:lnTo>
                  <a:pt x="60159" y="76975"/>
                </a:lnTo>
                <a:lnTo>
                  <a:pt x="66221" y="68908"/>
                </a:lnTo>
                <a:lnTo>
                  <a:pt x="73069" y="64109"/>
                </a:lnTo>
                <a:lnTo>
                  <a:pt x="80291" y="64126"/>
                </a:lnTo>
                <a:lnTo>
                  <a:pt x="87123" y="67082"/>
                </a:lnTo>
                <a:lnTo>
                  <a:pt x="93821" y="71478"/>
                </a:lnTo>
                <a:lnTo>
                  <a:pt x="100927" y="76325"/>
                </a:lnTo>
                <a:lnTo>
                  <a:pt x="108689" y="81122"/>
                </a:lnTo>
                <a:lnTo>
                  <a:pt x="116849" y="85538"/>
                </a:lnTo>
                <a:lnTo>
                  <a:pt x="125685" y="89692"/>
                </a:lnTo>
                <a:lnTo>
                  <a:pt x="137093" y="93941"/>
                </a:lnTo>
                <a:lnTo>
                  <a:pt x="154361" y="9896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5563065" y="4625498"/>
            <a:ext cx="102211" cy="160185"/>
          </a:xfrm>
          <a:custGeom>
            <a:avLst/>
            <a:gdLst/>
            <a:ahLst/>
            <a:cxnLst/>
            <a:rect l="0" t="0" r="0" b="0"/>
            <a:pathLst>
              <a:path w="102211" h="160185">
                <a:moveTo>
                  <a:pt x="85737" y="0"/>
                </a:moveTo>
                <a:lnTo>
                  <a:pt x="74136" y="134"/>
                </a:lnTo>
                <a:lnTo>
                  <a:pt x="64288" y="1414"/>
                </a:lnTo>
                <a:lnTo>
                  <a:pt x="55277" y="4003"/>
                </a:lnTo>
                <a:lnTo>
                  <a:pt x="46663" y="7549"/>
                </a:lnTo>
                <a:lnTo>
                  <a:pt x="37988" y="11534"/>
                </a:lnTo>
                <a:lnTo>
                  <a:pt x="29020" y="15623"/>
                </a:lnTo>
                <a:lnTo>
                  <a:pt x="20036" y="19990"/>
                </a:lnTo>
                <a:lnTo>
                  <a:pt x="11685" y="25204"/>
                </a:lnTo>
                <a:lnTo>
                  <a:pt x="4348" y="31527"/>
                </a:lnTo>
                <a:lnTo>
                  <a:pt x="0" y="38922"/>
                </a:lnTo>
                <a:lnTo>
                  <a:pt x="1025" y="46240"/>
                </a:lnTo>
                <a:lnTo>
                  <a:pt x="6381" y="52004"/>
                </a:lnTo>
                <a:lnTo>
                  <a:pt x="14305" y="56489"/>
                </a:lnTo>
                <a:lnTo>
                  <a:pt x="23572" y="60295"/>
                </a:lnTo>
                <a:lnTo>
                  <a:pt x="33340" y="63973"/>
                </a:lnTo>
                <a:lnTo>
                  <a:pt x="42954" y="68026"/>
                </a:lnTo>
                <a:lnTo>
                  <a:pt x="52120" y="72666"/>
                </a:lnTo>
                <a:lnTo>
                  <a:pt x="60951" y="77893"/>
                </a:lnTo>
                <a:lnTo>
                  <a:pt x="69817" y="83615"/>
                </a:lnTo>
                <a:lnTo>
                  <a:pt x="78923" y="89723"/>
                </a:lnTo>
                <a:lnTo>
                  <a:pt x="87670" y="96279"/>
                </a:lnTo>
                <a:lnTo>
                  <a:pt x="94800" y="103510"/>
                </a:lnTo>
                <a:lnTo>
                  <a:pt x="99731" y="111476"/>
                </a:lnTo>
                <a:lnTo>
                  <a:pt x="102210" y="119774"/>
                </a:lnTo>
                <a:lnTo>
                  <a:pt x="101978" y="127657"/>
                </a:lnTo>
                <a:lnTo>
                  <a:pt x="99186" y="134735"/>
                </a:lnTo>
                <a:lnTo>
                  <a:pt x="94262" y="140960"/>
                </a:lnTo>
                <a:lnTo>
                  <a:pt x="87692" y="146449"/>
                </a:lnTo>
                <a:lnTo>
                  <a:pt x="79914" y="151354"/>
                </a:lnTo>
                <a:lnTo>
                  <a:pt x="71273" y="155496"/>
                </a:lnTo>
                <a:lnTo>
                  <a:pt x="62030" y="158381"/>
                </a:lnTo>
                <a:lnTo>
                  <a:pt x="52381" y="159847"/>
                </a:lnTo>
                <a:lnTo>
                  <a:pt x="42720" y="160184"/>
                </a:lnTo>
                <a:lnTo>
                  <a:pt x="32603" y="159999"/>
                </a:lnTo>
                <a:lnTo>
                  <a:pt x="20026" y="159275"/>
                </a:lnTo>
                <a:lnTo>
                  <a:pt x="1509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5690916" y="4425456"/>
            <a:ext cx="31586" cy="368498"/>
          </a:xfrm>
          <a:custGeom>
            <a:avLst/>
            <a:gdLst/>
            <a:ahLst/>
            <a:cxnLst/>
            <a:rect l="0" t="0" r="0" b="0"/>
            <a:pathLst>
              <a:path w="31586" h="368498">
                <a:moveTo>
                  <a:pt x="0" y="0"/>
                </a:moveTo>
                <a:lnTo>
                  <a:pt x="67" y="14535"/>
                </a:lnTo>
                <a:lnTo>
                  <a:pt x="707" y="27166"/>
                </a:lnTo>
                <a:lnTo>
                  <a:pt x="1999" y="39084"/>
                </a:lnTo>
                <a:lnTo>
                  <a:pt x="3686" y="51085"/>
                </a:lnTo>
                <a:lnTo>
                  <a:pt x="5354" y="64222"/>
                </a:lnTo>
                <a:lnTo>
                  <a:pt x="6772" y="78959"/>
                </a:lnTo>
                <a:lnTo>
                  <a:pt x="8043" y="94933"/>
                </a:lnTo>
                <a:lnTo>
                  <a:pt x="9501" y="111268"/>
                </a:lnTo>
                <a:lnTo>
                  <a:pt x="11330" y="127412"/>
                </a:lnTo>
                <a:lnTo>
                  <a:pt x="13388" y="143487"/>
                </a:lnTo>
                <a:lnTo>
                  <a:pt x="15316" y="160098"/>
                </a:lnTo>
                <a:lnTo>
                  <a:pt x="16910" y="177567"/>
                </a:lnTo>
                <a:lnTo>
                  <a:pt x="18133" y="195909"/>
                </a:lnTo>
                <a:lnTo>
                  <a:pt x="19028" y="214994"/>
                </a:lnTo>
                <a:lnTo>
                  <a:pt x="19670" y="234641"/>
                </a:lnTo>
                <a:lnTo>
                  <a:pt x="20287" y="254209"/>
                </a:lnTo>
                <a:lnTo>
                  <a:pt x="21241" y="272654"/>
                </a:lnTo>
                <a:lnTo>
                  <a:pt x="22699" y="289493"/>
                </a:lnTo>
                <a:lnTo>
                  <a:pt x="24503" y="304698"/>
                </a:lnTo>
                <a:lnTo>
                  <a:pt x="26441" y="320129"/>
                </a:lnTo>
                <a:lnTo>
                  <a:pt x="28686" y="339371"/>
                </a:lnTo>
                <a:lnTo>
                  <a:pt x="31585" y="3684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5543517" y="4562730"/>
            <a:ext cx="263213" cy="10126"/>
          </a:xfrm>
          <a:custGeom>
            <a:avLst/>
            <a:gdLst/>
            <a:ahLst/>
            <a:cxnLst/>
            <a:rect l="0" t="0" r="0" b="0"/>
            <a:pathLst>
              <a:path w="263213" h="10126">
                <a:moveTo>
                  <a:pt x="263212" y="10125"/>
                </a:moveTo>
                <a:lnTo>
                  <a:pt x="251478" y="7258"/>
                </a:lnTo>
                <a:lnTo>
                  <a:pt x="240349" y="5116"/>
                </a:lnTo>
                <a:lnTo>
                  <a:pt x="228751" y="3513"/>
                </a:lnTo>
                <a:lnTo>
                  <a:pt x="216589" y="2333"/>
                </a:lnTo>
                <a:lnTo>
                  <a:pt x="203929" y="1484"/>
                </a:lnTo>
                <a:lnTo>
                  <a:pt x="190869" y="887"/>
                </a:lnTo>
                <a:lnTo>
                  <a:pt x="177343" y="472"/>
                </a:lnTo>
                <a:lnTo>
                  <a:pt x="163130" y="188"/>
                </a:lnTo>
                <a:lnTo>
                  <a:pt x="148161" y="0"/>
                </a:lnTo>
                <a:lnTo>
                  <a:pt x="132516" y="41"/>
                </a:lnTo>
                <a:lnTo>
                  <a:pt x="116330" y="602"/>
                </a:lnTo>
                <a:lnTo>
                  <a:pt x="99745" y="1791"/>
                </a:lnTo>
                <a:lnTo>
                  <a:pt x="83055" y="3412"/>
                </a:lnTo>
                <a:lnTo>
                  <a:pt x="64748" y="5208"/>
                </a:lnTo>
                <a:lnTo>
                  <a:pt x="39865" y="7337"/>
                </a:lnTo>
                <a:lnTo>
                  <a:pt x="0" y="101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5959342" y="4657083"/>
            <a:ext cx="93997" cy="138810"/>
          </a:xfrm>
          <a:custGeom>
            <a:avLst/>
            <a:gdLst/>
            <a:ahLst/>
            <a:cxnLst/>
            <a:rect l="0" t="0" r="0" b="0"/>
            <a:pathLst>
              <a:path w="93997" h="138810">
                <a:moveTo>
                  <a:pt x="57957" y="0"/>
                </a:moveTo>
                <a:lnTo>
                  <a:pt x="49223" y="3068"/>
                </a:lnTo>
                <a:lnTo>
                  <a:pt x="41516" y="7130"/>
                </a:lnTo>
                <a:lnTo>
                  <a:pt x="34119" y="12628"/>
                </a:lnTo>
                <a:lnTo>
                  <a:pt x="27031" y="19561"/>
                </a:lnTo>
                <a:lnTo>
                  <a:pt x="20500" y="28006"/>
                </a:lnTo>
                <a:lnTo>
                  <a:pt x="14633" y="37857"/>
                </a:lnTo>
                <a:lnTo>
                  <a:pt x="9541" y="48868"/>
                </a:lnTo>
                <a:lnTo>
                  <a:pt x="5419" y="60770"/>
                </a:lnTo>
                <a:lnTo>
                  <a:pt x="2286" y="73317"/>
                </a:lnTo>
                <a:lnTo>
                  <a:pt x="335" y="85991"/>
                </a:lnTo>
                <a:lnTo>
                  <a:pt x="0" y="98041"/>
                </a:lnTo>
                <a:lnTo>
                  <a:pt x="1377" y="109095"/>
                </a:lnTo>
                <a:lnTo>
                  <a:pt x="4590" y="118820"/>
                </a:lnTo>
                <a:lnTo>
                  <a:pt x="9945" y="126756"/>
                </a:lnTo>
                <a:lnTo>
                  <a:pt x="17397" y="132824"/>
                </a:lnTo>
                <a:lnTo>
                  <a:pt x="26467" y="136933"/>
                </a:lnTo>
                <a:lnTo>
                  <a:pt x="36456" y="138809"/>
                </a:lnTo>
                <a:lnTo>
                  <a:pt x="46863" y="138513"/>
                </a:lnTo>
                <a:lnTo>
                  <a:pt x="57100" y="136215"/>
                </a:lnTo>
                <a:lnTo>
                  <a:pt x="66435" y="132016"/>
                </a:lnTo>
                <a:lnTo>
                  <a:pt x="74554" y="126153"/>
                </a:lnTo>
                <a:lnTo>
                  <a:pt x="81342" y="118795"/>
                </a:lnTo>
                <a:lnTo>
                  <a:pt x="86693" y="109962"/>
                </a:lnTo>
                <a:lnTo>
                  <a:pt x="90693" y="99809"/>
                </a:lnTo>
                <a:lnTo>
                  <a:pt x="93247" y="88909"/>
                </a:lnTo>
                <a:lnTo>
                  <a:pt x="93996" y="78133"/>
                </a:lnTo>
                <a:lnTo>
                  <a:pt x="92910" y="67964"/>
                </a:lnTo>
                <a:lnTo>
                  <a:pt x="90233" y="58510"/>
                </a:lnTo>
                <a:lnTo>
                  <a:pt x="86303" y="49700"/>
                </a:lnTo>
                <a:lnTo>
                  <a:pt x="81440" y="41413"/>
                </a:lnTo>
                <a:lnTo>
                  <a:pt x="75826" y="33820"/>
                </a:lnTo>
                <a:lnTo>
                  <a:pt x="68750" y="26657"/>
                </a:lnTo>
                <a:lnTo>
                  <a:pt x="57361" y="19289"/>
                </a:lnTo>
                <a:lnTo>
                  <a:pt x="3690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6073453" y="4451908"/>
            <a:ext cx="101775" cy="363104"/>
          </a:xfrm>
          <a:custGeom>
            <a:avLst/>
            <a:gdLst/>
            <a:ahLst/>
            <a:cxnLst/>
            <a:rect l="0" t="0" r="0" b="0"/>
            <a:pathLst>
              <a:path w="101775" h="363104">
                <a:moveTo>
                  <a:pt x="59660" y="363103"/>
                </a:moveTo>
                <a:lnTo>
                  <a:pt x="56793" y="354167"/>
                </a:lnTo>
                <a:lnTo>
                  <a:pt x="54652" y="344541"/>
                </a:lnTo>
                <a:lnTo>
                  <a:pt x="53044" y="333253"/>
                </a:lnTo>
                <a:lnTo>
                  <a:pt x="51690" y="320585"/>
                </a:lnTo>
                <a:lnTo>
                  <a:pt x="50194" y="307106"/>
                </a:lnTo>
                <a:lnTo>
                  <a:pt x="48343" y="293238"/>
                </a:lnTo>
                <a:lnTo>
                  <a:pt x="46102" y="279376"/>
                </a:lnTo>
                <a:lnTo>
                  <a:pt x="43522" y="265932"/>
                </a:lnTo>
                <a:lnTo>
                  <a:pt x="40672" y="253080"/>
                </a:lnTo>
                <a:lnTo>
                  <a:pt x="37623" y="240639"/>
                </a:lnTo>
                <a:lnTo>
                  <a:pt x="34430" y="228205"/>
                </a:lnTo>
                <a:lnTo>
                  <a:pt x="31137" y="215538"/>
                </a:lnTo>
                <a:lnTo>
                  <a:pt x="27774" y="202569"/>
                </a:lnTo>
                <a:lnTo>
                  <a:pt x="24363" y="189322"/>
                </a:lnTo>
                <a:lnTo>
                  <a:pt x="20921" y="175851"/>
                </a:lnTo>
                <a:lnTo>
                  <a:pt x="17456" y="162211"/>
                </a:lnTo>
                <a:lnTo>
                  <a:pt x="13976" y="148447"/>
                </a:lnTo>
                <a:lnTo>
                  <a:pt x="10491" y="134597"/>
                </a:lnTo>
                <a:lnTo>
                  <a:pt x="7168" y="120686"/>
                </a:lnTo>
                <a:lnTo>
                  <a:pt x="4316" y="106734"/>
                </a:lnTo>
                <a:lnTo>
                  <a:pt x="2069" y="92758"/>
                </a:lnTo>
                <a:lnTo>
                  <a:pt x="562" y="78932"/>
                </a:lnTo>
                <a:lnTo>
                  <a:pt x="0" y="65568"/>
                </a:lnTo>
                <a:lnTo>
                  <a:pt x="411" y="52810"/>
                </a:lnTo>
                <a:lnTo>
                  <a:pt x="1992" y="40955"/>
                </a:lnTo>
                <a:lnTo>
                  <a:pt x="5181" y="30518"/>
                </a:lnTo>
                <a:lnTo>
                  <a:pt x="10073" y="21653"/>
                </a:lnTo>
                <a:lnTo>
                  <a:pt x="16629" y="14360"/>
                </a:lnTo>
                <a:lnTo>
                  <a:pt x="24851" y="8670"/>
                </a:lnTo>
                <a:lnTo>
                  <a:pt x="34557" y="4437"/>
                </a:lnTo>
                <a:lnTo>
                  <a:pt x="45241" y="1582"/>
                </a:lnTo>
                <a:lnTo>
                  <a:pt x="57415" y="0"/>
                </a:lnTo>
                <a:lnTo>
                  <a:pt x="74381" y="666"/>
                </a:lnTo>
                <a:lnTo>
                  <a:pt x="101774" y="51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017299" y="4657083"/>
            <a:ext cx="136872" cy="10529"/>
          </a:xfrm>
          <a:custGeom>
            <a:avLst/>
            <a:gdLst/>
            <a:ahLst/>
            <a:cxnLst/>
            <a:rect l="0" t="0" r="0" b="0"/>
            <a:pathLst>
              <a:path w="136872" h="10529">
                <a:moveTo>
                  <a:pt x="136871" y="10528"/>
                </a:moveTo>
                <a:lnTo>
                  <a:pt x="125202" y="10461"/>
                </a:lnTo>
                <a:lnTo>
                  <a:pt x="114713" y="9822"/>
                </a:lnTo>
                <a:lnTo>
                  <a:pt x="104407" y="8529"/>
                </a:lnTo>
                <a:lnTo>
                  <a:pt x="93933" y="6842"/>
                </a:lnTo>
                <a:lnTo>
                  <a:pt x="82941" y="5175"/>
                </a:lnTo>
                <a:lnTo>
                  <a:pt x="71308" y="3761"/>
                </a:lnTo>
                <a:lnTo>
                  <a:pt x="59297" y="2660"/>
                </a:lnTo>
                <a:lnTo>
                  <a:pt x="46074" y="1729"/>
                </a:lnTo>
                <a:lnTo>
                  <a:pt x="28240" y="88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6503799" y="4392250"/>
            <a:ext cx="1459102" cy="524032"/>
            <a:chOff x="6503799" y="4392250"/>
            <a:chExt cx="1459102" cy="524032"/>
          </a:xfrm>
        </p:grpSpPr>
        <p:sp>
          <p:nvSpPr>
            <p:cNvPr id="57" name="Freeform 56"/>
            <p:cNvSpPr/>
            <p:nvPr/>
          </p:nvSpPr>
          <p:spPr>
            <a:xfrm>
              <a:off x="6503799" y="4392250"/>
              <a:ext cx="216739" cy="497253"/>
            </a:xfrm>
            <a:custGeom>
              <a:avLst/>
              <a:gdLst/>
              <a:ahLst/>
              <a:cxnLst/>
              <a:rect l="0" t="0" r="0" b="0"/>
              <a:pathLst>
                <a:path w="216739" h="497253">
                  <a:moveTo>
                    <a:pt x="216738" y="60778"/>
                  </a:moveTo>
                  <a:lnTo>
                    <a:pt x="210871" y="51976"/>
                  </a:lnTo>
                  <a:lnTo>
                    <a:pt x="205306" y="43630"/>
                  </a:lnTo>
                  <a:lnTo>
                    <a:pt x="199502" y="34940"/>
                  </a:lnTo>
                  <a:lnTo>
                    <a:pt x="193250" y="26165"/>
                  </a:lnTo>
                  <a:lnTo>
                    <a:pt x="186272" y="17966"/>
                  </a:lnTo>
                  <a:lnTo>
                    <a:pt x="178490" y="10694"/>
                  </a:lnTo>
                  <a:lnTo>
                    <a:pt x="169988" y="4850"/>
                  </a:lnTo>
                  <a:lnTo>
                    <a:pt x="160909" y="1214"/>
                  </a:lnTo>
                  <a:lnTo>
                    <a:pt x="151400" y="0"/>
                  </a:lnTo>
                  <a:lnTo>
                    <a:pt x="141745" y="949"/>
                  </a:lnTo>
                  <a:lnTo>
                    <a:pt x="132344" y="3630"/>
                  </a:lnTo>
                  <a:lnTo>
                    <a:pt x="123394" y="7621"/>
                  </a:lnTo>
                  <a:lnTo>
                    <a:pt x="114910" y="12890"/>
                  </a:lnTo>
                  <a:lnTo>
                    <a:pt x="106826" y="19773"/>
                  </a:lnTo>
                  <a:lnTo>
                    <a:pt x="99053" y="28322"/>
                  </a:lnTo>
                  <a:lnTo>
                    <a:pt x="91509" y="38162"/>
                  </a:lnTo>
                  <a:lnTo>
                    <a:pt x="84129" y="48683"/>
                  </a:lnTo>
                  <a:lnTo>
                    <a:pt x="76865" y="59474"/>
                  </a:lnTo>
                  <a:lnTo>
                    <a:pt x="69679" y="70651"/>
                  </a:lnTo>
                  <a:lnTo>
                    <a:pt x="62549" y="82745"/>
                  </a:lnTo>
                  <a:lnTo>
                    <a:pt x="55454" y="95994"/>
                  </a:lnTo>
                  <a:lnTo>
                    <a:pt x="48384" y="110333"/>
                  </a:lnTo>
                  <a:lnTo>
                    <a:pt x="41332" y="125569"/>
                  </a:lnTo>
                  <a:lnTo>
                    <a:pt x="34294" y="141494"/>
                  </a:lnTo>
                  <a:lnTo>
                    <a:pt x="27433" y="158088"/>
                  </a:lnTo>
                  <a:lnTo>
                    <a:pt x="21052" y="175512"/>
                  </a:lnTo>
                  <a:lnTo>
                    <a:pt x="15285" y="193788"/>
                  </a:lnTo>
                  <a:lnTo>
                    <a:pt x="10259" y="212806"/>
                  </a:lnTo>
                  <a:lnTo>
                    <a:pt x="6181" y="232411"/>
                  </a:lnTo>
                  <a:lnTo>
                    <a:pt x="3075" y="252449"/>
                  </a:lnTo>
                  <a:lnTo>
                    <a:pt x="971" y="272634"/>
                  </a:lnTo>
                  <a:lnTo>
                    <a:pt x="0" y="292566"/>
                  </a:lnTo>
                  <a:lnTo>
                    <a:pt x="124" y="312041"/>
                  </a:lnTo>
                  <a:lnTo>
                    <a:pt x="1172" y="330881"/>
                  </a:lnTo>
                  <a:lnTo>
                    <a:pt x="2937" y="348847"/>
                  </a:lnTo>
                  <a:lnTo>
                    <a:pt x="5233" y="365896"/>
                  </a:lnTo>
                  <a:lnTo>
                    <a:pt x="7909" y="382143"/>
                  </a:lnTo>
                  <a:lnTo>
                    <a:pt x="10850" y="397755"/>
                  </a:lnTo>
                  <a:lnTo>
                    <a:pt x="13979" y="412883"/>
                  </a:lnTo>
                  <a:lnTo>
                    <a:pt x="17402" y="427333"/>
                  </a:lnTo>
                  <a:lnTo>
                    <a:pt x="21385" y="440592"/>
                  </a:lnTo>
                  <a:lnTo>
                    <a:pt x="26036" y="452469"/>
                  </a:lnTo>
                  <a:lnTo>
                    <a:pt x="31466" y="462920"/>
                  </a:lnTo>
                  <a:lnTo>
                    <a:pt x="37867" y="471876"/>
                  </a:lnTo>
                  <a:lnTo>
                    <a:pt x="45256" y="479451"/>
                  </a:lnTo>
                  <a:lnTo>
                    <a:pt x="53658" y="485726"/>
                  </a:lnTo>
                  <a:lnTo>
                    <a:pt x="63201" y="490658"/>
                  </a:lnTo>
                  <a:lnTo>
                    <a:pt x="73835" y="494342"/>
                  </a:lnTo>
                  <a:lnTo>
                    <a:pt x="85059" y="496665"/>
                  </a:lnTo>
                  <a:lnTo>
                    <a:pt x="96051" y="497252"/>
                  </a:lnTo>
                  <a:lnTo>
                    <a:pt x="106367" y="496052"/>
                  </a:lnTo>
                  <a:lnTo>
                    <a:pt x="115918" y="493298"/>
                  </a:lnTo>
                  <a:lnTo>
                    <a:pt x="124793" y="489315"/>
                  </a:lnTo>
                  <a:lnTo>
                    <a:pt x="133129" y="484421"/>
                  </a:lnTo>
                  <a:lnTo>
                    <a:pt x="140952" y="478985"/>
                  </a:lnTo>
                  <a:lnTo>
                    <a:pt x="149040" y="472791"/>
                  </a:lnTo>
                  <a:lnTo>
                    <a:pt x="159224" y="464185"/>
                  </a:lnTo>
                  <a:lnTo>
                    <a:pt x="174624" y="4503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26372" y="4720691"/>
              <a:ext cx="173151" cy="127015"/>
            </a:xfrm>
            <a:custGeom>
              <a:avLst/>
              <a:gdLst/>
              <a:ahLst/>
              <a:cxnLst/>
              <a:rect l="0" t="0" r="0" b="0"/>
              <a:pathLst>
                <a:path w="173151" h="127015">
                  <a:moveTo>
                    <a:pt x="36279" y="100834"/>
                  </a:moveTo>
                  <a:lnTo>
                    <a:pt x="42147" y="94899"/>
                  </a:lnTo>
                  <a:lnTo>
                    <a:pt x="47711" y="88694"/>
                  </a:lnTo>
                  <a:lnTo>
                    <a:pt x="53506" y="81598"/>
                  </a:lnTo>
                  <a:lnTo>
                    <a:pt x="59413" y="73658"/>
                  </a:lnTo>
                  <a:lnTo>
                    <a:pt x="65095" y="65012"/>
                  </a:lnTo>
                  <a:lnTo>
                    <a:pt x="70356" y="55818"/>
                  </a:lnTo>
                  <a:lnTo>
                    <a:pt x="74688" y="46218"/>
                  </a:lnTo>
                  <a:lnTo>
                    <a:pt x="77228" y="36328"/>
                  </a:lnTo>
                  <a:lnTo>
                    <a:pt x="77666" y="26254"/>
                  </a:lnTo>
                  <a:lnTo>
                    <a:pt x="76009" y="16711"/>
                  </a:lnTo>
                  <a:lnTo>
                    <a:pt x="72312" y="8975"/>
                  </a:lnTo>
                  <a:lnTo>
                    <a:pt x="66830" y="3598"/>
                  </a:lnTo>
                  <a:lnTo>
                    <a:pt x="60084" y="634"/>
                  </a:lnTo>
                  <a:lnTo>
                    <a:pt x="52735" y="0"/>
                  </a:lnTo>
                  <a:lnTo>
                    <a:pt x="45209" y="1399"/>
                  </a:lnTo>
                  <a:lnTo>
                    <a:pt x="37702" y="4741"/>
                  </a:lnTo>
                  <a:lnTo>
                    <a:pt x="30283" y="10242"/>
                  </a:lnTo>
                  <a:lnTo>
                    <a:pt x="22968" y="17825"/>
                  </a:lnTo>
                  <a:lnTo>
                    <a:pt x="16074" y="27166"/>
                  </a:lnTo>
                  <a:lnTo>
                    <a:pt x="10195" y="37877"/>
                  </a:lnTo>
                  <a:lnTo>
                    <a:pt x="5577" y="49594"/>
                  </a:lnTo>
                  <a:lnTo>
                    <a:pt x="2307" y="61867"/>
                  </a:lnTo>
                  <a:lnTo>
                    <a:pt x="480" y="74172"/>
                  </a:lnTo>
                  <a:lnTo>
                    <a:pt x="0" y="86212"/>
                  </a:lnTo>
                  <a:lnTo>
                    <a:pt x="966" y="97583"/>
                  </a:lnTo>
                  <a:lnTo>
                    <a:pt x="3732" y="107694"/>
                  </a:lnTo>
                  <a:lnTo>
                    <a:pt x="8330" y="116328"/>
                  </a:lnTo>
                  <a:lnTo>
                    <a:pt x="14346" y="122955"/>
                  </a:lnTo>
                  <a:lnTo>
                    <a:pt x="21140" y="126602"/>
                  </a:lnTo>
                  <a:lnTo>
                    <a:pt x="28256" y="127014"/>
                  </a:lnTo>
                  <a:lnTo>
                    <a:pt x="35304" y="124545"/>
                  </a:lnTo>
                  <a:lnTo>
                    <a:pt x="41875" y="119775"/>
                  </a:lnTo>
                  <a:lnTo>
                    <a:pt x="47807" y="113271"/>
                  </a:lnTo>
                  <a:lnTo>
                    <a:pt x="53128" y="105350"/>
                  </a:lnTo>
                  <a:lnTo>
                    <a:pt x="57944" y="96073"/>
                  </a:lnTo>
                  <a:lnTo>
                    <a:pt x="62378" y="85613"/>
                  </a:lnTo>
                  <a:lnTo>
                    <a:pt x="66721" y="75354"/>
                  </a:lnTo>
                  <a:lnTo>
                    <a:pt x="72171" y="68182"/>
                  </a:lnTo>
                  <a:lnTo>
                    <a:pt x="78990" y="65637"/>
                  </a:lnTo>
                  <a:lnTo>
                    <a:pt x="85501" y="67066"/>
                  </a:lnTo>
                  <a:lnTo>
                    <a:pt x="91238" y="71393"/>
                  </a:lnTo>
                  <a:lnTo>
                    <a:pt x="96633" y="77565"/>
                  </a:lnTo>
                  <a:lnTo>
                    <a:pt x="102484" y="84634"/>
                  </a:lnTo>
                  <a:lnTo>
                    <a:pt x="109204" y="92011"/>
                  </a:lnTo>
                  <a:lnTo>
                    <a:pt x="116837" y="98934"/>
                  </a:lnTo>
                  <a:lnTo>
                    <a:pt x="125256" y="104378"/>
                  </a:lnTo>
                  <a:lnTo>
                    <a:pt x="134275" y="107932"/>
                  </a:lnTo>
                  <a:lnTo>
                    <a:pt x="143277" y="109861"/>
                  </a:lnTo>
                  <a:lnTo>
                    <a:pt x="152122" y="111008"/>
                  </a:lnTo>
                  <a:lnTo>
                    <a:pt x="161580" y="111469"/>
                  </a:lnTo>
                  <a:lnTo>
                    <a:pt x="173150" y="111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31231" y="4526727"/>
              <a:ext cx="10405" cy="347441"/>
            </a:xfrm>
            <a:custGeom>
              <a:avLst/>
              <a:gdLst/>
              <a:ahLst/>
              <a:cxnLst/>
              <a:rect l="0" t="0" r="0" b="0"/>
              <a:pathLst>
                <a:path w="10405" h="347441">
                  <a:moveTo>
                    <a:pt x="10404" y="0"/>
                  </a:moveTo>
                  <a:lnTo>
                    <a:pt x="7536" y="8936"/>
                  </a:lnTo>
                  <a:lnTo>
                    <a:pt x="5395" y="18563"/>
                  </a:lnTo>
                  <a:lnTo>
                    <a:pt x="3792" y="29863"/>
                  </a:lnTo>
                  <a:lnTo>
                    <a:pt x="2612" y="43049"/>
                  </a:lnTo>
                  <a:lnTo>
                    <a:pt x="1763" y="58474"/>
                  </a:lnTo>
                  <a:lnTo>
                    <a:pt x="1166" y="76101"/>
                  </a:lnTo>
                  <a:lnTo>
                    <a:pt x="750" y="95441"/>
                  </a:lnTo>
                  <a:lnTo>
                    <a:pt x="466" y="115774"/>
                  </a:lnTo>
                  <a:lnTo>
                    <a:pt x="274" y="136585"/>
                  </a:lnTo>
                  <a:lnTo>
                    <a:pt x="143" y="157435"/>
                  </a:lnTo>
                  <a:lnTo>
                    <a:pt x="55" y="177885"/>
                  </a:lnTo>
                  <a:lnTo>
                    <a:pt x="0" y="197745"/>
                  </a:lnTo>
                  <a:lnTo>
                    <a:pt x="132" y="216859"/>
                  </a:lnTo>
                  <a:lnTo>
                    <a:pt x="755" y="235016"/>
                  </a:lnTo>
                  <a:lnTo>
                    <a:pt x="1986" y="252193"/>
                  </a:lnTo>
                  <a:lnTo>
                    <a:pt x="3635" y="268498"/>
                  </a:lnTo>
                  <a:lnTo>
                    <a:pt x="5454" y="285990"/>
                  </a:lnTo>
                  <a:lnTo>
                    <a:pt x="7599" y="309562"/>
                  </a:lnTo>
                  <a:lnTo>
                    <a:pt x="1040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15335" y="475835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2"/>
                  </a:lnTo>
                  <a:lnTo>
                    <a:pt x="206" y="50066"/>
                  </a:lnTo>
                  <a:lnTo>
                    <a:pt x="1108" y="65035"/>
                  </a:lnTo>
                  <a:lnTo>
                    <a:pt x="3906" y="84914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25864" y="463201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52206" y="4545130"/>
              <a:ext cx="105286" cy="336955"/>
            </a:xfrm>
            <a:custGeom>
              <a:avLst/>
              <a:gdLst/>
              <a:ahLst/>
              <a:cxnLst/>
              <a:rect l="0" t="0" r="0" b="0"/>
              <a:pathLst>
                <a:path w="105286" h="336955">
                  <a:moveTo>
                    <a:pt x="0" y="307980"/>
                  </a:moveTo>
                  <a:lnTo>
                    <a:pt x="2999" y="316715"/>
                  </a:lnTo>
                  <a:lnTo>
                    <a:pt x="6422" y="324421"/>
                  </a:lnTo>
                  <a:lnTo>
                    <a:pt x="10620" y="331766"/>
                  </a:lnTo>
                  <a:lnTo>
                    <a:pt x="15527" y="336874"/>
                  </a:lnTo>
                  <a:lnTo>
                    <a:pt x="20370" y="336954"/>
                  </a:lnTo>
                  <a:lnTo>
                    <a:pt x="23900" y="332548"/>
                  </a:lnTo>
                  <a:lnTo>
                    <a:pt x="25791" y="325315"/>
                  </a:lnTo>
                  <a:lnTo>
                    <a:pt x="26230" y="316516"/>
                  </a:lnTo>
                  <a:lnTo>
                    <a:pt x="25689" y="306725"/>
                  </a:lnTo>
                  <a:lnTo>
                    <a:pt x="24774" y="296031"/>
                  </a:lnTo>
                  <a:lnTo>
                    <a:pt x="23850" y="284513"/>
                  </a:lnTo>
                  <a:lnTo>
                    <a:pt x="22904" y="272474"/>
                  </a:lnTo>
                  <a:lnTo>
                    <a:pt x="21659" y="260377"/>
                  </a:lnTo>
                  <a:lnTo>
                    <a:pt x="19974" y="248486"/>
                  </a:lnTo>
                  <a:lnTo>
                    <a:pt x="18009" y="236719"/>
                  </a:lnTo>
                  <a:lnTo>
                    <a:pt x="16144" y="224750"/>
                  </a:lnTo>
                  <a:lnTo>
                    <a:pt x="14587" y="212395"/>
                  </a:lnTo>
                  <a:lnTo>
                    <a:pt x="13218" y="199469"/>
                  </a:lnTo>
                  <a:lnTo>
                    <a:pt x="11693" y="185720"/>
                  </a:lnTo>
                  <a:lnTo>
                    <a:pt x="9819" y="171099"/>
                  </a:lnTo>
                  <a:lnTo>
                    <a:pt x="7731" y="155871"/>
                  </a:lnTo>
                  <a:lnTo>
                    <a:pt x="5782" y="140503"/>
                  </a:lnTo>
                  <a:lnTo>
                    <a:pt x="4175" y="125279"/>
                  </a:lnTo>
                  <a:lnTo>
                    <a:pt x="2943" y="110295"/>
                  </a:lnTo>
                  <a:lnTo>
                    <a:pt x="2041" y="95549"/>
                  </a:lnTo>
                  <a:lnTo>
                    <a:pt x="1408" y="81004"/>
                  </a:lnTo>
                  <a:lnTo>
                    <a:pt x="1306" y="66779"/>
                  </a:lnTo>
                  <a:lnTo>
                    <a:pt x="2296" y="53139"/>
                  </a:lnTo>
                  <a:lnTo>
                    <a:pt x="4602" y="40197"/>
                  </a:lnTo>
                  <a:lnTo>
                    <a:pt x="8456" y="28386"/>
                  </a:lnTo>
                  <a:lnTo>
                    <a:pt x="14250" y="18512"/>
                  </a:lnTo>
                  <a:lnTo>
                    <a:pt x="21998" y="10841"/>
                  </a:lnTo>
                  <a:lnTo>
                    <a:pt x="31269" y="5335"/>
                  </a:lnTo>
                  <a:lnTo>
                    <a:pt x="41394" y="1916"/>
                  </a:lnTo>
                  <a:lnTo>
                    <a:pt x="51893" y="313"/>
                  </a:lnTo>
                  <a:lnTo>
                    <a:pt x="62257" y="0"/>
                  </a:lnTo>
                  <a:lnTo>
                    <a:pt x="72990" y="262"/>
                  </a:lnTo>
                  <a:lnTo>
                    <a:pt x="86141" y="1115"/>
                  </a:lnTo>
                  <a:lnTo>
                    <a:pt x="105285" y="2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99563" y="4726768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136" y="67"/>
                  </a:lnTo>
                  <a:lnTo>
                    <a:pt x="114006" y="707"/>
                  </a:lnTo>
                  <a:lnTo>
                    <a:pt x="102408" y="1999"/>
                  </a:lnTo>
                  <a:lnTo>
                    <a:pt x="90246" y="3687"/>
                  </a:lnTo>
                  <a:lnTo>
                    <a:pt x="77586" y="5354"/>
                  </a:lnTo>
                  <a:lnTo>
                    <a:pt x="64544" y="6768"/>
                  </a:lnTo>
                  <a:lnTo>
                    <a:pt x="51634" y="7868"/>
                  </a:lnTo>
                  <a:lnTo>
                    <a:pt x="38382" y="8800"/>
                  </a:lnTo>
                  <a:lnTo>
                    <a:pt x="22506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64554" y="4747826"/>
              <a:ext cx="88927" cy="134057"/>
            </a:xfrm>
            <a:custGeom>
              <a:avLst/>
              <a:gdLst/>
              <a:ahLst/>
              <a:cxnLst/>
              <a:rect l="0" t="0" r="0" b="0"/>
              <a:pathLst>
                <a:path w="88927" h="134057">
                  <a:moveTo>
                    <a:pt x="66636" y="10528"/>
                  </a:moveTo>
                  <a:lnTo>
                    <a:pt x="57902" y="7795"/>
                  </a:lnTo>
                  <a:lnTo>
                    <a:pt x="50195" y="6934"/>
                  </a:lnTo>
                  <a:lnTo>
                    <a:pt x="42792" y="7928"/>
                  </a:lnTo>
                  <a:lnTo>
                    <a:pt x="35531" y="10640"/>
                  </a:lnTo>
                  <a:lnTo>
                    <a:pt x="28353" y="15073"/>
                  </a:lnTo>
                  <a:lnTo>
                    <a:pt x="21237" y="21066"/>
                  </a:lnTo>
                  <a:lnTo>
                    <a:pt x="14493" y="28497"/>
                  </a:lnTo>
                  <a:lnTo>
                    <a:pt x="8722" y="37372"/>
                  </a:lnTo>
                  <a:lnTo>
                    <a:pt x="4186" y="47554"/>
                  </a:lnTo>
                  <a:lnTo>
                    <a:pt x="1142" y="58642"/>
                  </a:lnTo>
                  <a:lnTo>
                    <a:pt x="0" y="70076"/>
                  </a:lnTo>
                  <a:lnTo>
                    <a:pt x="790" y="81499"/>
                  </a:lnTo>
                  <a:lnTo>
                    <a:pt x="3251" y="92609"/>
                  </a:lnTo>
                  <a:lnTo>
                    <a:pt x="7031" y="103069"/>
                  </a:lnTo>
                  <a:lnTo>
                    <a:pt x="11794" y="112757"/>
                  </a:lnTo>
                  <a:lnTo>
                    <a:pt x="17429" y="121244"/>
                  </a:lnTo>
                  <a:lnTo>
                    <a:pt x="24034" y="127742"/>
                  </a:lnTo>
                  <a:lnTo>
                    <a:pt x="31582" y="131996"/>
                  </a:lnTo>
                  <a:lnTo>
                    <a:pt x="39767" y="134056"/>
                  </a:lnTo>
                  <a:lnTo>
                    <a:pt x="48107" y="134009"/>
                  </a:lnTo>
                  <a:lnTo>
                    <a:pt x="56304" y="132123"/>
                  </a:lnTo>
                  <a:lnTo>
                    <a:pt x="64097" y="128605"/>
                  </a:lnTo>
                  <a:lnTo>
                    <a:pt x="71177" y="123512"/>
                  </a:lnTo>
                  <a:lnTo>
                    <a:pt x="77446" y="117018"/>
                  </a:lnTo>
                  <a:lnTo>
                    <a:pt x="82655" y="109389"/>
                  </a:lnTo>
                  <a:lnTo>
                    <a:pt x="86330" y="100898"/>
                  </a:lnTo>
                  <a:lnTo>
                    <a:pt x="88359" y="91781"/>
                  </a:lnTo>
                  <a:lnTo>
                    <a:pt x="88926" y="82219"/>
                  </a:lnTo>
                  <a:lnTo>
                    <a:pt x="88326" y="72347"/>
                  </a:lnTo>
                  <a:lnTo>
                    <a:pt x="86847" y="62268"/>
                  </a:lnTo>
                  <a:lnTo>
                    <a:pt x="84570" y="52212"/>
                  </a:lnTo>
                  <a:lnTo>
                    <a:pt x="81372" y="42532"/>
                  </a:lnTo>
                  <a:lnTo>
                    <a:pt x="77268" y="33401"/>
                  </a:lnTo>
                  <a:lnTo>
                    <a:pt x="72699" y="25106"/>
                  </a:lnTo>
                  <a:lnTo>
                    <a:pt x="67991" y="17328"/>
                  </a:lnTo>
                  <a:lnTo>
                    <a:pt x="62734" y="9387"/>
                  </a:lnTo>
                  <a:lnTo>
                    <a:pt x="561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04889" y="4746119"/>
              <a:ext cx="115815" cy="117371"/>
            </a:xfrm>
            <a:custGeom>
              <a:avLst/>
              <a:gdLst/>
              <a:ahLst/>
              <a:cxnLst/>
              <a:rect l="0" t="0" r="0" b="0"/>
              <a:pathLst>
                <a:path w="115815" h="117371">
                  <a:moveTo>
                    <a:pt x="0" y="54349"/>
                  </a:moveTo>
                  <a:lnTo>
                    <a:pt x="2935" y="63150"/>
                  </a:lnTo>
                  <a:lnTo>
                    <a:pt x="5717" y="71497"/>
                  </a:lnTo>
                  <a:lnTo>
                    <a:pt x="8616" y="80195"/>
                  </a:lnTo>
                  <a:lnTo>
                    <a:pt x="11656" y="89316"/>
                  </a:lnTo>
                  <a:lnTo>
                    <a:pt x="14822" y="98811"/>
                  </a:lnTo>
                  <a:lnTo>
                    <a:pt x="18061" y="108529"/>
                  </a:lnTo>
                  <a:lnTo>
                    <a:pt x="20476" y="115774"/>
                  </a:lnTo>
                  <a:lnTo>
                    <a:pt x="21008" y="117370"/>
                  </a:lnTo>
                  <a:lnTo>
                    <a:pt x="20062" y="114516"/>
                  </a:lnTo>
                  <a:lnTo>
                    <a:pt x="18336" y="108647"/>
                  </a:lnTo>
                  <a:lnTo>
                    <a:pt x="16495" y="100532"/>
                  </a:lnTo>
                  <a:lnTo>
                    <a:pt x="14902" y="90715"/>
                  </a:lnTo>
                  <a:lnTo>
                    <a:pt x="13985" y="79799"/>
                  </a:lnTo>
                  <a:lnTo>
                    <a:pt x="14344" y="68445"/>
                  </a:lnTo>
                  <a:lnTo>
                    <a:pt x="16180" y="57061"/>
                  </a:lnTo>
                  <a:lnTo>
                    <a:pt x="19530" y="46139"/>
                  </a:lnTo>
                  <a:lnTo>
                    <a:pt x="24445" y="36333"/>
                  </a:lnTo>
                  <a:lnTo>
                    <a:pt x="30786" y="27887"/>
                  </a:lnTo>
                  <a:lnTo>
                    <a:pt x="38296" y="20707"/>
                  </a:lnTo>
                  <a:lnTo>
                    <a:pt x="46699" y="14560"/>
                  </a:lnTo>
                  <a:lnTo>
                    <a:pt x="55750" y="9207"/>
                  </a:lnTo>
                  <a:lnTo>
                    <a:pt x="65188" y="4776"/>
                  </a:lnTo>
                  <a:lnTo>
                    <a:pt x="75867" y="1434"/>
                  </a:lnTo>
                  <a:lnTo>
                    <a:pt x="90958" y="0"/>
                  </a:lnTo>
                  <a:lnTo>
                    <a:pt x="115814" y="1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66776" y="4772591"/>
              <a:ext cx="111855" cy="133163"/>
            </a:xfrm>
            <a:custGeom>
              <a:avLst/>
              <a:gdLst/>
              <a:ahLst/>
              <a:cxnLst/>
              <a:rect l="0" t="0" r="0" b="0"/>
              <a:pathLst>
                <a:path w="111855" h="133163">
                  <a:moveTo>
                    <a:pt x="6570" y="38406"/>
                  </a:moveTo>
                  <a:lnTo>
                    <a:pt x="6636" y="52940"/>
                  </a:lnTo>
                  <a:lnTo>
                    <a:pt x="7277" y="65571"/>
                  </a:lnTo>
                  <a:lnTo>
                    <a:pt x="8532" y="77428"/>
                  </a:lnTo>
                  <a:lnTo>
                    <a:pt x="8884" y="87134"/>
                  </a:lnTo>
                  <a:lnTo>
                    <a:pt x="7088" y="91924"/>
                  </a:lnTo>
                  <a:lnTo>
                    <a:pt x="4613" y="91331"/>
                  </a:lnTo>
                  <a:lnTo>
                    <a:pt x="2347" y="86479"/>
                  </a:lnTo>
                  <a:lnTo>
                    <a:pt x="706" y="78621"/>
                  </a:lnTo>
                  <a:lnTo>
                    <a:pt x="0" y="68718"/>
                  </a:lnTo>
                  <a:lnTo>
                    <a:pt x="283" y="57450"/>
                  </a:lnTo>
                  <a:lnTo>
                    <a:pt x="1596" y="45600"/>
                  </a:lnTo>
                  <a:lnTo>
                    <a:pt x="4066" y="34088"/>
                  </a:lnTo>
                  <a:lnTo>
                    <a:pt x="7655" y="23390"/>
                  </a:lnTo>
                  <a:lnTo>
                    <a:pt x="12352" y="14068"/>
                  </a:lnTo>
                  <a:lnTo>
                    <a:pt x="18252" y="6932"/>
                  </a:lnTo>
                  <a:lnTo>
                    <a:pt x="25290" y="2218"/>
                  </a:lnTo>
                  <a:lnTo>
                    <a:pt x="33117" y="0"/>
                  </a:lnTo>
                  <a:lnTo>
                    <a:pt x="41209" y="466"/>
                  </a:lnTo>
                  <a:lnTo>
                    <a:pt x="49240" y="3447"/>
                  </a:lnTo>
                  <a:lnTo>
                    <a:pt x="57089" y="8683"/>
                  </a:lnTo>
                  <a:lnTo>
                    <a:pt x="64739" y="15999"/>
                  </a:lnTo>
                  <a:lnTo>
                    <a:pt x="72213" y="25096"/>
                  </a:lnTo>
                  <a:lnTo>
                    <a:pt x="79384" y="35438"/>
                  </a:lnTo>
                  <a:lnTo>
                    <a:pt x="85982" y="46362"/>
                  </a:lnTo>
                  <a:lnTo>
                    <a:pt x="91899" y="57445"/>
                  </a:lnTo>
                  <a:lnTo>
                    <a:pt x="97041" y="68620"/>
                  </a:lnTo>
                  <a:lnTo>
                    <a:pt x="101748" y="81480"/>
                  </a:lnTo>
                  <a:lnTo>
                    <a:pt x="106430" y="100502"/>
                  </a:lnTo>
                  <a:lnTo>
                    <a:pt x="111854" y="133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37188" y="4800468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4" y="11668"/>
                  </a:lnTo>
                  <a:lnTo>
                    <a:pt x="311" y="22157"/>
                  </a:lnTo>
                  <a:lnTo>
                    <a:pt x="0" y="32458"/>
                  </a:lnTo>
                  <a:lnTo>
                    <a:pt x="514" y="42882"/>
                  </a:lnTo>
                  <a:lnTo>
                    <a:pt x="1386" y="55052"/>
                  </a:lnTo>
                  <a:lnTo>
                    <a:pt x="2692" y="73395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41801" y="468465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99971" y="4771656"/>
              <a:ext cx="162930" cy="144626"/>
            </a:xfrm>
            <a:custGeom>
              <a:avLst/>
              <a:gdLst/>
              <a:ahLst/>
              <a:cxnLst/>
              <a:rect l="0" t="0" r="0" b="0"/>
              <a:pathLst>
                <a:path w="162930" h="144626">
                  <a:moveTo>
                    <a:pt x="99758" y="113040"/>
                  </a:moveTo>
                  <a:lnTo>
                    <a:pt x="102624" y="104171"/>
                  </a:lnTo>
                  <a:lnTo>
                    <a:pt x="104766" y="95184"/>
                  </a:lnTo>
                  <a:lnTo>
                    <a:pt x="106360" y="85194"/>
                  </a:lnTo>
                  <a:lnTo>
                    <a:pt x="107195" y="74386"/>
                  </a:lnTo>
                  <a:lnTo>
                    <a:pt x="106747" y="63223"/>
                  </a:lnTo>
                  <a:lnTo>
                    <a:pt x="104838" y="52022"/>
                  </a:lnTo>
                  <a:lnTo>
                    <a:pt x="101602" y="41083"/>
                  </a:lnTo>
                  <a:lnTo>
                    <a:pt x="97293" y="30747"/>
                  </a:lnTo>
                  <a:lnTo>
                    <a:pt x="92165" y="21148"/>
                  </a:lnTo>
                  <a:lnTo>
                    <a:pt x="86114" y="12722"/>
                  </a:lnTo>
                  <a:lnTo>
                    <a:pt x="78696" y="6266"/>
                  </a:lnTo>
                  <a:lnTo>
                    <a:pt x="69790" y="2041"/>
                  </a:lnTo>
                  <a:lnTo>
                    <a:pt x="59877" y="0"/>
                  </a:lnTo>
                  <a:lnTo>
                    <a:pt x="49840" y="60"/>
                  </a:lnTo>
                  <a:lnTo>
                    <a:pt x="40207" y="1955"/>
                  </a:lnTo>
                  <a:lnTo>
                    <a:pt x="31300" y="5479"/>
                  </a:lnTo>
                  <a:lnTo>
                    <a:pt x="23397" y="10576"/>
                  </a:lnTo>
                  <a:lnTo>
                    <a:pt x="16535" y="17082"/>
                  </a:lnTo>
                  <a:lnTo>
                    <a:pt x="10741" y="25058"/>
                  </a:lnTo>
                  <a:lnTo>
                    <a:pt x="6133" y="34847"/>
                  </a:lnTo>
                  <a:lnTo>
                    <a:pt x="2667" y="46462"/>
                  </a:lnTo>
                  <a:lnTo>
                    <a:pt x="490" y="59330"/>
                  </a:lnTo>
                  <a:lnTo>
                    <a:pt x="0" y="72498"/>
                  </a:lnTo>
                  <a:lnTo>
                    <a:pt x="1270" y="85379"/>
                  </a:lnTo>
                  <a:lnTo>
                    <a:pt x="4241" y="97449"/>
                  </a:lnTo>
                  <a:lnTo>
                    <a:pt x="8899" y="108095"/>
                  </a:lnTo>
                  <a:lnTo>
                    <a:pt x="15066" y="117116"/>
                  </a:lnTo>
                  <a:lnTo>
                    <a:pt x="22291" y="123849"/>
                  </a:lnTo>
                  <a:lnTo>
                    <a:pt x="29970" y="127041"/>
                  </a:lnTo>
                  <a:lnTo>
                    <a:pt x="37716" y="126334"/>
                  </a:lnTo>
                  <a:lnTo>
                    <a:pt x="45202" y="122131"/>
                  </a:lnTo>
                  <a:lnTo>
                    <a:pt x="52076" y="115125"/>
                  </a:lnTo>
                  <a:lnTo>
                    <a:pt x="58211" y="106011"/>
                  </a:lnTo>
                  <a:lnTo>
                    <a:pt x="63500" y="95373"/>
                  </a:lnTo>
                  <a:lnTo>
                    <a:pt x="67762" y="83658"/>
                  </a:lnTo>
                  <a:lnTo>
                    <a:pt x="71027" y="71286"/>
                  </a:lnTo>
                  <a:lnTo>
                    <a:pt x="74341" y="61601"/>
                  </a:lnTo>
                  <a:lnTo>
                    <a:pt x="78607" y="58799"/>
                  </a:lnTo>
                  <a:lnTo>
                    <a:pt x="83233" y="61965"/>
                  </a:lnTo>
                  <a:lnTo>
                    <a:pt x="88183" y="69129"/>
                  </a:lnTo>
                  <a:lnTo>
                    <a:pt x="93872" y="78482"/>
                  </a:lnTo>
                  <a:lnTo>
                    <a:pt x="100916" y="88457"/>
                  </a:lnTo>
                  <a:lnTo>
                    <a:pt x="109501" y="98204"/>
                  </a:lnTo>
                  <a:lnTo>
                    <a:pt x="119064" y="107324"/>
                  </a:lnTo>
                  <a:lnTo>
                    <a:pt x="129538" y="116592"/>
                  </a:lnTo>
                  <a:lnTo>
                    <a:pt x="142964" y="127927"/>
                  </a:lnTo>
                  <a:lnTo>
                    <a:pt x="162929" y="144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258089" y="3028522"/>
            <a:ext cx="6551229" cy="663296"/>
            <a:chOff x="1258089" y="3028522"/>
            <a:chExt cx="6551229" cy="663296"/>
          </a:xfrm>
        </p:grpSpPr>
        <p:sp>
          <p:nvSpPr>
            <p:cNvPr id="71" name="Freeform 70"/>
            <p:cNvSpPr/>
            <p:nvPr/>
          </p:nvSpPr>
          <p:spPr>
            <a:xfrm>
              <a:off x="1258089" y="3362212"/>
              <a:ext cx="168457" cy="66394"/>
            </a:xfrm>
            <a:custGeom>
              <a:avLst/>
              <a:gdLst/>
              <a:ahLst/>
              <a:cxnLst/>
              <a:rect l="0" t="0" r="0" b="0"/>
              <a:pathLst>
                <a:path w="168457" h="66394">
                  <a:moveTo>
                    <a:pt x="0" y="34807"/>
                  </a:moveTo>
                  <a:lnTo>
                    <a:pt x="3277" y="43213"/>
                  </a:lnTo>
                  <a:lnTo>
                    <a:pt x="9006" y="47103"/>
                  </a:lnTo>
                  <a:lnTo>
                    <a:pt x="16187" y="46198"/>
                  </a:lnTo>
                  <a:lnTo>
                    <a:pt x="22683" y="42148"/>
                  </a:lnTo>
                  <a:lnTo>
                    <a:pt x="28347" y="36213"/>
                  </a:lnTo>
                  <a:lnTo>
                    <a:pt x="33755" y="29351"/>
                  </a:lnTo>
                  <a:lnTo>
                    <a:pt x="39308" y="22137"/>
                  </a:lnTo>
                  <a:lnTo>
                    <a:pt x="45481" y="15169"/>
                  </a:lnTo>
                  <a:lnTo>
                    <a:pt x="52896" y="9170"/>
                  </a:lnTo>
                  <a:lnTo>
                    <a:pt x="61764" y="4443"/>
                  </a:lnTo>
                  <a:lnTo>
                    <a:pt x="71801" y="1252"/>
                  </a:lnTo>
                  <a:lnTo>
                    <a:pt x="82444" y="0"/>
                  </a:lnTo>
                  <a:lnTo>
                    <a:pt x="93297" y="718"/>
                  </a:lnTo>
                  <a:lnTo>
                    <a:pt x="104005" y="3300"/>
                  </a:lnTo>
                  <a:lnTo>
                    <a:pt x="114187" y="7690"/>
                  </a:lnTo>
                  <a:lnTo>
                    <a:pt x="123692" y="13672"/>
                  </a:lnTo>
                  <a:lnTo>
                    <a:pt x="132452" y="20858"/>
                  </a:lnTo>
                  <a:lnTo>
                    <a:pt x="141344" y="29691"/>
                  </a:lnTo>
                  <a:lnTo>
                    <a:pt x="152265" y="43177"/>
                  </a:lnTo>
                  <a:lnTo>
                    <a:pt x="168456" y="66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9" name="Group 108"/>
            <p:cNvGrpSpPr/>
            <p:nvPr/>
          </p:nvGrpSpPr>
          <p:grpSpPr>
            <a:xfrm>
              <a:off x="1552887" y="3028522"/>
              <a:ext cx="6256431" cy="663296"/>
              <a:chOff x="1552887" y="3028522"/>
              <a:chExt cx="6256431" cy="663296"/>
            </a:xfrm>
          </p:grpSpPr>
          <p:sp>
            <p:nvSpPr>
              <p:cNvPr id="72" name="Freeform 71"/>
              <p:cNvSpPr/>
              <p:nvPr/>
            </p:nvSpPr>
            <p:spPr>
              <a:xfrm>
                <a:off x="1742400" y="3249621"/>
                <a:ext cx="10530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15856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0" y="36470"/>
                    </a:lnTo>
                    <a:lnTo>
                      <a:pt x="0" y="50664"/>
                    </a:lnTo>
                    <a:lnTo>
                      <a:pt x="0" y="66289"/>
                    </a:lnTo>
                    <a:lnTo>
                      <a:pt x="5" y="83251"/>
                    </a:lnTo>
                    <a:lnTo>
                      <a:pt x="178" y="100834"/>
                    </a:lnTo>
                    <a:lnTo>
                      <a:pt x="826" y="117857"/>
                    </a:lnTo>
                    <a:lnTo>
                      <a:pt x="2074" y="133713"/>
                    </a:lnTo>
                    <a:lnTo>
                      <a:pt x="3727" y="148643"/>
                    </a:lnTo>
                    <a:lnTo>
                      <a:pt x="5375" y="163429"/>
                    </a:lnTo>
                    <a:lnTo>
                      <a:pt x="6778" y="178561"/>
                    </a:lnTo>
                    <a:lnTo>
                      <a:pt x="7871" y="194032"/>
                    </a:lnTo>
                    <a:lnTo>
                      <a:pt x="8679" y="209512"/>
                    </a:lnTo>
                    <a:lnTo>
                      <a:pt x="9257" y="224782"/>
                    </a:lnTo>
                    <a:lnTo>
                      <a:pt x="9663" y="239752"/>
                    </a:lnTo>
                    <a:lnTo>
                      <a:pt x="9987" y="256179"/>
                    </a:lnTo>
                    <a:lnTo>
                      <a:pt x="10259" y="278858"/>
                    </a:lnTo>
                    <a:lnTo>
                      <a:pt x="10529" y="3158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1552887" y="3171317"/>
                <a:ext cx="357970" cy="183589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183589">
                    <a:moveTo>
                      <a:pt x="357969" y="4604"/>
                    </a:moveTo>
                    <a:lnTo>
                      <a:pt x="349168" y="1804"/>
                    </a:lnTo>
                    <a:lnTo>
                      <a:pt x="340821" y="302"/>
                    </a:lnTo>
                    <a:lnTo>
                      <a:pt x="332118" y="0"/>
                    </a:lnTo>
                    <a:lnTo>
                      <a:pt x="322824" y="852"/>
                    </a:lnTo>
                    <a:lnTo>
                      <a:pt x="312681" y="2969"/>
                    </a:lnTo>
                    <a:lnTo>
                      <a:pt x="301635" y="6291"/>
                    </a:lnTo>
                    <a:lnTo>
                      <a:pt x="289796" y="10626"/>
                    </a:lnTo>
                    <a:lnTo>
                      <a:pt x="277325" y="15745"/>
                    </a:lnTo>
                    <a:lnTo>
                      <a:pt x="264388" y="21439"/>
                    </a:lnTo>
                    <a:lnTo>
                      <a:pt x="251278" y="27377"/>
                    </a:lnTo>
                    <a:lnTo>
                      <a:pt x="238404" y="33130"/>
                    </a:lnTo>
                    <a:lnTo>
                      <a:pt x="225974" y="38481"/>
                    </a:lnTo>
                    <a:lnTo>
                      <a:pt x="214171" y="43565"/>
                    </a:lnTo>
                    <a:lnTo>
                      <a:pt x="203237" y="48746"/>
                    </a:lnTo>
                    <a:lnTo>
                      <a:pt x="193201" y="54235"/>
                    </a:lnTo>
                    <a:lnTo>
                      <a:pt x="183459" y="60076"/>
                    </a:lnTo>
                    <a:lnTo>
                      <a:pt x="172925" y="66229"/>
                    </a:lnTo>
                    <a:lnTo>
                      <a:pt x="161054" y="72637"/>
                    </a:lnTo>
                    <a:lnTo>
                      <a:pt x="147976" y="79398"/>
                    </a:lnTo>
                    <a:lnTo>
                      <a:pt x="134199" y="86769"/>
                    </a:lnTo>
                    <a:lnTo>
                      <a:pt x="120120" y="94839"/>
                    </a:lnTo>
                    <a:lnTo>
                      <a:pt x="106108" y="103546"/>
                    </a:lnTo>
                    <a:lnTo>
                      <a:pt x="92561" y="112769"/>
                    </a:lnTo>
                    <a:lnTo>
                      <a:pt x="79647" y="122377"/>
                    </a:lnTo>
                    <a:lnTo>
                      <a:pt x="67503" y="132099"/>
                    </a:lnTo>
                    <a:lnTo>
                      <a:pt x="56334" y="141547"/>
                    </a:lnTo>
                    <a:lnTo>
                      <a:pt x="46155" y="150518"/>
                    </a:lnTo>
                    <a:lnTo>
                      <a:pt x="36937" y="158705"/>
                    </a:lnTo>
                    <a:lnTo>
                      <a:pt x="27688" y="166397"/>
                    </a:lnTo>
                    <a:lnTo>
                      <a:pt x="16473" y="174269"/>
                    </a:lnTo>
                    <a:lnTo>
                      <a:pt x="0" y="18358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1573944" y="3491776"/>
                <a:ext cx="305328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305328" h="168457">
                    <a:moveTo>
                      <a:pt x="305327" y="0"/>
                    </a:moveTo>
                    <a:lnTo>
                      <a:pt x="296391" y="3001"/>
                    </a:lnTo>
                    <a:lnTo>
                      <a:pt x="286764" y="6423"/>
                    </a:lnTo>
                    <a:lnTo>
                      <a:pt x="275477" y="10619"/>
                    </a:lnTo>
                    <a:lnTo>
                      <a:pt x="262809" y="15519"/>
                    </a:lnTo>
                    <a:lnTo>
                      <a:pt x="249330" y="21001"/>
                    </a:lnTo>
                    <a:lnTo>
                      <a:pt x="235458" y="26931"/>
                    </a:lnTo>
                    <a:lnTo>
                      <a:pt x="221422" y="33193"/>
                    </a:lnTo>
                    <a:lnTo>
                      <a:pt x="207330" y="39691"/>
                    </a:lnTo>
                    <a:lnTo>
                      <a:pt x="193238" y="46356"/>
                    </a:lnTo>
                    <a:lnTo>
                      <a:pt x="179491" y="53134"/>
                    </a:lnTo>
                    <a:lnTo>
                      <a:pt x="166705" y="59991"/>
                    </a:lnTo>
                    <a:lnTo>
                      <a:pt x="155132" y="66906"/>
                    </a:lnTo>
                    <a:lnTo>
                      <a:pt x="144376" y="74024"/>
                    </a:lnTo>
                    <a:lnTo>
                      <a:pt x="133618" y="81643"/>
                    </a:lnTo>
                    <a:lnTo>
                      <a:pt x="122374" y="89877"/>
                    </a:lnTo>
                    <a:lnTo>
                      <a:pt x="110514" y="98527"/>
                    </a:lnTo>
                    <a:lnTo>
                      <a:pt x="98087" y="107180"/>
                    </a:lnTo>
                    <a:lnTo>
                      <a:pt x="85211" y="115592"/>
                    </a:lnTo>
                    <a:lnTo>
                      <a:pt x="72326" y="123697"/>
                    </a:lnTo>
                    <a:lnTo>
                      <a:pt x="60142" y="131519"/>
                    </a:lnTo>
                    <a:lnTo>
                      <a:pt x="48996" y="139105"/>
                    </a:lnTo>
                    <a:lnTo>
                      <a:pt x="38981" y="146206"/>
                    </a:lnTo>
                    <a:lnTo>
                      <a:pt x="29037" y="152979"/>
                    </a:lnTo>
                    <a:lnTo>
                      <a:pt x="17176" y="160018"/>
                    </a:lnTo>
                    <a:lnTo>
                      <a:pt x="0" y="1684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1913799" y="3375962"/>
                <a:ext cx="162387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162387" h="178986">
                    <a:moveTo>
                      <a:pt x="112871" y="0"/>
                    </a:moveTo>
                    <a:lnTo>
                      <a:pt x="101203" y="67"/>
                    </a:lnTo>
                    <a:lnTo>
                      <a:pt x="90714" y="708"/>
                    </a:lnTo>
                    <a:lnTo>
                      <a:pt x="80412" y="2009"/>
                    </a:lnTo>
                    <a:lnTo>
                      <a:pt x="70111" y="4041"/>
                    </a:lnTo>
                    <a:lnTo>
                      <a:pt x="59767" y="7005"/>
                    </a:lnTo>
                    <a:lnTo>
                      <a:pt x="49382" y="10925"/>
                    </a:lnTo>
                    <a:lnTo>
                      <a:pt x="39126" y="15675"/>
                    </a:lnTo>
                    <a:lnTo>
                      <a:pt x="29317" y="21078"/>
                    </a:lnTo>
                    <a:lnTo>
                      <a:pt x="20104" y="26979"/>
                    </a:lnTo>
                    <a:lnTo>
                      <a:pt x="11953" y="33567"/>
                    </a:lnTo>
                    <a:lnTo>
                      <a:pt x="5689" y="41353"/>
                    </a:lnTo>
                    <a:lnTo>
                      <a:pt x="1605" y="50500"/>
                    </a:lnTo>
                    <a:lnTo>
                      <a:pt x="0" y="60236"/>
                    </a:lnTo>
                    <a:lnTo>
                      <a:pt x="1418" y="69092"/>
                    </a:lnTo>
                    <a:lnTo>
                      <a:pt x="5855" y="76300"/>
                    </a:lnTo>
                    <a:lnTo>
                      <a:pt x="12885" y="81780"/>
                    </a:lnTo>
                    <a:lnTo>
                      <a:pt x="21946" y="85773"/>
                    </a:lnTo>
                    <a:lnTo>
                      <a:pt x="32514" y="88604"/>
                    </a:lnTo>
                    <a:lnTo>
                      <a:pt x="44164" y="90574"/>
                    </a:lnTo>
                    <a:lnTo>
                      <a:pt x="56573" y="91928"/>
                    </a:lnTo>
                    <a:lnTo>
                      <a:pt x="69503" y="92856"/>
                    </a:lnTo>
                    <a:lnTo>
                      <a:pt x="82623" y="93654"/>
                    </a:lnTo>
                    <a:lnTo>
                      <a:pt x="95512" y="94724"/>
                    </a:lnTo>
                    <a:lnTo>
                      <a:pt x="107956" y="96266"/>
                    </a:lnTo>
                    <a:lnTo>
                      <a:pt x="119771" y="98455"/>
                    </a:lnTo>
                    <a:lnTo>
                      <a:pt x="130713" y="101527"/>
                    </a:lnTo>
                    <a:lnTo>
                      <a:pt x="140727" y="105526"/>
                    </a:lnTo>
                    <a:lnTo>
                      <a:pt x="149436" y="110499"/>
                    </a:lnTo>
                    <a:lnTo>
                      <a:pt x="156083" y="116587"/>
                    </a:lnTo>
                    <a:lnTo>
                      <a:pt x="160432" y="123747"/>
                    </a:lnTo>
                    <a:lnTo>
                      <a:pt x="162386" y="131485"/>
                    </a:lnTo>
                    <a:lnTo>
                      <a:pt x="161736" y="138985"/>
                    </a:lnTo>
                    <a:lnTo>
                      <a:pt x="158631" y="145801"/>
                    </a:lnTo>
                    <a:lnTo>
                      <a:pt x="153481" y="151850"/>
                    </a:lnTo>
                    <a:lnTo>
                      <a:pt x="146753" y="157220"/>
                    </a:lnTo>
                    <a:lnTo>
                      <a:pt x="138860" y="162050"/>
                    </a:lnTo>
                    <a:lnTo>
                      <a:pt x="129972" y="166311"/>
                    </a:lnTo>
                    <a:lnTo>
                      <a:pt x="120029" y="169808"/>
                    </a:lnTo>
                    <a:lnTo>
                      <a:pt x="109083" y="172498"/>
                    </a:lnTo>
                    <a:lnTo>
                      <a:pt x="97292" y="174477"/>
                    </a:lnTo>
                    <a:lnTo>
                      <a:pt x="84846" y="175889"/>
                    </a:lnTo>
                    <a:lnTo>
                      <a:pt x="71934" y="176876"/>
                    </a:lnTo>
                    <a:lnTo>
                      <a:pt x="59301" y="177558"/>
                    </a:lnTo>
                    <a:lnTo>
                      <a:pt x="47004" y="178098"/>
                    </a:lnTo>
                    <a:lnTo>
                      <a:pt x="33966" y="178547"/>
                    </a:lnTo>
                    <a:lnTo>
                      <a:pt x="18114" y="17898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2110897" y="3196978"/>
                <a:ext cx="31587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79027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5" y="43069"/>
                    </a:lnTo>
                    <a:lnTo>
                      <a:pt x="178" y="57925"/>
                    </a:lnTo>
                    <a:lnTo>
                      <a:pt x="826" y="72453"/>
                    </a:lnTo>
                    <a:lnTo>
                      <a:pt x="2075" y="86271"/>
                    </a:lnTo>
                    <a:lnTo>
                      <a:pt x="3727" y="99483"/>
                    </a:lnTo>
                    <a:lnTo>
                      <a:pt x="5375" y="112495"/>
                    </a:lnTo>
                    <a:lnTo>
                      <a:pt x="6783" y="125589"/>
                    </a:lnTo>
                    <a:lnTo>
                      <a:pt x="8048" y="139198"/>
                    </a:lnTo>
                    <a:lnTo>
                      <a:pt x="9505" y="153944"/>
                    </a:lnTo>
                    <a:lnTo>
                      <a:pt x="11332" y="170062"/>
                    </a:lnTo>
                    <a:lnTo>
                      <a:pt x="13389" y="187448"/>
                    </a:lnTo>
                    <a:lnTo>
                      <a:pt x="15317" y="205870"/>
                    </a:lnTo>
                    <a:lnTo>
                      <a:pt x="16915" y="225061"/>
                    </a:lnTo>
                    <a:lnTo>
                      <a:pt x="18311" y="244319"/>
                    </a:lnTo>
                    <a:lnTo>
                      <a:pt x="19855" y="262555"/>
                    </a:lnTo>
                    <a:lnTo>
                      <a:pt x="21740" y="279261"/>
                    </a:lnTo>
                    <a:lnTo>
                      <a:pt x="23838" y="294611"/>
                    </a:lnTo>
                    <a:lnTo>
                      <a:pt x="25792" y="309156"/>
                    </a:lnTo>
                    <a:lnTo>
                      <a:pt x="27404" y="323298"/>
                    </a:lnTo>
                    <a:lnTo>
                      <a:pt x="28641" y="336661"/>
                    </a:lnTo>
                    <a:lnTo>
                      <a:pt x="29680" y="349477"/>
                    </a:lnTo>
                    <a:lnTo>
                      <a:pt x="30610" y="362882"/>
                    </a:lnTo>
                    <a:lnTo>
                      <a:pt x="31586" y="3790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2199812" y="3368669"/>
                <a:ext cx="269055" cy="158415"/>
              </a:xfrm>
              <a:custGeom>
                <a:avLst/>
                <a:gdLst/>
                <a:ahLst/>
                <a:cxnLst/>
                <a:rect l="0" t="0" r="0" b="0"/>
                <a:pathLst>
                  <a:path w="269055" h="158415">
                    <a:moveTo>
                      <a:pt x="100598" y="59936"/>
                    </a:moveTo>
                    <a:lnTo>
                      <a:pt x="97598" y="51202"/>
                    </a:lnTo>
                    <a:lnTo>
                      <a:pt x="94175" y="43495"/>
                    </a:lnTo>
                    <a:lnTo>
                      <a:pt x="89970" y="36106"/>
                    </a:lnTo>
                    <a:lnTo>
                      <a:pt x="84724" y="29364"/>
                    </a:lnTo>
                    <a:lnTo>
                      <a:pt x="77946" y="24130"/>
                    </a:lnTo>
                    <a:lnTo>
                      <a:pt x="69518" y="20769"/>
                    </a:lnTo>
                    <a:lnTo>
                      <a:pt x="59951" y="19328"/>
                    </a:lnTo>
                    <a:lnTo>
                      <a:pt x="50157" y="19799"/>
                    </a:lnTo>
                    <a:lnTo>
                      <a:pt x="40691" y="21978"/>
                    </a:lnTo>
                    <a:lnTo>
                      <a:pt x="31900" y="25864"/>
                    </a:lnTo>
                    <a:lnTo>
                      <a:pt x="24075" y="31737"/>
                    </a:lnTo>
                    <a:lnTo>
                      <a:pt x="17267" y="39574"/>
                    </a:lnTo>
                    <a:lnTo>
                      <a:pt x="11510" y="49088"/>
                    </a:lnTo>
                    <a:lnTo>
                      <a:pt x="6925" y="59914"/>
                    </a:lnTo>
                    <a:lnTo>
                      <a:pt x="3471" y="71709"/>
                    </a:lnTo>
                    <a:lnTo>
                      <a:pt x="1131" y="84034"/>
                    </a:lnTo>
                    <a:lnTo>
                      <a:pt x="0" y="96374"/>
                    </a:lnTo>
                    <a:lnTo>
                      <a:pt x="26" y="108442"/>
                    </a:lnTo>
                    <a:lnTo>
                      <a:pt x="1347" y="120002"/>
                    </a:lnTo>
                    <a:lnTo>
                      <a:pt x="4361" y="130772"/>
                    </a:lnTo>
                    <a:lnTo>
                      <a:pt x="9126" y="140666"/>
                    </a:lnTo>
                    <a:lnTo>
                      <a:pt x="15258" y="149124"/>
                    </a:lnTo>
                    <a:lnTo>
                      <a:pt x="22129" y="155070"/>
                    </a:lnTo>
                    <a:lnTo>
                      <a:pt x="29303" y="158136"/>
                    </a:lnTo>
                    <a:lnTo>
                      <a:pt x="36557" y="158414"/>
                    </a:lnTo>
                    <a:lnTo>
                      <a:pt x="43801" y="156100"/>
                    </a:lnTo>
                    <a:lnTo>
                      <a:pt x="50998" y="151582"/>
                    </a:lnTo>
                    <a:lnTo>
                      <a:pt x="57982" y="145332"/>
                    </a:lnTo>
                    <a:lnTo>
                      <a:pt x="64453" y="137791"/>
                    </a:lnTo>
                    <a:lnTo>
                      <a:pt x="70290" y="129322"/>
                    </a:lnTo>
                    <a:lnTo>
                      <a:pt x="75533" y="120199"/>
                    </a:lnTo>
                    <a:lnTo>
                      <a:pt x="80289" y="110624"/>
                    </a:lnTo>
                    <a:lnTo>
                      <a:pt x="84681" y="100810"/>
                    </a:lnTo>
                    <a:lnTo>
                      <a:pt x="89030" y="93361"/>
                    </a:lnTo>
                    <a:lnTo>
                      <a:pt x="93397" y="91470"/>
                    </a:lnTo>
                    <a:lnTo>
                      <a:pt x="97546" y="94174"/>
                    </a:lnTo>
                    <a:lnTo>
                      <a:pt x="101853" y="99842"/>
                    </a:lnTo>
                    <a:lnTo>
                      <a:pt x="106773" y="106670"/>
                    </a:lnTo>
                    <a:lnTo>
                      <a:pt x="112684" y="112713"/>
                    </a:lnTo>
                    <a:lnTo>
                      <a:pt x="119649" y="117011"/>
                    </a:lnTo>
                    <a:lnTo>
                      <a:pt x="127052" y="118946"/>
                    </a:lnTo>
                    <a:lnTo>
                      <a:pt x="133777" y="117842"/>
                    </a:lnTo>
                    <a:lnTo>
                      <a:pt x="139276" y="113686"/>
                    </a:lnTo>
                    <a:lnTo>
                      <a:pt x="144518" y="107857"/>
                    </a:lnTo>
                    <a:lnTo>
                      <a:pt x="151211" y="103918"/>
                    </a:lnTo>
                    <a:lnTo>
                      <a:pt x="158682" y="104475"/>
                    </a:lnTo>
                    <a:lnTo>
                      <a:pt x="165237" y="108860"/>
                    </a:lnTo>
                    <a:lnTo>
                      <a:pt x="169437" y="113417"/>
                    </a:lnTo>
                    <a:lnTo>
                      <a:pt x="170265" y="113890"/>
                    </a:lnTo>
                    <a:lnTo>
                      <a:pt x="168922" y="110508"/>
                    </a:lnTo>
                    <a:lnTo>
                      <a:pt x="166456" y="104497"/>
                    </a:lnTo>
                    <a:lnTo>
                      <a:pt x="163603" y="96656"/>
                    </a:lnTo>
                    <a:lnTo>
                      <a:pt x="160959" y="87303"/>
                    </a:lnTo>
                    <a:lnTo>
                      <a:pt x="158800" y="76699"/>
                    </a:lnTo>
                    <a:lnTo>
                      <a:pt x="157325" y="65279"/>
                    </a:lnTo>
                    <a:lnTo>
                      <a:pt x="156772" y="53598"/>
                    </a:lnTo>
                    <a:lnTo>
                      <a:pt x="157182" y="42002"/>
                    </a:lnTo>
                    <a:lnTo>
                      <a:pt x="158760" y="30941"/>
                    </a:lnTo>
                    <a:lnTo>
                      <a:pt x="161945" y="21043"/>
                    </a:lnTo>
                    <a:lnTo>
                      <a:pt x="166825" y="12550"/>
                    </a:lnTo>
                    <a:lnTo>
                      <a:pt x="173033" y="5849"/>
                    </a:lnTo>
                    <a:lnTo>
                      <a:pt x="179955" y="1620"/>
                    </a:lnTo>
                    <a:lnTo>
                      <a:pt x="187163" y="0"/>
                    </a:lnTo>
                    <a:lnTo>
                      <a:pt x="194440" y="673"/>
                    </a:lnTo>
                    <a:lnTo>
                      <a:pt x="201698" y="3168"/>
                    </a:lnTo>
                    <a:lnTo>
                      <a:pt x="208905" y="7034"/>
                    </a:lnTo>
                    <a:lnTo>
                      <a:pt x="215896" y="12218"/>
                    </a:lnTo>
                    <a:lnTo>
                      <a:pt x="222371" y="19045"/>
                    </a:lnTo>
                    <a:lnTo>
                      <a:pt x="228211" y="27556"/>
                    </a:lnTo>
                    <a:lnTo>
                      <a:pt x="233456" y="37371"/>
                    </a:lnTo>
                    <a:lnTo>
                      <a:pt x="238214" y="47875"/>
                    </a:lnTo>
                    <a:lnTo>
                      <a:pt x="242601" y="58641"/>
                    </a:lnTo>
                    <a:lnTo>
                      <a:pt x="246760" y="69387"/>
                    </a:lnTo>
                    <a:lnTo>
                      <a:pt x="251369" y="81162"/>
                    </a:lnTo>
                    <a:lnTo>
                      <a:pt x="257954" y="97229"/>
                    </a:lnTo>
                    <a:lnTo>
                      <a:pt x="269054" y="12310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2499201" y="3174687"/>
                <a:ext cx="127594" cy="324541"/>
              </a:xfrm>
              <a:custGeom>
                <a:avLst/>
                <a:gdLst/>
                <a:ahLst/>
                <a:cxnLst/>
                <a:rect l="0" t="0" r="0" b="0"/>
                <a:pathLst>
                  <a:path w="127594" h="324541">
                    <a:moveTo>
                      <a:pt x="85479" y="232861"/>
                    </a:moveTo>
                    <a:lnTo>
                      <a:pt x="82478" y="224060"/>
                    </a:lnTo>
                    <a:lnTo>
                      <a:pt x="79056" y="215713"/>
                    </a:lnTo>
                    <a:lnTo>
                      <a:pt x="74855" y="207032"/>
                    </a:lnTo>
                    <a:lnTo>
                      <a:pt x="69782" y="198603"/>
                    </a:lnTo>
                    <a:lnTo>
                      <a:pt x="63652" y="191701"/>
                    </a:lnTo>
                    <a:lnTo>
                      <a:pt x="56473" y="186927"/>
                    </a:lnTo>
                    <a:lnTo>
                      <a:pt x="48559" y="184387"/>
                    </a:lnTo>
                    <a:lnTo>
                      <a:pt x="40412" y="184048"/>
                    </a:lnTo>
                    <a:lnTo>
                      <a:pt x="32350" y="185648"/>
                    </a:lnTo>
                    <a:lnTo>
                      <a:pt x="24651" y="189128"/>
                    </a:lnTo>
                    <a:lnTo>
                      <a:pt x="17634" y="194722"/>
                    </a:lnTo>
                    <a:lnTo>
                      <a:pt x="11408" y="202367"/>
                    </a:lnTo>
                    <a:lnTo>
                      <a:pt x="6229" y="211751"/>
                    </a:lnTo>
                    <a:lnTo>
                      <a:pt x="2573" y="222490"/>
                    </a:lnTo>
                    <a:lnTo>
                      <a:pt x="558" y="234226"/>
                    </a:lnTo>
                    <a:lnTo>
                      <a:pt x="0" y="246511"/>
                    </a:lnTo>
                    <a:lnTo>
                      <a:pt x="606" y="258824"/>
                    </a:lnTo>
                    <a:lnTo>
                      <a:pt x="2088" y="270875"/>
                    </a:lnTo>
                    <a:lnTo>
                      <a:pt x="4369" y="282422"/>
                    </a:lnTo>
                    <a:lnTo>
                      <a:pt x="7569" y="293185"/>
                    </a:lnTo>
                    <a:lnTo>
                      <a:pt x="11686" y="303078"/>
                    </a:lnTo>
                    <a:lnTo>
                      <a:pt x="16755" y="311705"/>
                    </a:lnTo>
                    <a:lnTo>
                      <a:pt x="22914" y="318297"/>
                    </a:lnTo>
                    <a:lnTo>
                      <a:pt x="30130" y="322610"/>
                    </a:lnTo>
                    <a:lnTo>
                      <a:pt x="38078" y="324540"/>
                    </a:lnTo>
                    <a:lnTo>
                      <a:pt x="46251" y="323873"/>
                    </a:lnTo>
                    <a:lnTo>
                      <a:pt x="54333" y="320753"/>
                    </a:lnTo>
                    <a:lnTo>
                      <a:pt x="62046" y="315423"/>
                    </a:lnTo>
                    <a:lnTo>
                      <a:pt x="69073" y="308041"/>
                    </a:lnTo>
                    <a:lnTo>
                      <a:pt x="75315" y="298896"/>
                    </a:lnTo>
                    <a:lnTo>
                      <a:pt x="80845" y="288353"/>
                    </a:lnTo>
                    <a:lnTo>
                      <a:pt x="85801" y="276761"/>
                    </a:lnTo>
                    <a:lnTo>
                      <a:pt x="90320" y="264406"/>
                    </a:lnTo>
                    <a:lnTo>
                      <a:pt x="94358" y="251350"/>
                    </a:lnTo>
                    <a:lnTo>
                      <a:pt x="97698" y="237446"/>
                    </a:lnTo>
                    <a:lnTo>
                      <a:pt x="100284" y="222693"/>
                    </a:lnTo>
                    <a:lnTo>
                      <a:pt x="102360" y="207532"/>
                    </a:lnTo>
                    <a:lnTo>
                      <a:pt x="104370" y="192733"/>
                    </a:lnTo>
                    <a:lnTo>
                      <a:pt x="106571" y="178697"/>
                    </a:lnTo>
                    <a:lnTo>
                      <a:pt x="108882" y="165153"/>
                    </a:lnTo>
                    <a:lnTo>
                      <a:pt x="110980" y="151378"/>
                    </a:lnTo>
                    <a:lnTo>
                      <a:pt x="112683" y="136969"/>
                    </a:lnTo>
                    <a:lnTo>
                      <a:pt x="113809" y="122171"/>
                    </a:lnTo>
                    <a:lnTo>
                      <a:pt x="114107" y="107683"/>
                    </a:lnTo>
                    <a:lnTo>
                      <a:pt x="113530" y="93892"/>
                    </a:lnTo>
                    <a:lnTo>
                      <a:pt x="112345" y="80699"/>
                    </a:lnTo>
                    <a:lnTo>
                      <a:pt x="111018" y="67699"/>
                    </a:lnTo>
                    <a:lnTo>
                      <a:pt x="109829" y="54627"/>
                    </a:lnTo>
                    <a:lnTo>
                      <a:pt x="108712" y="41542"/>
                    </a:lnTo>
                    <a:lnTo>
                      <a:pt x="107356" y="28744"/>
                    </a:lnTo>
                    <a:lnTo>
                      <a:pt x="105580" y="16419"/>
                    </a:lnTo>
                    <a:lnTo>
                      <a:pt x="102943" y="5704"/>
                    </a:lnTo>
                    <a:lnTo>
                      <a:pt x="99106" y="0"/>
                    </a:lnTo>
                    <a:lnTo>
                      <a:pt x="95059" y="1224"/>
                    </a:lnTo>
                    <a:lnTo>
                      <a:pt x="91920" y="7559"/>
                    </a:lnTo>
                    <a:lnTo>
                      <a:pt x="89922" y="17068"/>
                    </a:lnTo>
                    <a:lnTo>
                      <a:pt x="89125" y="28060"/>
                    </a:lnTo>
                    <a:lnTo>
                      <a:pt x="89419" y="39536"/>
                    </a:lnTo>
                    <a:lnTo>
                      <a:pt x="90442" y="51360"/>
                    </a:lnTo>
                    <a:lnTo>
                      <a:pt x="91675" y="63982"/>
                    </a:lnTo>
                    <a:lnTo>
                      <a:pt x="92806" y="77629"/>
                    </a:lnTo>
                    <a:lnTo>
                      <a:pt x="93889" y="92257"/>
                    </a:lnTo>
                    <a:lnTo>
                      <a:pt x="95224" y="107697"/>
                    </a:lnTo>
                    <a:lnTo>
                      <a:pt x="96975" y="123756"/>
                    </a:lnTo>
                    <a:lnTo>
                      <a:pt x="99152" y="140101"/>
                    </a:lnTo>
                    <a:lnTo>
                      <a:pt x="101692" y="156294"/>
                    </a:lnTo>
                    <a:lnTo>
                      <a:pt x="104516" y="172104"/>
                    </a:lnTo>
                    <a:lnTo>
                      <a:pt x="107548" y="187328"/>
                    </a:lnTo>
                    <a:lnTo>
                      <a:pt x="110730" y="201712"/>
                    </a:lnTo>
                    <a:lnTo>
                      <a:pt x="114011" y="215199"/>
                    </a:lnTo>
                    <a:lnTo>
                      <a:pt x="117208" y="227830"/>
                    </a:lnTo>
                    <a:lnTo>
                      <a:pt x="120314" y="241099"/>
                    </a:lnTo>
                    <a:lnTo>
                      <a:pt x="123602" y="258408"/>
                    </a:lnTo>
                    <a:lnTo>
                      <a:pt x="127593" y="28550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2683521" y="3298668"/>
                <a:ext cx="132589" cy="182580"/>
              </a:xfrm>
              <a:custGeom>
                <a:avLst/>
                <a:gdLst/>
                <a:ahLst/>
                <a:cxnLst/>
                <a:rect l="0" t="0" r="0" b="0"/>
                <a:pathLst>
                  <a:path w="132589" h="182580">
                    <a:moveTo>
                      <a:pt x="111729" y="3595"/>
                    </a:moveTo>
                    <a:lnTo>
                      <a:pt x="102927" y="862"/>
                    </a:lnTo>
                    <a:lnTo>
                      <a:pt x="94581" y="0"/>
                    </a:lnTo>
                    <a:lnTo>
                      <a:pt x="85882" y="986"/>
                    </a:lnTo>
                    <a:lnTo>
                      <a:pt x="76761" y="3352"/>
                    </a:lnTo>
                    <a:lnTo>
                      <a:pt x="67266" y="6488"/>
                    </a:lnTo>
                    <a:lnTo>
                      <a:pt x="57479" y="9979"/>
                    </a:lnTo>
                    <a:lnTo>
                      <a:pt x="47637" y="13932"/>
                    </a:lnTo>
                    <a:lnTo>
                      <a:pt x="38112" y="18862"/>
                    </a:lnTo>
                    <a:lnTo>
                      <a:pt x="29083" y="24990"/>
                    </a:lnTo>
                    <a:lnTo>
                      <a:pt x="20718" y="32240"/>
                    </a:lnTo>
                    <a:lnTo>
                      <a:pt x="13245" y="40409"/>
                    </a:lnTo>
                    <a:lnTo>
                      <a:pt x="6723" y="49265"/>
                    </a:lnTo>
                    <a:lnTo>
                      <a:pt x="1853" y="58126"/>
                    </a:lnTo>
                    <a:lnTo>
                      <a:pt x="0" y="65923"/>
                    </a:lnTo>
                    <a:lnTo>
                      <a:pt x="1646" y="72152"/>
                    </a:lnTo>
                    <a:lnTo>
                      <a:pt x="6329" y="76670"/>
                    </a:lnTo>
                    <a:lnTo>
                      <a:pt x="13133" y="79417"/>
                    </a:lnTo>
                    <a:lnTo>
                      <a:pt x="21302" y="80565"/>
                    </a:lnTo>
                    <a:lnTo>
                      <a:pt x="30493" y="80576"/>
                    </a:lnTo>
                    <a:lnTo>
                      <a:pt x="40698" y="80069"/>
                    </a:lnTo>
                    <a:lnTo>
                      <a:pt x="51844" y="79449"/>
                    </a:lnTo>
                    <a:lnTo>
                      <a:pt x="63613" y="79055"/>
                    </a:lnTo>
                    <a:lnTo>
                      <a:pt x="75519" y="79249"/>
                    </a:lnTo>
                    <a:lnTo>
                      <a:pt x="87263" y="80173"/>
                    </a:lnTo>
                    <a:lnTo>
                      <a:pt x="98421" y="82098"/>
                    </a:lnTo>
                    <a:lnTo>
                      <a:pt x="108383" y="85519"/>
                    </a:lnTo>
                    <a:lnTo>
                      <a:pt x="116922" y="90561"/>
                    </a:lnTo>
                    <a:lnTo>
                      <a:pt x="123824" y="97048"/>
                    </a:lnTo>
                    <a:lnTo>
                      <a:pt x="128719" y="104690"/>
                    </a:lnTo>
                    <a:lnTo>
                      <a:pt x="131601" y="113195"/>
                    </a:lnTo>
                    <a:lnTo>
                      <a:pt x="132588" y="122156"/>
                    </a:lnTo>
                    <a:lnTo>
                      <a:pt x="131747" y="131083"/>
                    </a:lnTo>
                    <a:lnTo>
                      <a:pt x="129292" y="139708"/>
                    </a:lnTo>
                    <a:lnTo>
                      <a:pt x="125376" y="147802"/>
                    </a:lnTo>
                    <a:lnTo>
                      <a:pt x="120007" y="155091"/>
                    </a:lnTo>
                    <a:lnTo>
                      <a:pt x="113320" y="161509"/>
                    </a:lnTo>
                    <a:lnTo>
                      <a:pt x="105390" y="166989"/>
                    </a:lnTo>
                    <a:lnTo>
                      <a:pt x="96165" y="171379"/>
                    </a:lnTo>
                    <a:lnTo>
                      <a:pt x="85754" y="174706"/>
                    </a:lnTo>
                    <a:lnTo>
                      <a:pt x="74976" y="177133"/>
                    </a:lnTo>
                    <a:lnTo>
                      <a:pt x="64207" y="179115"/>
                    </a:lnTo>
                    <a:lnTo>
                      <a:pt x="52506" y="180832"/>
                    </a:lnTo>
                    <a:lnTo>
                      <a:pt x="38029" y="18257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3057099" y="3243295"/>
                <a:ext cx="116973" cy="182032"/>
              </a:xfrm>
              <a:custGeom>
                <a:avLst/>
                <a:gdLst/>
                <a:ahLst/>
                <a:cxnLst/>
                <a:rect l="0" t="0" r="0" b="0"/>
                <a:pathLst>
                  <a:path w="116973" h="182032">
                    <a:moveTo>
                      <a:pt x="22420" y="69496"/>
                    </a:moveTo>
                    <a:lnTo>
                      <a:pt x="31222" y="72296"/>
                    </a:lnTo>
                    <a:lnTo>
                      <a:pt x="39568" y="73798"/>
                    </a:lnTo>
                    <a:lnTo>
                      <a:pt x="48267" y="74100"/>
                    </a:lnTo>
                    <a:lnTo>
                      <a:pt x="57388" y="73248"/>
                    </a:lnTo>
                    <a:lnTo>
                      <a:pt x="66883" y="71132"/>
                    </a:lnTo>
                    <a:lnTo>
                      <a:pt x="76666" y="67805"/>
                    </a:lnTo>
                    <a:lnTo>
                      <a:pt x="86334" y="63297"/>
                    </a:lnTo>
                    <a:lnTo>
                      <a:pt x="95212" y="57529"/>
                    </a:lnTo>
                    <a:lnTo>
                      <a:pt x="102982" y="50578"/>
                    </a:lnTo>
                    <a:lnTo>
                      <a:pt x="109350" y="42641"/>
                    </a:lnTo>
                    <a:lnTo>
                      <a:pt x="113878" y="33944"/>
                    </a:lnTo>
                    <a:lnTo>
                      <a:pt x="116500" y="24706"/>
                    </a:lnTo>
                    <a:lnTo>
                      <a:pt x="116972" y="15742"/>
                    </a:lnTo>
                    <a:lnTo>
                      <a:pt x="114720" y="8402"/>
                    </a:lnTo>
                    <a:lnTo>
                      <a:pt x="109691" y="3294"/>
                    </a:lnTo>
                    <a:lnTo>
                      <a:pt x="102417" y="512"/>
                    </a:lnTo>
                    <a:lnTo>
                      <a:pt x="93717" y="0"/>
                    </a:lnTo>
                    <a:lnTo>
                      <a:pt x="84210" y="1476"/>
                    </a:lnTo>
                    <a:lnTo>
                      <a:pt x="74425" y="4701"/>
                    </a:lnTo>
                    <a:lnTo>
                      <a:pt x="64870" y="9590"/>
                    </a:lnTo>
                    <a:lnTo>
                      <a:pt x="55785" y="15944"/>
                    </a:lnTo>
                    <a:lnTo>
                      <a:pt x="47195" y="23477"/>
                    </a:lnTo>
                    <a:lnTo>
                      <a:pt x="39032" y="31902"/>
                    </a:lnTo>
                    <a:lnTo>
                      <a:pt x="31207" y="40975"/>
                    </a:lnTo>
                    <a:lnTo>
                      <a:pt x="23796" y="50507"/>
                    </a:lnTo>
                    <a:lnTo>
                      <a:pt x="17037" y="60359"/>
                    </a:lnTo>
                    <a:lnTo>
                      <a:pt x="11016" y="70435"/>
                    </a:lnTo>
                    <a:lnTo>
                      <a:pt x="5989" y="80828"/>
                    </a:lnTo>
                    <a:lnTo>
                      <a:pt x="2442" y="91798"/>
                    </a:lnTo>
                    <a:lnTo>
                      <a:pt x="505" y="103436"/>
                    </a:lnTo>
                    <a:lnTo>
                      <a:pt x="0" y="115524"/>
                    </a:lnTo>
                    <a:lnTo>
                      <a:pt x="642" y="127639"/>
                    </a:lnTo>
                    <a:lnTo>
                      <a:pt x="2154" y="139519"/>
                    </a:lnTo>
                    <a:lnTo>
                      <a:pt x="4624" y="150768"/>
                    </a:lnTo>
                    <a:lnTo>
                      <a:pt x="8484" y="160789"/>
                    </a:lnTo>
                    <a:lnTo>
                      <a:pt x="13858" y="169363"/>
                    </a:lnTo>
                    <a:lnTo>
                      <a:pt x="20584" y="176118"/>
                    </a:lnTo>
                    <a:lnTo>
                      <a:pt x="28395" y="180383"/>
                    </a:lnTo>
                    <a:lnTo>
                      <a:pt x="37016" y="182031"/>
                    </a:lnTo>
                    <a:lnTo>
                      <a:pt x="46150" y="181507"/>
                    </a:lnTo>
                    <a:lnTo>
                      <a:pt x="56585" y="179390"/>
                    </a:lnTo>
                    <a:lnTo>
                      <a:pt x="71469" y="174379"/>
                    </a:lnTo>
                    <a:lnTo>
                      <a:pt x="96120" y="16425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3237447" y="3260149"/>
                <a:ext cx="126343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57928">
                    <a:moveTo>
                      <a:pt x="126342" y="0"/>
                    </a:moveTo>
                    <a:lnTo>
                      <a:pt x="120407" y="5934"/>
                    </a:lnTo>
                    <a:lnTo>
                      <a:pt x="114202" y="12139"/>
                    </a:lnTo>
                    <a:lnTo>
                      <a:pt x="107106" y="19235"/>
                    </a:lnTo>
                    <a:lnTo>
                      <a:pt x="99167" y="27175"/>
                    </a:lnTo>
                    <a:lnTo>
                      <a:pt x="90520" y="35821"/>
                    </a:lnTo>
                    <a:lnTo>
                      <a:pt x="81330" y="45016"/>
                    </a:lnTo>
                    <a:lnTo>
                      <a:pt x="71903" y="54616"/>
                    </a:lnTo>
                    <a:lnTo>
                      <a:pt x="62662" y="64505"/>
                    </a:lnTo>
                    <a:lnTo>
                      <a:pt x="53822" y="74599"/>
                    </a:lnTo>
                    <a:lnTo>
                      <a:pt x="45415" y="84832"/>
                    </a:lnTo>
                    <a:lnTo>
                      <a:pt x="37381" y="95161"/>
                    </a:lnTo>
                    <a:lnTo>
                      <a:pt x="29652" y="105547"/>
                    </a:lnTo>
                    <a:lnTo>
                      <a:pt x="22452" y="115705"/>
                    </a:lnTo>
                    <a:lnTo>
                      <a:pt x="15602" y="126211"/>
                    </a:lnTo>
                    <a:lnTo>
                      <a:pt x="8499" y="139105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3216390" y="3249621"/>
                <a:ext cx="126343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78985">
                    <a:moveTo>
                      <a:pt x="0" y="0"/>
                    </a:moveTo>
                    <a:lnTo>
                      <a:pt x="5867" y="8801"/>
                    </a:lnTo>
                    <a:lnTo>
                      <a:pt x="11432" y="17147"/>
                    </a:lnTo>
                    <a:lnTo>
                      <a:pt x="17231" y="25851"/>
                    </a:lnTo>
                    <a:lnTo>
                      <a:pt x="23311" y="35145"/>
                    </a:lnTo>
                    <a:lnTo>
                      <a:pt x="29642" y="45288"/>
                    </a:lnTo>
                    <a:lnTo>
                      <a:pt x="36170" y="56329"/>
                    </a:lnTo>
                    <a:lnTo>
                      <a:pt x="42845" y="67995"/>
                    </a:lnTo>
                    <a:lnTo>
                      <a:pt x="49629" y="79817"/>
                    </a:lnTo>
                    <a:lnTo>
                      <a:pt x="56486" y="91502"/>
                    </a:lnTo>
                    <a:lnTo>
                      <a:pt x="63396" y="102786"/>
                    </a:lnTo>
                    <a:lnTo>
                      <a:pt x="70341" y="113363"/>
                    </a:lnTo>
                    <a:lnTo>
                      <a:pt x="77310" y="123142"/>
                    </a:lnTo>
                    <a:lnTo>
                      <a:pt x="84295" y="132200"/>
                    </a:lnTo>
                    <a:lnTo>
                      <a:pt x="91292" y="140678"/>
                    </a:lnTo>
                    <a:lnTo>
                      <a:pt x="98287" y="148710"/>
                    </a:lnTo>
                    <a:lnTo>
                      <a:pt x="104975" y="156116"/>
                    </a:lnTo>
                    <a:lnTo>
                      <a:pt x="111416" y="163125"/>
                    </a:lnTo>
                    <a:lnTo>
                      <a:pt x="118179" y="170360"/>
                    </a:lnTo>
                    <a:lnTo>
                      <a:pt x="126342" y="1789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3422347" y="3028522"/>
                <a:ext cx="36199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36199" h="410612">
                    <a:moveTo>
                      <a:pt x="4613" y="0"/>
                    </a:moveTo>
                    <a:lnTo>
                      <a:pt x="1813" y="8935"/>
                    </a:lnTo>
                    <a:lnTo>
                      <a:pt x="311" y="18562"/>
                    </a:lnTo>
                    <a:lnTo>
                      <a:pt x="0" y="29859"/>
                    </a:lnTo>
                    <a:lnTo>
                      <a:pt x="506" y="42872"/>
                    </a:lnTo>
                    <a:lnTo>
                      <a:pt x="1326" y="57648"/>
                    </a:lnTo>
                    <a:lnTo>
                      <a:pt x="2146" y="74017"/>
                    </a:lnTo>
                    <a:lnTo>
                      <a:pt x="3003" y="91358"/>
                    </a:lnTo>
                    <a:lnTo>
                      <a:pt x="4178" y="108746"/>
                    </a:lnTo>
                    <a:lnTo>
                      <a:pt x="5812" y="125667"/>
                    </a:lnTo>
                    <a:lnTo>
                      <a:pt x="7740" y="142465"/>
                    </a:lnTo>
                    <a:lnTo>
                      <a:pt x="9580" y="160107"/>
                    </a:lnTo>
                    <a:lnTo>
                      <a:pt x="11119" y="179075"/>
                    </a:lnTo>
                    <a:lnTo>
                      <a:pt x="12475" y="198732"/>
                    </a:lnTo>
                    <a:lnTo>
                      <a:pt x="13992" y="217642"/>
                    </a:lnTo>
                    <a:lnTo>
                      <a:pt x="15860" y="235037"/>
                    </a:lnTo>
                    <a:lnTo>
                      <a:pt x="17945" y="251141"/>
                    </a:lnTo>
                    <a:lnTo>
                      <a:pt x="19892" y="266783"/>
                    </a:lnTo>
                    <a:lnTo>
                      <a:pt x="21503" y="282523"/>
                    </a:lnTo>
                    <a:lnTo>
                      <a:pt x="22906" y="298417"/>
                    </a:lnTo>
                    <a:lnTo>
                      <a:pt x="24456" y="314189"/>
                    </a:lnTo>
                    <a:lnTo>
                      <a:pt x="26345" y="329652"/>
                    </a:lnTo>
                    <a:lnTo>
                      <a:pt x="28455" y="344555"/>
                    </a:lnTo>
                    <a:lnTo>
                      <a:pt x="30638" y="360187"/>
                    </a:lnTo>
                    <a:lnTo>
                      <a:pt x="33092" y="380153"/>
                    </a:lnTo>
                    <a:lnTo>
                      <a:pt x="36198" y="4106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3300618" y="3193579"/>
                <a:ext cx="231628" cy="34985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34985">
                    <a:moveTo>
                      <a:pt x="231627" y="13927"/>
                    </a:moveTo>
                    <a:lnTo>
                      <a:pt x="222759" y="10994"/>
                    </a:lnTo>
                    <a:lnTo>
                      <a:pt x="213772" y="8212"/>
                    </a:lnTo>
                    <a:lnTo>
                      <a:pt x="203777" y="5321"/>
                    </a:lnTo>
                    <a:lnTo>
                      <a:pt x="192795" y="2626"/>
                    </a:lnTo>
                    <a:lnTo>
                      <a:pt x="180984" y="758"/>
                    </a:lnTo>
                    <a:lnTo>
                      <a:pt x="168521" y="0"/>
                    </a:lnTo>
                    <a:lnTo>
                      <a:pt x="155410" y="314"/>
                    </a:lnTo>
                    <a:lnTo>
                      <a:pt x="141481" y="1515"/>
                    </a:lnTo>
                    <a:lnTo>
                      <a:pt x="126715" y="3398"/>
                    </a:lnTo>
                    <a:lnTo>
                      <a:pt x="111547" y="5780"/>
                    </a:lnTo>
                    <a:lnTo>
                      <a:pt x="96745" y="8517"/>
                    </a:lnTo>
                    <a:lnTo>
                      <a:pt x="82717" y="11500"/>
                    </a:lnTo>
                    <a:lnTo>
                      <a:pt x="69518" y="14654"/>
                    </a:lnTo>
                    <a:lnTo>
                      <a:pt x="57040" y="17924"/>
                    </a:lnTo>
                    <a:lnTo>
                      <a:pt x="45141" y="21268"/>
                    </a:lnTo>
                    <a:lnTo>
                      <a:pt x="34128" y="24508"/>
                    </a:lnTo>
                    <a:lnTo>
                      <a:pt x="23684" y="27649"/>
                    </a:lnTo>
                    <a:lnTo>
                      <a:pt x="12888" y="30965"/>
                    </a:lnTo>
                    <a:lnTo>
                      <a:pt x="0" y="349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3532245" y="3312791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0" y="0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3526443" y="3241964"/>
                <a:ext cx="121616" cy="166146"/>
              </a:xfrm>
              <a:custGeom>
                <a:avLst/>
                <a:gdLst/>
                <a:ahLst/>
                <a:cxnLst/>
                <a:rect l="0" t="0" r="0" b="0"/>
                <a:pathLst>
                  <a:path w="121616" h="166146">
                    <a:moveTo>
                      <a:pt x="79501" y="70827"/>
                    </a:moveTo>
                    <a:lnTo>
                      <a:pt x="88034" y="64826"/>
                    </a:lnTo>
                    <a:lnTo>
                      <a:pt x="93820" y="57981"/>
                    </a:lnTo>
                    <a:lnTo>
                      <a:pt x="97324" y="49598"/>
                    </a:lnTo>
                    <a:lnTo>
                      <a:pt x="98660" y="40143"/>
                    </a:lnTo>
                    <a:lnTo>
                      <a:pt x="97593" y="30477"/>
                    </a:lnTo>
                    <a:lnTo>
                      <a:pt x="94208" y="21136"/>
                    </a:lnTo>
                    <a:lnTo>
                      <a:pt x="88703" y="12782"/>
                    </a:lnTo>
                    <a:lnTo>
                      <a:pt x="81207" y="6324"/>
                    </a:lnTo>
                    <a:lnTo>
                      <a:pt x="71996" y="2071"/>
                    </a:lnTo>
                    <a:lnTo>
                      <a:pt x="61748" y="0"/>
                    </a:lnTo>
                    <a:lnTo>
                      <a:pt x="51420" y="33"/>
                    </a:lnTo>
                    <a:lnTo>
                      <a:pt x="41558" y="1912"/>
                    </a:lnTo>
                    <a:lnTo>
                      <a:pt x="32484" y="5593"/>
                    </a:lnTo>
                    <a:lnTo>
                      <a:pt x="24461" y="11328"/>
                    </a:lnTo>
                    <a:lnTo>
                      <a:pt x="17515" y="19070"/>
                    </a:lnTo>
                    <a:lnTo>
                      <a:pt x="11664" y="28521"/>
                    </a:lnTo>
                    <a:lnTo>
                      <a:pt x="7016" y="39305"/>
                    </a:lnTo>
                    <a:lnTo>
                      <a:pt x="3519" y="51077"/>
                    </a:lnTo>
                    <a:lnTo>
                      <a:pt x="1150" y="63557"/>
                    </a:lnTo>
                    <a:lnTo>
                      <a:pt x="0" y="76531"/>
                    </a:lnTo>
                    <a:lnTo>
                      <a:pt x="8" y="89840"/>
                    </a:lnTo>
                    <a:lnTo>
                      <a:pt x="1147" y="103046"/>
                    </a:lnTo>
                    <a:lnTo>
                      <a:pt x="3507" y="115461"/>
                    </a:lnTo>
                    <a:lnTo>
                      <a:pt x="7024" y="126769"/>
                    </a:lnTo>
                    <a:lnTo>
                      <a:pt x="11673" y="136836"/>
                    </a:lnTo>
                    <a:lnTo>
                      <a:pt x="17543" y="145535"/>
                    </a:lnTo>
                    <a:lnTo>
                      <a:pt x="24566" y="152932"/>
                    </a:lnTo>
                    <a:lnTo>
                      <a:pt x="32552" y="158919"/>
                    </a:lnTo>
                    <a:lnTo>
                      <a:pt x="41284" y="163125"/>
                    </a:lnTo>
                    <a:lnTo>
                      <a:pt x="50558" y="165509"/>
                    </a:lnTo>
                    <a:lnTo>
                      <a:pt x="60056" y="166145"/>
                    </a:lnTo>
                    <a:lnTo>
                      <a:pt x="69352" y="165060"/>
                    </a:lnTo>
                    <a:lnTo>
                      <a:pt x="78227" y="162447"/>
                    </a:lnTo>
                    <a:lnTo>
                      <a:pt x="86546" y="158715"/>
                    </a:lnTo>
                    <a:lnTo>
                      <a:pt x="95087" y="153934"/>
                    </a:lnTo>
                    <a:lnTo>
                      <a:pt x="105714" y="146568"/>
                    </a:lnTo>
                    <a:lnTo>
                      <a:pt x="121615" y="1339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3683228" y="3284296"/>
                <a:ext cx="112230" cy="112724"/>
              </a:xfrm>
              <a:custGeom>
                <a:avLst/>
                <a:gdLst/>
                <a:ahLst/>
                <a:cxnLst/>
                <a:rect l="0" t="0" r="0" b="0"/>
                <a:pathLst>
                  <a:path w="112230" h="112724">
                    <a:moveTo>
                      <a:pt x="6944" y="39024"/>
                    </a:moveTo>
                    <a:lnTo>
                      <a:pt x="6944" y="50759"/>
                    </a:lnTo>
                    <a:lnTo>
                      <a:pt x="6944" y="61888"/>
                    </a:lnTo>
                    <a:lnTo>
                      <a:pt x="6916" y="73407"/>
                    </a:lnTo>
                    <a:lnTo>
                      <a:pt x="5890" y="82616"/>
                    </a:lnTo>
                    <a:lnTo>
                      <a:pt x="3485" y="85381"/>
                    </a:lnTo>
                    <a:lnTo>
                      <a:pt x="1267" y="81815"/>
                    </a:lnTo>
                    <a:lnTo>
                      <a:pt x="0" y="73909"/>
                    </a:lnTo>
                    <a:lnTo>
                      <a:pt x="206" y="63791"/>
                    </a:lnTo>
                    <a:lnTo>
                      <a:pt x="1989" y="52798"/>
                    </a:lnTo>
                    <a:lnTo>
                      <a:pt x="5162" y="41745"/>
                    </a:lnTo>
                    <a:lnTo>
                      <a:pt x="9440" y="31207"/>
                    </a:lnTo>
                    <a:lnTo>
                      <a:pt x="14547" y="21411"/>
                    </a:lnTo>
                    <a:lnTo>
                      <a:pt x="20418" y="12822"/>
                    </a:lnTo>
                    <a:lnTo>
                      <a:pt x="27184" y="6242"/>
                    </a:lnTo>
                    <a:lnTo>
                      <a:pt x="34840" y="1932"/>
                    </a:lnTo>
                    <a:lnTo>
                      <a:pt x="43098" y="0"/>
                    </a:lnTo>
                    <a:lnTo>
                      <a:pt x="51487" y="664"/>
                    </a:lnTo>
                    <a:lnTo>
                      <a:pt x="59722" y="3777"/>
                    </a:lnTo>
                    <a:lnTo>
                      <a:pt x="67709" y="8932"/>
                    </a:lnTo>
                    <a:lnTo>
                      <a:pt x="75453" y="15664"/>
                    </a:lnTo>
                    <a:lnTo>
                      <a:pt x="82985" y="23559"/>
                    </a:lnTo>
                    <a:lnTo>
                      <a:pt x="90026" y="32449"/>
                    </a:lnTo>
                    <a:lnTo>
                      <a:pt x="96002" y="42392"/>
                    </a:lnTo>
                    <a:lnTo>
                      <a:pt x="100690" y="53325"/>
                    </a:lnTo>
                    <a:lnTo>
                      <a:pt x="104183" y="64670"/>
                    </a:lnTo>
                    <a:lnTo>
                      <a:pt x="107073" y="76633"/>
                    </a:lnTo>
                    <a:lnTo>
                      <a:pt x="109610" y="91380"/>
                    </a:lnTo>
                    <a:lnTo>
                      <a:pt x="112229" y="11272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3859748" y="3032015"/>
                <a:ext cx="123757" cy="382760"/>
              </a:xfrm>
              <a:custGeom>
                <a:avLst/>
                <a:gdLst/>
                <a:ahLst/>
                <a:cxnLst/>
                <a:rect l="0" t="0" r="0" b="0"/>
                <a:pathLst>
                  <a:path w="123757" h="382760">
                    <a:moveTo>
                      <a:pt x="62051" y="333419"/>
                    </a:moveTo>
                    <a:lnTo>
                      <a:pt x="64851" y="324551"/>
                    </a:lnTo>
                    <a:lnTo>
                      <a:pt x="66353" y="315564"/>
                    </a:lnTo>
                    <a:lnTo>
                      <a:pt x="66650" y="305582"/>
                    </a:lnTo>
                    <a:lnTo>
                      <a:pt x="65625" y="295120"/>
                    </a:lnTo>
                    <a:lnTo>
                      <a:pt x="62861" y="285253"/>
                    </a:lnTo>
                    <a:lnTo>
                      <a:pt x="58289" y="276569"/>
                    </a:lnTo>
                    <a:lnTo>
                      <a:pt x="52302" y="269626"/>
                    </a:lnTo>
                    <a:lnTo>
                      <a:pt x="45535" y="265179"/>
                    </a:lnTo>
                    <a:lnTo>
                      <a:pt x="38434" y="263394"/>
                    </a:lnTo>
                    <a:lnTo>
                      <a:pt x="31230" y="264283"/>
                    </a:lnTo>
                    <a:lnTo>
                      <a:pt x="24021" y="267981"/>
                    </a:lnTo>
                    <a:lnTo>
                      <a:pt x="16856" y="274278"/>
                    </a:lnTo>
                    <a:lnTo>
                      <a:pt x="10233" y="282723"/>
                    </a:lnTo>
                    <a:lnTo>
                      <a:pt x="5070" y="292815"/>
                    </a:lnTo>
                    <a:lnTo>
                      <a:pt x="1747" y="304110"/>
                    </a:lnTo>
                    <a:lnTo>
                      <a:pt x="160" y="316096"/>
                    </a:lnTo>
                    <a:lnTo>
                      <a:pt x="0" y="328207"/>
                    </a:lnTo>
                    <a:lnTo>
                      <a:pt x="937" y="340118"/>
                    </a:lnTo>
                    <a:lnTo>
                      <a:pt x="3004" y="351402"/>
                    </a:lnTo>
                    <a:lnTo>
                      <a:pt x="6586" y="361454"/>
                    </a:lnTo>
                    <a:lnTo>
                      <a:pt x="11769" y="370053"/>
                    </a:lnTo>
                    <a:lnTo>
                      <a:pt x="18367" y="376828"/>
                    </a:lnTo>
                    <a:lnTo>
                      <a:pt x="26090" y="381105"/>
                    </a:lnTo>
                    <a:lnTo>
                      <a:pt x="34652" y="382759"/>
                    </a:lnTo>
                    <a:lnTo>
                      <a:pt x="43655" y="382108"/>
                    </a:lnTo>
                    <a:lnTo>
                      <a:pt x="52611" y="379628"/>
                    </a:lnTo>
                    <a:lnTo>
                      <a:pt x="61254" y="375773"/>
                    </a:lnTo>
                    <a:lnTo>
                      <a:pt x="69361" y="370595"/>
                    </a:lnTo>
                    <a:lnTo>
                      <a:pt x="76659" y="363772"/>
                    </a:lnTo>
                    <a:lnTo>
                      <a:pt x="83087" y="355255"/>
                    </a:lnTo>
                    <a:lnTo>
                      <a:pt x="88743" y="345096"/>
                    </a:lnTo>
                    <a:lnTo>
                      <a:pt x="93785" y="333296"/>
                    </a:lnTo>
                    <a:lnTo>
                      <a:pt x="98366" y="320021"/>
                    </a:lnTo>
                    <a:lnTo>
                      <a:pt x="102615" y="305547"/>
                    </a:lnTo>
                    <a:lnTo>
                      <a:pt x="106629" y="290161"/>
                    </a:lnTo>
                    <a:lnTo>
                      <a:pt x="110477" y="274115"/>
                    </a:lnTo>
                    <a:lnTo>
                      <a:pt x="114045" y="257766"/>
                    </a:lnTo>
                    <a:lnTo>
                      <a:pt x="117062" y="241564"/>
                    </a:lnTo>
                    <a:lnTo>
                      <a:pt x="119423" y="225732"/>
                    </a:lnTo>
                    <a:lnTo>
                      <a:pt x="121177" y="209982"/>
                    </a:lnTo>
                    <a:lnTo>
                      <a:pt x="122436" y="193647"/>
                    </a:lnTo>
                    <a:lnTo>
                      <a:pt x="123317" y="176406"/>
                    </a:lnTo>
                    <a:lnTo>
                      <a:pt x="123756" y="158740"/>
                    </a:lnTo>
                    <a:lnTo>
                      <a:pt x="123527" y="141713"/>
                    </a:lnTo>
                    <a:lnTo>
                      <a:pt x="122558" y="125881"/>
                    </a:lnTo>
                    <a:lnTo>
                      <a:pt x="120925" y="110979"/>
                    </a:lnTo>
                    <a:lnTo>
                      <a:pt x="118758" y="96219"/>
                    </a:lnTo>
                    <a:lnTo>
                      <a:pt x="116185" y="81108"/>
                    </a:lnTo>
                    <a:lnTo>
                      <a:pt x="113152" y="65652"/>
                    </a:lnTo>
                    <a:lnTo>
                      <a:pt x="109438" y="50182"/>
                    </a:lnTo>
                    <a:lnTo>
                      <a:pt x="104977" y="34944"/>
                    </a:lnTo>
                    <a:lnTo>
                      <a:pt x="99845" y="20981"/>
                    </a:lnTo>
                    <a:lnTo>
                      <a:pt x="94176" y="10119"/>
                    </a:lnTo>
                    <a:lnTo>
                      <a:pt x="88108" y="3098"/>
                    </a:lnTo>
                    <a:lnTo>
                      <a:pt x="81914" y="0"/>
                    </a:lnTo>
                    <a:lnTo>
                      <a:pt x="75990" y="791"/>
                    </a:lnTo>
                    <a:lnTo>
                      <a:pt x="70532" y="5030"/>
                    </a:lnTo>
                    <a:lnTo>
                      <a:pt x="65716" y="12211"/>
                    </a:lnTo>
                    <a:lnTo>
                      <a:pt x="61780" y="21963"/>
                    </a:lnTo>
                    <a:lnTo>
                      <a:pt x="58767" y="33833"/>
                    </a:lnTo>
                    <a:lnTo>
                      <a:pt x="56726" y="47016"/>
                    </a:lnTo>
                    <a:lnTo>
                      <a:pt x="55799" y="60468"/>
                    </a:lnTo>
                    <a:lnTo>
                      <a:pt x="55946" y="73596"/>
                    </a:lnTo>
                    <a:lnTo>
                      <a:pt x="56840" y="86698"/>
                    </a:lnTo>
                    <a:lnTo>
                      <a:pt x="57970" y="100708"/>
                    </a:lnTo>
                    <a:lnTo>
                      <a:pt x="59022" y="116098"/>
                    </a:lnTo>
                    <a:lnTo>
                      <a:pt x="59877" y="132709"/>
                    </a:lnTo>
                    <a:lnTo>
                      <a:pt x="60525" y="150018"/>
                    </a:lnTo>
                    <a:lnTo>
                      <a:pt x="61001" y="167621"/>
                    </a:lnTo>
                    <a:lnTo>
                      <a:pt x="61507" y="184985"/>
                    </a:lnTo>
                    <a:lnTo>
                      <a:pt x="62387" y="201403"/>
                    </a:lnTo>
                    <a:lnTo>
                      <a:pt x="63799" y="216591"/>
                    </a:lnTo>
                    <a:lnTo>
                      <a:pt x="65732" y="230769"/>
                    </a:lnTo>
                    <a:lnTo>
                      <a:pt x="68102" y="244452"/>
                    </a:lnTo>
                    <a:lnTo>
                      <a:pt x="70803" y="257980"/>
                    </a:lnTo>
                    <a:lnTo>
                      <a:pt x="73594" y="270912"/>
                    </a:lnTo>
                    <a:lnTo>
                      <a:pt x="76374" y="283385"/>
                    </a:lnTo>
                    <a:lnTo>
                      <a:pt x="79388" y="296502"/>
                    </a:lnTo>
                    <a:lnTo>
                      <a:pt x="83108" y="31236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3532245" y="3270677"/>
                <a:ext cx="63172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42115">
                    <a:moveTo>
                      <a:pt x="63171" y="0"/>
                    </a:moveTo>
                    <a:lnTo>
                      <a:pt x="57303" y="5868"/>
                    </a:lnTo>
                    <a:lnTo>
                      <a:pt x="51738" y="11432"/>
                    </a:lnTo>
                    <a:lnTo>
                      <a:pt x="45939" y="17222"/>
                    </a:lnTo>
                    <a:lnTo>
                      <a:pt x="39778" y="22980"/>
                    </a:lnTo>
                    <a:lnTo>
                      <a:pt x="32318" y="28637"/>
                    </a:lnTo>
                    <a:lnTo>
                      <a:pt x="20664" y="34695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3542773" y="3260149"/>
                <a:ext cx="73701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42115">
                    <a:moveTo>
                      <a:pt x="0" y="42114"/>
                    </a:moveTo>
                    <a:lnTo>
                      <a:pt x="11601" y="41980"/>
                    </a:lnTo>
                    <a:lnTo>
                      <a:pt x="21450" y="40699"/>
                    </a:lnTo>
                    <a:lnTo>
                      <a:pt x="30450" y="38106"/>
                    </a:lnTo>
                    <a:lnTo>
                      <a:pt x="38775" y="34311"/>
                    </a:lnTo>
                    <a:lnTo>
                      <a:pt x="47291" y="28807"/>
                    </a:lnTo>
                    <a:lnTo>
                      <a:pt x="57870" y="18876"/>
                    </a:lnTo>
                    <a:lnTo>
                      <a:pt x="7370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4174483" y="3305445"/>
                <a:ext cx="221100" cy="102104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102104">
                    <a:moveTo>
                      <a:pt x="0" y="28403"/>
                    </a:moveTo>
                    <a:lnTo>
                      <a:pt x="0" y="43005"/>
                    </a:lnTo>
                    <a:lnTo>
                      <a:pt x="0" y="56276"/>
                    </a:lnTo>
                    <a:lnTo>
                      <a:pt x="0" y="69389"/>
                    </a:lnTo>
                    <a:lnTo>
                      <a:pt x="0" y="79446"/>
                    </a:lnTo>
                    <a:lnTo>
                      <a:pt x="0" y="82440"/>
                    </a:lnTo>
                    <a:lnTo>
                      <a:pt x="0" y="79372"/>
                    </a:lnTo>
                    <a:lnTo>
                      <a:pt x="4" y="72255"/>
                    </a:lnTo>
                    <a:lnTo>
                      <a:pt x="177" y="62755"/>
                    </a:lnTo>
                    <a:lnTo>
                      <a:pt x="826" y="52145"/>
                    </a:lnTo>
                    <a:lnTo>
                      <a:pt x="2088" y="41156"/>
                    </a:lnTo>
                    <a:lnTo>
                      <a:pt x="4259" y="30446"/>
                    </a:lnTo>
                    <a:lnTo>
                      <a:pt x="7853" y="20757"/>
                    </a:lnTo>
                    <a:lnTo>
                      <a:pt x="13010" y="12390"/>
                    </a:lnTo>
                    <a:lnTo>
                      <a:pt x="19407" y="5766"/>
                    </a:lnTo>
                    <a:lnTo>
                      <a:pt x="26456" y="1585"/>
                    </a:lnTo>
                    <a:lnTo>
                      <a:pt x="33749" y="0"/>
                    </a:lnTo>
                    <a:lnTo>
                      <a:pt x="41083" y="866"/>
                    </a:lnTo>
                    <a:lnTo>
                      <a:pt x="48380" y="4022"/>
                    </a:lnTo>
                    <a:lnTo>
                      <a:pt x="55618" y="9140"/>
                    </a:lnTo>
                    <a:lnTo>
                      <a:pt x="62799" y="15810"/>
                    </a:lnTo>
                    <a:lnTo>
                      <a:pt x="69934" y="23640"/>
                    </a:lnTo>
                    <a:lnTo>
                      <a:pt x="77030" y="32307"/>
                    </a:lnTo>
                    <a:lnTo>
                      <a:pt x="83933" y="41565"/>
                    </a:lnTo>
                    <a:lnTo>
                      <a:pt x="90342" y="51230"/>
                    </a:lnTo>
                    <a:lnTo>
                      <a:pt x="96142" y="61105"/>
                    </a:lnTo>
                    <a:lnTo>
                      <a:pt x="101657" y="68598"/>
                    </a:lnTo>
                    <a:lnTo>
                      <a:pt x="106803" y="70520"/>
                    </a:lnTo>
                    <a:lnTo>
                      <a:pt x="110943" y="67835"/>
                    </a:lnTo>
                    <a:lnTo>
                      <a:pt x="114387" y="62161"/>
                    </a:lnTo>
                    <a:lnTo>
                      <a:pt x="117714" y="54649"/>
                    </a:lnTo>
                    <a:lnTo>
                      <a:pt x="121468" y="46017"/>
                    </a:lnTo>
                    <a:lnTo>
                      <a:pt x="125885" y="36712"/>
                    </a:lnTo>
                    <a:lnTo>
                      <a:pt x="131287" y="27649"/>
                    </a:lnTo>
                    <a:lnTo>
                      <a:pt x="138182" y="20216"/>
                    </a:lnTo>
                    <a:lnTo>
                      <a:pt x="146695" y="15032"/>
                    </a:lnTo>
                    <a:lnTo>
                      <a:pt x="156324" y="12193"/>
                    </a:lnTo>
                    <a:lnTo>
                      <a:pt x="166162" y="11641"/>
                    </a:lnTo>
                    <a:lnTo>
                      <a:pt x="175658" y="13088"/>
                    </a:lnTo>
                    <a:lnTo>
                      <a:pt x="184469" y="16293"/>
                    </a:lnTo>
                    <a:lnTo>
                      <a:pt x="192308" y="21169"/>
                    </a:lnTo>
                    <a:lnTo>
                      <a:pt x="199126" y="27517"/>
                    </a:lnTo>
                    <a:lnTo>
                      <a:pt x="204890" y="35217"/>
                    </a:lnTo>
                    <a:lnTo>
                      <a:pt x="209478" y="44286"/>
                    </a:lnTo>
                    <a:lnTo>
                      <a:pt x="212940" y="54591"/>
                    </a:lnTo>
                    <a:lnTo>
                      <a:pt x="215460" y="65299"/>
                    </a:lnTo>
                    <a:lnTo>
                      <a:pt x="217517" y="76012"/>
                    </a:lnTo>
                    <a:lnTo>
                      <a:pt x="219292" y="87669"/>
                    </a:lnTo>
                    <a:lnTo>
                      <a:pt x="221099" y="10210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4445876" y="3291734"/>
                <a:ext cx="233976" cy="146237"/>
              </a:xfrm>
              <a:custGeom>
                <a:avLst/>
                <a:gdLst/>
                <a:ahLst/>
                <a:cxnLst/>
                <a:rect l="0" t="0" r="0" b="0"/>
                <a:pathLst>
                  <a:path w="233976" h="146237">
                    <a:moveTo>
                      <a:pt x="33933" y="52643"/>
                    </a:moveTo>
                    <a:lnTo>
                      <a:pt x="36350" y="44048"/>
                    </a:lnTo>
                    <a:lnTo>
                      <a:pt x="34862" y="38096"/>
                    </a:lnTo>
                    <a:lnTo>
                      <a:pt x="30792" y="35206"/>
                    </a:lnTo>
                    <a:lnTo>
                      <a:pt x="25869" y="35424"/>
                    </a:lnTo>
                    <a:lnTo>
                      <a:pt x="20888" y="38371"/>
                    </a:lnTo>
                    <a:lnTo>
                      <a:pt x="16135" y="43656"/>
                    </a:lnTo>
                    <a:lnTo>
                      <a:pt x="11666" y="51043"/>
                    </a:lnTo>
                    <a:lnTo>
                      <a:pt x="7461" y="60210"/>
                    </a:lnTo>
                    <a:lnTo>
                      <a:pt x="3797" y="70777"/>
                    </a:lnTo>
                    <a:lnTo>
                      <a:pt x="1234" y="82389"/>
                    </a:lnTo>
                    <a:lnTo>
                      <a:pt x="0" y="94741"/>
                    </a:lnTo>
                    <a:lnTo>
                      <a:pt x="323" y="107118"/>
                    </a:lnTo>
                    <a:lnTo>
                      <a:pt x="2592" y="118436"/>
                    </a:lnTo>
                    <a:lnTo>
                      <a:pt x="6825" y="128182"/>
                    </a:lnTo>
                    <a:lnTo>
                      <a:pt x="12753" y="136045"/>
                    </a:lnTo>
                    <a:lnTo>
                      <a:pt x="20012" y="141660"/>
                    </a:lnTo>
                    <a:lnTo>
                      <a:pt x="28255" y="145056"/>
                    </a:lnTo>
                    <a:lnTo>
                      <a:pt x="37041" y="146236"/>
                    </a:lnTo>
                    <a:lnTo>
                      <a:pt x="45850" y="145000"/>
                    </a:lnTo>
                    <a:lnTo>
                      <a:pt x="54394" y="141470"/>
                    </a:lnTo>
                    <a:lnTo>
                      <a:pt x="62434" y="136018"/>
                    </a:lnTo>
                    <a:lnTo>
                      <a:pt x="69689" y="129082"/>
                    </a:lnTo>
                    <a:lnTo>
                      <a:pt x="76077" y="121050"/>
                    </a:lnTo>
                    <a:lnTo>
                      <a:pt x="81368" y="112237"/>
                    </a:lnTo>
                    <a:lnTo>
                      <a:pt x="85100" y="102876"/>
                    </a:lnTo>
                    <a:lnTo>
                      <a:pt x="87161" y="93143"/>
                    </a:lnTo>
                    <a:lnTo>
                      <a:pt x="87580" y="83321"/>
                    </a:lnTo>
                    <a:lnTo>
                      <a:pt x="86348" y="73800"/>
                    </a:lnTo>
                    <a:lnTo>
                      <a:pt x="83689" y="64810"/>
                    </a:lnTo>
                    <a:lnTo>
                      <a:pt x="81820" y="57964"/>
                    </a:lnTo>
                    <a:lnTo>
                      <a:pt x="83089" y="55277"/>
                    </a:lnTo>
                    <a:lnTo>
                      <a:pt x="86499" y="56115"/>
                    </a:lnTo>
                    <a:lnTo>
                      <a:pt x="91178" y="59289"/>
                    </a:lnTo>
                    <a:lnTo>
                      <a:pt x="96655" y="63913"/>
                    </a:lnTo>
                    <a:lnTo>
                      <a:pt x="102651" y="69429"/>
                    </a:lnTo>
                    <a:lnTo>
                      <a:pt x="108990" y="75662"/>
                    </a:lnTo>
                    <a:lnTo>
                      <a:pt x="115557" y="82711"/>
                    </a:lnTo>
                    <a:lnTo>
                      <a:pt x="122257" y="90506"/>
                    </a:lnTo>
                    <a:lnTo>
                      <a:pt x="128439" y="96204"/>
                    </a:lnTo>
                    <a:lnTo>
                      <a:pt x="132680" y="96553"/>
                    </a:lnTo>
                    <a:lnTo>
                      <a:pt x="134352" y="92888"/>
                    </a:lnTo>
                    <a:lnTo>
                      <a:pt x="134386" y="86714"/>
                    </a:lnTo>
                    <a:lnTo>
                      <a:pt x="134120" y="78976"/>
                    </a:lnTo>
                    <a:lnTo>
                      <a:pt x="134313" y="70256"/>
                    </a:lnTo>
                    <a:lnTo>
                      <a:pt x="135366" y="61077"/>
                    </a:lnTo>
                    <a:lnTo>
                      <a:pt x="137562" y="51967"/>
                    </a:lnTo>
                    <a:lnTo>
                      <a:pt x="140923" y="43203"/>
                    </a:lnTo>
                    <a:lnTo>
                      <a:pt x="145611" y="35007"/>
                    </a:lnTo>
                    <a:lnTo>
                      <a:pt x="152027" y="27646"/>
                    </a:lnTo>
                    <a:lnTo>
                      <a:pt x="160224" y="21178"/>
                    </a:lnTo>
                    <a:lnTo>
                      <a:pt x="169937" y="15647"/>
                    </a:lnTo>
                    <a:lnTo>
                      <a:pt x="182024" y="10629"/>
                    </a:lnTo>
                    <a:lnTo>
                      <a:pt x="200899" y="5684"/>
                    </a:lnTo>
                    <a:lnTo>
                      <a:pt x="233975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4700939" y="3311925"/>
                <a:ext cx="136840" cy="131444"/>
              </a:xfrm>
              <a:custGeom>
                <a:avLst/>
                <a:gdLst/>
                <a:ahLst/>
                <a:cxnLst/>
                <a:rect l="0" t="0" r="0" b="0"/>
                <a:pathLst>
                  <a:path w="136840" h="131444">
                    <a:moveTo>
                      <a:pt x="21026" y="42981"/>
                    </a:moveTo>
                    <a:lnTo>
                      <a:pt x="29827" y="45780"/>
                    </a:lnTo>
                    <a:lnTo>
                      <a:pt x="38174" y="47282"/>
                    </a:lnTo>
                    <a:lnTo>
                      <a:pt x="46873" y="47588"/>
                    </a:lnTo>
                    <a:lnTo>
                      <a:pt x="55993" y="46909"/>
                    </a:lnTo>
                    <a:lnTo>
                      <a:pt x="65488" y="45442"/>
                    </a:lnTo>
                    <a:lnTo>
                      <a:pt x="75262" y="43363"/>
                    </a:lnTo>
                    <a:lnTo>
                      <a:pt x="84585" y="40509"/>
                    </a:lnTo>
                    <a:lnTo>
                      <a:pt x="92165" y="36389"/>
                    </a:lnTo>
                    <a:lnTo>
                      <a:pt x="97430" y="30850"/>
                    </a:lnTo>
                    <a:lnTo>
                      <a:pt x="100146" y="24351"/>
                    </a:lnTo>
                    <a:lnTo>
                      <a:pt x="100080" y="17758"/>
                    </a:lnTo>
                    <a:lnTo>
                      <a:pt x="97399" y="11596"/>
                    </a:lnTo>
                    <a:lnTo>
                      <a:pt x="92381" y="6342"/>
                    </a:lnTo>
                    <a:lnTo>
                      <a:pt x="85217" y="2578"/>
                    </a:lnTo>
                    <a:lnTo>
                      <a:pt x="76230" y="467"/>
                    </a:lnTo>
                    <a:lnTo>
                      <a:pt x="66134" y="0"/>
                    </a:lnTo>
                    <a:lnTo>
                      <a:pt x="55908" y="1192"/>
                    </a:lnTo>
                    <a:lnTo>
                      <a:pt x="46116" y="3883"/>
                    </a:lnTo>
                    <a:lnTo>
                      <a:pt x="37086" y="7957"/>
                    </a:lnTo>
                    <a:lnTo>
                      <a:pt x="29094" y="13432"/>
                    </a:lnTo>
                    <a:lnTo>
                      <a:pt x="22164" y="20186"/>
                    </a:lnTo>
                    <a:lnTo>
                      <a:pt x="16154" y="27990"/>
                    </a:lnTo>
                    <a:lnTo>
                      <a:pt x="10867" y="36598"/>
                    </a:lnTo>
                    <a:lnTo>
                      <a:pt x="6131" y="45795"/>
                    </a:lnTo>
                    <a:lnTo>
                      <a:pt x="2287" y="55410"/>
                    </a:lnTo>
                    <a:lnTo>
                      <a:pt x="139" y="65317"/>
                    </a:lnTo>
                    <a:lnTo>
                      <a:pt x="0" y="75420"/>
                    </a:lnTo>
                    <a:lnTo>
                      <a:pt x="1873" y="85493"/>
                    </a:lnTo>
                    <a:lnTo>
                      <a:pt x="5722" y="95183"/>
                    </a:lnTo>
                    <a:lnTo>
                      <a:pt x="11318" y="104321"/>
                    </a:lnTo>
                    <a:lnTo>
                      <a:pt x="18481" y="112593"/>
                    </a:lnTo>
                    <a:lnTo>
                      <a:pt x="27176" y="119471"/>
                    </a:lnTo>
                    <a:lnTo>
                      <a:pt x="37243" y="124794"/>
                    </a:lnTo>
                    <a:lnTo>
                      <a:pt x="48423" y="128555"/>
                    </a:lnTo>
                    <a:lnTo>
                      <a:pt x="60450" y="130721"/>
                    </a:lnTo>
                    <a:lnTo>
                      <a:pt x="73082" y="131443"/>
                    </a:lnTo>
                    <a:lnTo>
                      <a:pt x="85723" y="131145"/>
                    </a:lnTo>
                    <a:lnTo>
                      <a:pt x="98771" y="130398"/>
                    </a:lnTo>
                    <a:lnTo>
                      <a:pt x="114484" y="129142"/>
                    </a:lnTo>
                    <a:lnTo>
                      <a:pt x="136839" y="12720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5112572" y="3144335"/>
                <a:ext cx="20005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20005" h="326385">
                    <a:moveTo>
                      <a:pt x="9475" y="0"/>
                    </a:moveTo>
                    <a:lnTo>
                      <a:pt x="6608" y="9003"/>
                    </a:lnTo>
                    <a:lnTo>
                      <a:pt x="4466" y="19270"/>
                    </a:lnTo>
                    <a:lnTo>
                      <a:pt x="2863" y="31854"/>
                    </a:lnTo>
                    <a:lnTo>
                      <a:pt x="1683" y="46382"/>
                    </a:lnTo>
                    <a:lnTo>
                      <a:pt x="834" y="62177"/>
                    </a:lnTo>
                    <a:lnTo>
                      <a:pt x="242" y="78707"/>
                    </a:lnTo>
                    <a:lnTo>
                      <a:pt x="0" y="95320"/>
                    </a:lnTo>
                    <a:lnTo>
                      <a:pt x="364" y="111222"/>
                    </a:lnTo>
                    <a:lnTo>
                      <a:pt x="1419" y="126062"/>
                    </a:lnTo>
                    <a:lnTo>
                      <a:pt x="2942" y="140174"/>
                    </a:lnTo>
                    <a:lnTo>
                      <a:pt x="4501" y="154344"/>
                    </a:lnTo>
                    <a:lnTo>
                      <a:pt x="5845" y="169034"/>
                    </a:lnTo>
                    <a:lnTo>
                      <a:pt x="6898" y="184363"/>
                    </a:lnTo>
                    <a:lnTo>
                      <a:pt x="7679" y="200273"/>
                    </a:lnTo>
                    <a:lnTo>
                      <a:pt x="8244" y="216645"/>
                    </a:lnTo>
                    <a:lnTo>
                      <a:pt x="8810" y="233202"/>
                    </a:lnTo>
                    <a:lnTo>
                      <a:pt x="9730" y="249536"/>
                    </a:lnTo>
                    <a:lnTo>
                      <a:pt x="11164" y="265425"/>
                    </a:lnTo>
                    <a:lnTo>
                      <a:pt x="12952" y="280245"/>
                    </a:lnTo>
                    <a:lnTo>
                      <a:pt x="14878" y="294338"/>
                    </a:lnTo>
                    <a:lnTo>
                      <a:pt x="17114" y="308936"/>
                    </a:lnTo>
                    <a:lnTo>
                      <a:pt x="20004" y="3263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4985177" y="3302263"/>
                <a:ext cx="22110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10529">
                    <a:moveTo>
                      <a:pt x="221099" y="0"/>
                    </a:moveTo>
                    <a:lnTo>
                      <a:pt x="206430" y="0"/>
                    </a:lnTo>
                    <a:lnTo>
                      <a:pt x="192519" y="0"/>
                    </a:lnTo>
                    <a:lnTo>
                      <a:pt x="178026" y="0"/>
                    </a:lnTo>
                    <a:lnTo>
                      <a:pt x="162997" y="0"/>
                    </a:lnTo>
                    <a:lnTo>
                      <a:pt x="147820" y="0"/>
                    </a:lnTo>
                    <a:lnTo>
                      <a:pt x="132753" y="0"/>
                    </a:lnTo>
                    <a:lnTo>
                      <a:pt x="117889" y="0"/>
                    </a:lnTo>
                    <a:lnTo>
                      <a:pt x="103229" y="0"/>
                    </a:lnTo>
                    <a:lnTo>
                      <a:pt x="88745" y="4"/>
                    </a:lnTo>
                    <a:lnTo>
                      <a:pt x="74563" y="177"/>
                    </a:lnTo>
                    <a:lnTo>
                      <a:pt x="60953" y="826"/>
                    </a:lnTo>
                    <a:lnTo>
                      <a:pt x="48031" y="2074"/>
                    </a:lnTo>
                    <a:lnTo>
                      <a:pt x="36194" y="3735"/>
                    </a:lnTo>
                    <a:lnTo>
                      <a:pt x="25040" y="5563"/>
                    </a:lnTo>
                    <a:lnTo>
                      <a:pt x="13591" y="7716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5206276" y="3144335"/>
                <a:ext cx="147400" cy="31585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15857">
                    <a:moveTo>
                      <a:pt x="0" y="0"/>
                    </a:moveTo>
                    <a:lnTo>
                      <a:pt x="67" y="14602"/>
                    </a:lnTo>
                    <a:lnTo>
                      <a:pt x="707" y="27873"/>
                    </a:lnTo>
                    <a:lnTo>
                      <a:pt x="2003" y="41079"/>
                    </a:lnTo>
                    <a:lnTo>
                      <a:pt x="3863" y="54594"/>
                    </a:lnTo>
                    <a:lnTo>
                      <a:pt x="6179" y="68751"/>
                    </a:lnTo>
                    <a:lnTo>
                      <a:pt x="8842" y="83662"/>
                    </a:lnTo>
                    <a:lnTo>
                      <a:pt x="11592" y="99427"/>
                    </a:lnTo>
                    <a:lnTo>
                      <a:pt x="14051" y="116221"/>
                    </a:lnTo>
                    <a:lnTo>
                      <a:pt x="16038" y="134030"/>
                    </a:lnTo>
                    <a:lnTo>
                      <a:pt x="17709" y="152378"/>
                    </a:lnTo>
                    <a:lnTo>
                      <a:pt x="19445" y="170461"/>
                    </a:lnTo>
                    <a:lnTo>
                      <a:pt x="21468" y="187842"/>
                    </a:lnTo>
                    <a:lnTo>
                      <a:pt x="23828" y="204443"/>
                    </a:lnTo>
                    <a:lnTo>
                      <a:pt x="26492" y="220358"/>
                    </a:lnTo>
                    <a:lnTo>
                      <a:pt x="29388" y="235727"/>
                    </a:lnTo>
                    <a:lnTo>
                      <a:pt x="32131" y="250524"/>
                    </a:lnTo>
                    <a:lnTo>
                      <a:pt x="34053" y="264555"/>
                    </a:lnTo>
                    <a:lnTo>
                      <a:pt x="34836" y="277732"/>
                    </a:lnTo>
                    <a:lnTo>
                      <a:pt x="33782" y="288531"/>
                    </a:lnTo>
                    <a:lnTo>
                      <a:pt x="30991" y="294197"/>
                    </a:lnTo>
                    <a:lnTo>
                      <a:pt x="28213" y="294186"/>
                    </a:lnTo>
                    <a:lnTo>
                      <a:pt x="26051" y="289693"/>
                    </a:lnTo>
                    <a:lnTo>
                      <a:pt x="24830" y="282218"/>
                    </a:lnTo>
                    <a:lnTo>
                      <a:pt x="25031" y="273089"/>
                    </a:lnTo>
                    <a:lnTo>
                      <a:pt x="26798" y="263160"/>
                    </a:lnTo>
                    <a:lnTo>
                      <a:pt x="30454" y="253528"/>
                    </a:lnTo>
                    <a:lnTo>
                      <a:pt x="36645" y="245638"/>
                    </a:lnTo>
                    <a:lnTo>
                      <a:pt x="45474" y="240111"/>
                    </a:lnTo>
                    <a:lnTo>
                      <a:pt x="56284" y="237026"/>
                    </a:lnTo>
                    <a:lnTo>
                      <a:pt x="67980" y="236298"/>
                    </a:lnTo>
                    <a:lnTo>
                      <a:pt x="79831" y="237624"/>
                    </a:lnTo>
                    <a:lnTo>
                      <a:pt x="91188" y="240747"/>
                    </a:lnTo>
                    <a:lnTo>
                      <a:pt x="101348" y="245565"/>
                    </a:lnTo>
                    <a:lnTo>
                      <a:pt x="110061" y="251872"/>
                    </a:lnTo>
                    <a:lnTo>
                      <a:pt x="117436" y="259373"/>
                    </a:lnTo>
                    <a:lnTo>
                      <a:pt x="123719" y="267776"/>
                    </a:lnTo>
                    <a:lnTo>
                      <a:pt x="129172" y="276822"/>
                    </a:lnTo>
                    <a:lnTo>
                      <a:pt x="133871" y="285861"/>
                    </a:lnTo>
                    <a:lnTo>
                      <a:pt x="138166" y="294741"/>
                    </a:lnTo>
                    <a:lnTo>
                      <a:pt x="142442" y="304238"/>
                    </a:lnTo>
                    <a:lnTo>
                      <a:pt x="147399" y="3158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5452217" y="3379235"/>
                <a:ext cx="154143" cy="128486"/>
              </a:xfrm>
              <a:custGeom>
                <a:avLst/>
                <a:gdLst/>
                <a:ahLst/>
                <a:cxnLst/>
                <a:rect l="0" t="0" r="0" b="0"/>
                <a:pathLst>
                  <a:path w="154143" h="128486">
                    <a:moveTo>
                      <a:pt x="59385" y="59898"/>
                    </a:moveTo>
                    <a:lnTo>
                      <a:pt x="65052" y="53896"/>
                    </a:lnTo>
                    <a:lnTo>
                      <a:pt x="68696" y="47052"/>
                    </a:lnTo>
                    <a:lnTo>
                      <a:pt x="70596" y="38673"/>
                    </a:lnTo>
                    <a:lnTo>
                      <a:pt x="70752" y="29391"/>
                    </a:lnTo>
                    <a:lnTo>
                      <a:pt x="68836" y="20374"/>
                    </a:lnTo>
                    <a:lnTo>
                      <a:pt x="64862" y="12286"/>
                    </a:lnTo>
                    <a:lnTo>
                      <a:pt x="59289" y="5757"/>
                    </a:lnTo>
                    <a:lnTo>
                      <a:pt x="52805" y="1596"/>
                    </a:lnTo>
                    <a:lnTo>
                      <a:pt x="45903" y="0"/>
                    </a:lnTo>
                    <a:lnTo>
                      <a:pt x="39002" y="847"/>
                    </a:lnTo>
                    <a:lnTo>
                      <a:pt x="32530" y="3984"/>
                    </a:lnTo>
                    <a:lnTo>
                      <a:pt x="26664" y="9088"/>
                    </a:lnTo>
                    <a:lnTo>
                      <a:pt x="21388" y="15746"/>
                    </a:lnTo>
                    <a:lnTo>
                      <a:pt x="16603" y="23568"/>
                    </a:lnTo>
                    <a:lnTo>
                      <a:pt x="12198" y="32234"/>
                    </a:lnTo>
                    <a:lnTo>
                      <a:pt x="8238" y="41660"/>
                    </a:lnTo>
                    <a:lnTo>
                      <a:pt x="4949" y="51971"/>
                    </a:lnTo>
                    <a:lnTo>
                      <a:pt x="2406" y="63164"/>
                    </a:lnTo>
                    <a:lnTo>
                      <a:pt x="698" y="74951"/>
                    </a:lnTo>
                    <a:lnTo>
                      <a:pt x="0" y="86864"/>
                    </a:lnTo>
                    <a:lnTo>
                      <a:pt x="325" y="98600"/>
                    </a:lnTo>
                    <a:lnTo>
                      <a:pt x="2018" y="109412"/>
                    </a:lnTo>
                    <a:lnTo>
                      <a:pt x="5814" y="118076"/>
                    </a:lnTo>
                    <a:lnTo>
                      <a:pt x="11919" y="124112"/>
                    </a:lnTo>
                    <a:lnTo>
                      <a:pt x="19765" y="127535"/>
                    </a:lnTo>
                    <a:lnTo>
                      <a:pt x="28324" y="128485"/>
                    </a:lnTo>
                    <a:lnTo>
                      <a:pt x="36923" y="127307"/>
                    </a:lnTo>
                    <a:lnTo>
                      <a:pt x="45115" y="124283"/>
                    </a:lnTo>
                    <a:lnTo>
                      <a:pt x="52530" y="119530"/>
                    </a:lnTo>
                    <a:lnTo>
                      <a:pt x="59060" y="113262"/>
                    </a:lnTo>
                    <a:lnTo>
                      <a:pt x="64630" y="105617"/>
                    </a:lnTo>
                    <a:lnTo>
                      <a:pt x="69088" y="96585"/>
                    </a:lnTo>
                    <a:lnTo>
                      <a:pt x="72477" y="86318"/>
                    </a:lnTo>
                    <a:lnTo>
                      <a:pt x="75484" y="76268"/>
                    </a:lnTo>
                    <a:lnTo>
                      <a:pt x="79160" y="70104"/>
                    </a:lnTo>
                    <a:lnTo>
                      <a:pt x="83369" y="69694"/>
                    </a:lnTo>
                    <a:lnTo>
                      <a:pt x="87383" y="73230"/>
                    </a:lnTo>
                    <a:lnTo>
                      <a:pt x="91287" y="79049"/>
                    </a:lnTo>
                    <a:lnTo>
                      <a:pt x="95504" y="85955"/>
                    </a:lnTo>
                    <a:lnTo>
                      <a:pt x="100254" y="93268"/>
                    </a:lnTo>
                    <a:lnTo>
                      <a:pt x="105555" y="100674"/>
                    </a:lnTo>
                    <a:lnTo>
                      <a:pt x="111324" y="108046"/>
                    </a:lnTo>
                    <a:lnTo>
                      <a:pt x="117525" y="115294"/>
                    </a:lnTo>
                    <a:lnTo>
                      <a:pt x="124860" y="121733"/>
                    </a:lnTo>
                    <a:lnTo>
                      <a:pt x="135730" y="125409"/>
                    </a:lnTo>
                    <a:lnTo>
                      <a:pt x="154142" y="1230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5618180" y="3379886"/>
                <a:ext cx="103993" cy="132948"/>
              </a:xfrm>
              <a:custGeom>
                <a:avLst/>
                <a:gdLst/>
                <a:ahLst/>
                <a:cxnLst/>
                <a:rect l="0" t="0" r="0" b="0"/>
                <a:pathLst>
                  <a:path w="103993" h="132948">
                    <a:moveTo>
                      <a:pt x="9236" y="48719"/>
                    </a:moveTo>
                    <a:lnTo>
                      <a:pt x="9235" y="60454"/>
                    </a:lnTo>
                    <a:lnTo>
                      <a:pt x="9235" y="71583"/>
                    </a:lnTo>
                    <a:lnTo>
                      <a:pt x="9207" y="83107"/>
                    </a:lnTo>
                    <a:lnTo>
                      <a:pt x="8181" y="92488"/>
                    </a:lnTo>
                    <a:lnTo>
                      <a:pt x="5776" y="95902"/>
                    </a:lnTo>
                    <a:lnTo>
                      <a:pt x="3549" y="93576"/>
                    </a:lnTo>
                    <a:lnTo>
                      <a:pt x="1937" y="86977"/>
                    </a:lnTo>
                    <a:lnTo>
                      <a:pt x="846" y="77210"/>
                    </a:lnTo>
                    <a:lnTo>
                      <a:pt x="132" y="65123"/>
                    </a:lnTo>
                    <a:lnTo>
                      <a:pt x="0" y="51857"/>
                    </a:lnTo>
                    <a:lnTo>
                      <a:pt x="981" y="38830"/>
                    </a:lnTo>
                    <a:lnTo>
                      <a:pt x="3288" y="26806"/>
                    </a:lnTo>
                    <a:lnTo>
                      <a:pt x="7146" y="16437"/>
                    </a:lnTo>
                    <a:lnTo>
                      <a:pt x="12944" y="8521"/>
                    </a:lnTo>
                    <a:lnTo>
                      <a:pt x="20696" y="3241"/>
                    </a:lnTo>
                    <a:lnTo>
                      <a:pt x="29970" y="456"/>
                    </a:lnTo>
                    <a:lnTo>
                      <a:pt x="40097" y="0"/>
                    </a:lnTo>
                    <a:lnTo>
                      <a:pt x="50597" y="1541"/>
                    </a:lnTo>
                    <a:lnTo>
                      <a:pt x="60897" y="4824"/>
                    </a:lnTo>
                    <a:lnTo>
                      <a:pt x="70272" y="9759"/>
                    </a:lnTo>
                    <a:lnTo>
                      <a:pt x="78419" y="16150"/>
                    </a:lnTo>
                    <a:lnTo>
                      <a:pt x="85226" y="23881"/>
                    </a:lnTo>
                    <a:lnTo>
                      <a:pt x="90589" y="32971"/>
                    </a:lnTo>
                    <a:lnTo>
                      <a:pt x="94607" y="43309"/>
                    </a:lnTo>
                    <a:lnTo>
                      <a:pt x="97512" y="54675"/>
                    </a:lnTo>
                    <a:lnTo>
                      <a:pt x="99561" y="66828"/>
                    </a:lnTo>
                    <a:lnTo>
                      <a:pt x="100984" y="79540"/>
                    </a:lnTo>
                    <a:lnTo>
                      <a:pt x="101961" y="92038"/>
                    </a:lnTo>
                    <a:lnTo>
                      <a:pt x="102733" y="104228"/>
                    </a:lnTo>
                    <a:lnTo>
                      <a:pt x="103371" y="117179"/>
                    </a:lnTo>
                    <a:lnTo>
                      <a:pt x="103992" y="13294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6128170" y="3175921"/>
                <a:ext cx="15143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15143" h="368499">
                    <a:moveTo>
                      <a:pt x="4614" y="0"/>
                    </a:moveTo>
                    <a:lnTo>
                      <a:pt x="1814" y="8936"/>
                    </a:lnTo>
                    <a:lnTo>
                      <a:pt x="312" y="18563"/>
                    </a:lnTo>
                    <a:lnTo>
                      <a:pt x="0" y="29855"/>
                    </a:lnTo>
                    <a:lnTo>
                      <a:pt x="507" y="42695"/>
                    </a:lnTo>
                    <a:lnTo>
                      <a:pt x="1327" y="56823"/>
                    </a:lnTo>
                    <a:lnTo>
                      <a:pt x="2147" y="71939"/>
                    </a:lnTo>
                    <a:lnTo>
                      <a:pt x="3004" y="87455"/>
                    </a:lnTo>
                    <a:lnTo>
                      <a:pt x="4179" y="102546"/>
                    </a:lnTo>
                    <a:lnTo>
                      <a:pt x="5814" y="116810"/>
                    </a:lnTo>
                    <a:lnTo>
                      <a:pt x="7740" y="130689"/>
                    </a:lnTo>
                    <a:lnTo>
                      <a:pt x="9580" y="145228"/>
                    </a:lnTo>
                    <a:lnTo>
                      <a:pt x="11115" y="160976"/>
                    </a:lnTo>
                    <a:lnTo>
                      <a:pt x="12298" y="177827"/>
                    </a:lnTo>
                    <a:lnTo>
                      <a:pt x="13167" y="195298"/>
                    </a:lnTo>
                    <a:lnTo>
                      <a:pt x="13787" y="213014"/>
                    </a:lnTo>
                    <a:lnTo>
                      <a:pt x="14220" y="230623"/>
                    </a:lnTo>
                    <a:lnTo>
                      <a:pt x="14518" y="247739"/>
                    </a:lnTo>
                    <a:lnTo>
                      <a:pt x="14722" y="264207"/>
                    </a:lnTo>
                    <a:lnTo>
                      <a:pt x="14859" y="280060"/>
                    </a:lnTo>
                    <a:lnTo>
                      <a:pt x="14952" y="295405"/>
                    </a:lnTo>
                    <a:lnTo>
                      <a:pt x="15015" y="310346"/>
                    </a:lnTo>
                    <a:lnTo>
                      <a:pt x="15057" y="324380"/>
                    </a:lnTo>
                    <a:lnTo>
                      <a:pt x="15090" y="337786"/>
                    </a:lnTo>
                    <a:lnTo>
                      <a:pt x="15117" y="351745"/>
                    </a:lnTo>
                    <a:lnTo>
                      <a:pt x="15142" y="3684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6217011" y="3523361"/>
                <a:ext cx="21059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147400">
                    <a:moveTo>
                      <a:pt x="21058" y="0"/>
                    </a:moveTo>
                    <a:lnTo>
                      <a:pt x="18258" y="8869"/>
                    </a:lnTo>
                    <a:lnTo>
                      <a:pt x="16756" y="17855"/>
                    </a:lnTo>
                    <a:lnTo>
                      <a:pt x="16445" y="27851"/>
                    </a:lnTo>
                    <a:lnTo>
                      <a:pt x="16951" y="38832"/>
                    </a:lnTo>
                    <a:lnTo>
                      <a:pt x="17771" y="50643"/>
                    </a:lnTo>
                    <a:lnTo>
                      <a:pt x="18578" y="63097"/>
                    </a:lnTo>
                    <a:lnTo>
                      <a:pt x="18916" y="75862"/>
                    </a:lnTo>
                    <a:lnTo>
                      <a:pt x="18146" y="88494"/>
                    </a:lnTo>
                    <a:lnTo>
                      <a:pt x="16034" y="100749"/>
                    </a:lnTo>
                    <a:lnTo>
                      <a:pt x="12987" y="112133"/>
                    </a:lnTo>
                    <a:lnTo>
                      <a:pt x="9555" y="122931"/>
                    </a:lnTo>
                    <a:lnTo>
                      <a:pt x="5436" y="134089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6364411" y="3291734"/>
                <a:ext cx="141972" cy="290301"/>
              </a:xfrm>
              <a:custGeom>
                <a:avLst/>
                <a:gdLst/>
                <a:ahLst/>
                <a:cxnLst/>
                <a:rect l="0" t="0" r="0" b="0"/>
                <a:pathLst>
                  <a:path w="141972" h="290301">
                    <a:moveTo>
                      <a:pt x="105284" y="0"/>
                    </a:moveTo>
                    <a:lnTo>
                      <a:pt x="96483" y="3001"/>
                    </a:lnTo>
                    <a:lnTo>
                      <a:pt x="88137" y="6423"/>
                    </a:lnTo>
                    <a:lnTo>
                      <a:pt x="79442" y="10620"/>
                    </a:lnTo>
                    <a:lnTo>
                      <a:pt x="70494" y="15519"/>
                    </a:lnTo>
                    <a:lnTo>
                      <a:pt x="61647" y="21001"/>
                    </a:lnTo>
                    <a:lnTo>
                      <a:pt x="53109" y="26936"/>
                    </a:lnTo>
                    <a:lnTo>
                      <a:pt x="44921" y="33371"/>
                    </a:lnTo>
                    <a:lnTo>
                      <a:pt x="37043" y="40517"/>
                    </a:lnTo>
                    <a:lnTo>
                      <a:pt x="29422" y="48439"/>
                    </a:lnTo>
                    <a:lnTo>
                      <a:pt x="22322" y="57216"/>
                    </a:lnTo>
                    <a:lnTo>
                      <a:pt x="16305" y="67018"/>
                    </a:lnTo>
                    <a:lnTo>
                      <a:pt x="11592" y="77837"/>
                    </a:lnTo>
                    <a:lnTo>
                      <a:pt x="8088" y="89527"/>
                    </a:lnTo>
                    <a:lnTo>
                      <a:pt x="5570" y="101898"/>
                    </a:lnTo>
                    <a:lnTo>
                      <a:pt x="3811" y="114747"/>
                    </a:lnTo>
                    <a:lnTo>
                      <a:pt x="2951" y="126945"/>
                    </a:lnTo>
                    <a:lnTo>
                      <a:pt x="4089" y="136417"/>
                    </a:lnTo>
                    <a:lnTo>
                      <a:pt x="7783" y="142166"/>
                    </a:lnTo>
                    <a:lnTo>
                      <a:pt x="13173" y="144599"/>
                    </a:lnTo>
                    <a:lnTo>
                      <a:pt x="19838" y="144759"/>
                    </a:lnTo>
                    <a:lnTo>
                      <a:pt x="27535" y="143508"/>
                    </a:lnTo>
                    <a:lnTo>
                      <a:pt x="36040" y="141401"/>
                    </a:lnTo>
                    <a:lnTo>
                      <a:pt x="45151" y="138787"/>
                    </a:lnTo>
                    <a:lnTo>
                      <a:pt x="54701" y="136358"/>
                    </a:lnTo>
                    <a:lnTo>
                      <a:pt x="64559" y="135155"/>
                    </a:lnTo>
                    <a:lnTo>
                      <a:pt x="74628" y="135638"/>
                    </a:lnTo>
                    <a:lnTo>
                      <a:pt x="84677" y="137758"/>
                    </a:lnTo>
                    <a:lnTo>
                      <a:pt x="94350" y="141240"/>
                    </a:lnTo>
                    <a:lnTo>
                      <a:pt x="103481" y="145769"/>
                    </a:lnTo>
                    <a:lnTo>
                      <a:pt x="111919" y="151231"/>
                    </a:lnTo>
                    <a:lnTo>
                      <a:pt x="119440" y="157712"/>
                    </a:lnTo>
                    <a:lnTo>
                      <a:pt x="126013" y="165182"/>
                    </a:lnTo>
                    <a:lnTo>
                      <a:pt x="131597" y="173653"/>
                    </a:lnTo>
                    <a:lnTo>
                      <a:pt x="136058" y="183249"/>
                    </a:lnTo>
                    <a:lnTo>
                      <a:pt x="139422" y="193921"/>
                    </a:lnTo>
                    <a:lnTo>
                      <a:pt x="141529" y="205172"/>
                    </a:lnTo>
                    <a:lnTo>
                      <a:pt x="141971" y="216185"/>
                    </a:lnTo>
                    <a:lnTo>
                      <a:pt x="140674" y="226513"/>
                    </a:lnTo>
                    <a:lnTo>
                      <a:pt x="137854" y="236073"/>
                    </a:lnTo>
                    <a:lnTo>
                      <a:pt x="133828" y="244955"/>
                    </a:lnTo>
                    <a:lnTo>
                      <a:pt x="128890" y="253294"/>
                    </a:lnTo>
                    <a:lnTo>
                      <a:pt x="122966" y="261065"/>
                    </a:lnTo>
                    <a:lnTo>
                      <a:pt x="115635" y="268072"/>
                    </a:lnTo>
                    <a:lnTo>
                      <a:pt x="106776" y="274268"/>
                    </a:lnTo>
                    <a:lnTo>
                      <a:pt x="96558" y="279584"/>
                    </a:lnTo>
                    <a:lnTo>
                      <a:pt x="85249" y="283857"/>
                    </a:lnTo>
                    <a:lnTo>
                      <a:pt x="73131" y="287096"/>
                    </a:lnTo>
                    <a:lnTo>
                      <a:pt x="60653" y="289264"/>
                    </a:lnTo>
                    <a:lnTo>
                      <a:pt x="46997" y="290300"/>
                    </a:lnTo>
                    <a:lnTo>
                      <a:pt x="28732" y="289180"/>
                    </a:lnTo>
                    <a:lnTo>
                      <a:pt x="0" y="2842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6540710" y="3312791"/>
                <a:ext cx="145658" cy="264017"/>
              </a:xfrm>
              <a:custGeom>
                <a:avLst/>
                <a:gdLst/>
                <a:ahLst/>
                <a:cxnLst/>
                <a:rect l="0" t="0" r="0" b="0"/>
                <a:pathLst>
                  <a:path w="145658" h="264017">
                    <a:moveTo>
                      <a:pt x="76385" y="0"/>
                    </a:moveTo>
                    <a:lnTo>
                      <a:pt x="67650" y="5868"/>
                    </a:lnTo>
                    <a:lnTo>
                      <a:pt x="59944" y="11432"/>
                    </a:lnTo>
                    <a:lnTo>
                      <a:pt x="52547" y="17241"/>
                    </a:lnTo>
                    <a:lnTo>
                      <a:pt x="45459" y="23666"/>
                    </a:lnTo>
                    <a:lnTo>
                      <a:pt x="38928" y="31294"/>
                    </a:lnTo>
                    <a:lnTo>
                      <a:pt x="33056" y="40328"/>
                    </a:lnTo>
                    <a:lnTo>
                      <a:pt x="27791" y="50655"/>
                    </a:lnTo>
                    <a:lnTo>
                      <a:pt x="23021" y="62030"/>
                    </a:lnTo>
                    <a:lnTo>
                      <a:pt x="18626" y="74200"/>
                    </a:lnTo>
                    <a:lnTo>
                      <a:pt x="14504" y="86946"/>
                    </a:lnTo>
                    <a:lnTo>
                      <a:pt x="10575" y="100100"/>
                    </a:lnTo>
                    <a:lnTo>
                      <a:pt x="6790" y="113538"/>
                    </a:lnTo>
                    <a:lnTo>
                      <a:pt x="3433" y="127170"/>
                    </a:lnTo>
                    <a:lnTo>
                      <a:pt x="1089" y="140934"/>
                    </a:lnTo>
                    <a:lnTo>
                      <a:pt x="0" y="154784"/>
                    </a:lnTo>
                    <a:lnTo>
                      <a:pt x="83" y="168527"/>
                    </a:lnTo>
                    <a:lnTo>
                      <a:pt x="1128" y="181834"/>
                    </a:lnTo>
                    <a:lnTo>
                      <a:pt x="2909" y="194560"/>
                    </a:lnTo>
                    <a:lnTo>
                      <a:pt x="5391" y="206562"/>
                    </a:lnTo>
                    <a:lnTo>
                      <a:pt x="8728" y="217630"/>
                    </a:lnTo>
                    <a:lnTo>
                      <a:pt x="12937" y="227738"/>
                    </a:lnTo>
                    <a:lnTo>
                      <a:pt x="18066" y="236848"/>
                    </a:lnTo>
                    <a:lnTo>
                      <a:pt x="24266" y="244830"/>
                    </a:lnTo>
                    <a:lnTo>
                      <a:pt x="31513" y="251710"/>
                    </a:lnTo>
                    <a:lnTo>
                      <a:pt x="39652" y="257332"/>
                    </a:lnTo>
                    <a:lnTo>
                      <a:pt x="48486" y="261286"/>
                    </a:lnTo>
                    <a:lnTo>
                      <a:pt x="57830" y="263497"/>
                    </a:lnTo>
                    <a:lnTo>
                      <a:pt x="67374" y="264016"/>
                    </a:lnTo>
                    <a:lnTo>
                      <a:pt x="76700" y="262851"/>
                    </a:lnTo>
                    <a:lnTo>
                      <a:pt x="85601" y="260176"/>
                    </a:lnTo>
                    <a:lnTo>
                      <a:pt x="94051" y="256110"/>
                    </a:lnTo>
                    <a:lnTo>
                      <a:pt x="102113" y="250640"/>
                    </a:lnTo>
                    <a:lnTo>
                      <a:pt x="109867" y="243889"/>
                    </a:lnTo>
                    <a:lnTo>
                      <a:pt x="117227" y="236086"/>
                    </a:lnTo>
                    <a:lnTo>
                      <a:pt x="123952" y="227479"/>
                    </a:lnTo>
                    <a:lnTo>
                      <a:pt x="129955" y="218274"/>
                    </a:lnTo>
                    <a:lnTo>
                      <a:pt x="135139" y="208315"/>
                    </a:lnTo>
                    <a:lnTo>
                      <a:pt x="139324" y="197111"/>
                    </a:lnTo>
                    <a:lnTo>
                      <a:pt x="142502" y="184496"/>
                    </a:lnTo>
                    <a:lnTo>
                      <a:pt x="144654" y="170600"/>
                    </a:lnTo>
                    <a:lnTo>
                      <a:pt x="145657" y="155669"/>
                    </a:lnTo>
                    <a:lnTo>
                      <a:pt x="145551" y="139965"/>
                    </a:lnTo>
                    <a:lnTo>
                      <a:pt x="144345" y="124031"/>
                    </a:lnTo>
                    <a:lnTo>
                      <a:pt x="141941" y="108648"/>
                    </a:lnTo>
                    <a:lnTo>
                      <a:pt x="138399" y="94200"/>
                    </a:lnTo>
                    <a:lnTo>
                      <a:pt x="133903" y="80874"/>
                    </a:lnTo>
                    <a:lnTo>
                      <a:pt x="128668" y="68836"/>
                    </a:lnTo>
                    <a:lnTo>
                      <a:pt x="122889" y="58038"/>
                    </a:lnTo>
                    <a:lnTo>
                      <a:pt x="116641" y="48388"/>
                    </a:lnTo>
                    <a:lnTo>
                      <a:pt x="109062" y="38792"/>
                    </a:lnTo>
                    <a:lnTo>
                      <a:pt x="97255" y="27288"/>
                    </a:lnTo>
                    <a:lnTo>
                      <a:pt x="76385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6714183" y="3323320"/>
                <a:ext cx="153613" cy="282328"/>
              </a:xfrm>
              <a:custGeom>
                <a:avLst/>
                <a:gdLst/>
                <a:ahLst/>
                <a:cxnLst/>
                <a:rect l="0" t="0" r="0" b="0"/>
                <a:pathLst>
                  <a:path w="153613" h="282328">
                    <a:moveTo>
                      <a:pt x="81896" y="21057"/>
                    </a:moveTo>
                    <a:lnTo>
                      <a:pt x="73162" y="24058"/>
                    </a:lnTo>
                    <a:lnTo>
                      <a:pt x="65455" y="27480"/>
                    </a:lnTo>
                    <a:lnTo>
                      <a:pt x="58058" y="31681"/>
                    </a:lnTo>
                    <a:lnTo>
                      <a:pt x="50969" y="36753"/>
                    </a:lnTo>
                    <a:lnTo>
                      <a:pt x="44439" y="42883"/>
                    </a:lnTo>
                    <a:lnTo>
                      <a:pt x="38563" y="50072"/>
                    </a:lnTo>
                    <a:lnTo>
                      <a:pt x="33125" y="58331"/>
                    </a:lnTo>
                    <a:lnTo>
                      <a:pt x="27706" y="67775"/>
                    </a:lnTo>
                    <a:lnTo>
                      <a:pt x="22067" y="78353"/>
                    </a:lnTo>
                    <a:lnTo>
                      <a:pt x="16465" y="90048"/>
                    </a:lnTo>
                    <a:lnTo>
                      <a:pt x="11536" y="102954"/>
                    </a:lnTo>
                    <a:lnTo>
                      <a:pt x="7593" y="117008"/>
                    </a:lnTo>
                    <a:lnTo>
                      <a:pt x="4623" y="132021"/>
                    </a:lnTo>
                    <a:lnTo>
                      <a:pt x="2472" y="147776"/>
                    </a:lnTo>
                    <a:lnTo>
                      <a:pt x="958" y="164068"/>
                    </a:lnTo>
                    <a:lnTo>
                      <a:pt x="76" y="180414"/>
                    </a:lnTo>
                    <a:lnTo>
                      <a:pt x="0" y="196082"/>
                    </a:lnTo>
                    <a:lnTo>
                      <a:pt x="766" y="210724"/>
                    </a:lnTo>
                    <a:lnTo>
                      <a:pt x="2431" y="224181"/>
                    </a:lnTo>
                    <a:lnTo>
                      <a:pt x="5151" y="236309"/>
                    </a:lnTo>
                    <a:lnTo>
                      <a:pt x="8915" y="247166"/>
                    </a:lnTo>
                    <a:lnTo>
                      <a:pt x="13730" y="256798"/>
                    </a:lnTo>
                    <a:lnTo>
                      <a:pt x="19711" y="265138"/>
                    </a:lnTo>
                    <a:lnTo>
                      <a:pt x="26805" y="272258"/>
                    </a:lnTo>
                    <a:lnTo>
                      <a:pt x="34669" y="277873"/>
                    </a:lnTo>
                    <a:lnTo>
                      <a:pt x="42785" y="281291"/>
                    </a:lnTo>
                    <a:lnTo>
                      <a:pt x="50834" y="282327"/>
                    </a:lnTo>
                    <a:lnTo>
                      <a:pt x="58694" y="281244"/>
                    </a:lnTo>
                    <a:lnTo>
                      <a:pt x="66351" y="278465"/>
                    </a:lnTo>
                    <a:lnTo>
                      <a:pt x="73834" y="274409"/>
                    </a:lnTo>
                    <a:lnTo>
                      <a:pt x="81182" y="269265"/>
                    </a:lnTo>
                    <a:lnTo>
                      <a:pt x="88430" y="262997"/>
                    </a:lnTo>
                    <a:lnTo>
                      <a:pt x="95606" y="255670"/>
                    </a:lnTo>
                    <a:lnTo>
                      <a:pt x="102732" y="247295"/>
                    </a:lnTo>
                    <a:lnTo>
                      <a:pt x="109823" y="237763"/>
                    </a:lnTo>
                    <a:lnTo>
                      <a:pt x="116887" y="227129"/>
                    </a:lnTo>
                    <a:lnTo>
                      <a:pt x="123766" y="215733"/>
                    </a:lnTo>
                    <a:lnTo>
                      <a:pt x="130158" y="204091"/>
                    </a:lnTo>
                    <a:lnTo>
                      <a:pt x="135935" y="192518"/>
                    </a:lnTo>
                    <a:lnTo>
                      <a:pt x="140966" y="180968"/>
                    </a:lnTo>
                    <a:lnTo>
                      <a:pt x="145047" y="169147"/>
                    </a:lnTo>
                    <a:lnTo>
                      <a:pt x="148160" y="156898"/>
                    </a:lnTo>
                    <a:lnTo>
                      <a:pt x="150439" y="144212"/>
                    </a:lnTo>
                    <a:lnTo>
                      <a:pt x="152059" y="131157"/>
                    </a:lnTo>
                    <a:lnTo>
                      <a:pt x="153179" y="117824"/>
                    </a:lnTo>
                    <a:lnTo>
                      <a:pt x="153612" y="104614"/>
                    </a:lnTo>
                    <a:lnTo>
                      <a:pt x="152847" y="92206"/>
                    </a:lnTo>
                    <a:lnTo>
                      <a:pt x="150701" y="80896"/>
                    </a:lnTo>
                    <a:lnTo>
                      <a:pt x="147292" y="70489"/>
                    </a:lnTo>
                    <a:lnTo>
                      <a:pt x="142862" y="60499"/>
                    </a:lnTo>
                    <a:lnTo>
                      <a:pt x="137656" y="50599"/>
                    </a:lnTo>
                    <a:lnTo>
                      <a:pt x="131720" y="40964"/>
                    </a:lnTo>
                    <a:lnTo>
                      <a:pt x="124912" y="32166"/>
                    </a:lnTo>
                    <a:lnTo>
                      <a:pt x="117228" y="24472"/>
                    </a:lnTo>
                    <a:lnTo>
                      <a:pt x="108861" y="17981"/>
                    </a:lnTo>
                    <a:lnTo>
                      <a:pt x="99090" y="12149"/>
                    </a:lnTo>
                    <a:lnTo>
                      <a:pt x="84822" y="6467"/>
                    </a:lnTo>
                    <a:lnTo>
                      <a:pt x="60839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7083646" y="3424473"/>
                <a:ext cx="207274" cy="136369"/>
              </a:xfrm>
              <a:custGeom>
                <a:avLst/>
                <a:gdLst/>
                <a:ahLst/>
                <a:cxnLst/>
                <a:rect l="0" t="0" r="0" b="0"/>
                <a:pathLst>
                  <a:path w="207274" h="136369">
                    <a:moveTo>
                      <a:pt x="17760" y="88360"/>
                    </a:moveTo>
                    <a:lnTo>
                      <a:pt x="17760" y="100095"/>
                    </a:lnTo>
                    <a:lnTo>
                      <a:pt x="17760" y="111224"/>
                    </a:lnTo>
                    <a:lnTo>
                      <a:pt x="17726" y="122753"/>
                    </a:lnTo>
                    <a:lnTo>
                      <a:pt x="16527" y="132307"/>
                    </a:lnTo>
                    <a:lnTo>
                      <a:pt x="13474" y="136368"/>
                    </a:lnTo>
                    <a:lnTo>
                      <a:pt x="9998" y="135296"/>
                    </a:lnTo>
                    <a:lnTo>
                      <a:pt x="6733" y="130522"/>
                    </a:lnTo>
                    <a:lnTo>
                      <a:pt x="3995" y="123051"/>
                    </a:lnTo>
                    <a:lnTo>
                      <a:pt x="1874" y="113611"/>
                    </a:lnTo>
                    <a:lnTo>
                      <a:pt x="475" y="102919"/>
                    </a:lnTo>
                    <a:lnTo>
                      <a:pt x="0" y="91699"/>
                    </a:lnTo>
                    <a:lnTo>
                      <a:pt x="467" y="80390"/>
                    </a:lnTo>
                    <a:lnTo>
                      <a:pt x="1748" y="69174"/>
                    </a:lnTo>
                    <a:lnTo>
                      <a:pt x="3674" y="58104"/>
                    </a:lnTo>
                    <a:lnTo>
                      <a:pt x="6081" y="47177"/>
                    </a:lnTo>
                    <a:lnTo>
                      <a:pt x="9002" y="36533"/>
                    </a:lnTo>
                    <a:lnTo>
                      <a:pt x="12641" y="26450"/>
                    </a:lnTo>
                    <a:lnTo>
                      <a:pt x="17051" y="17052"/>
                    </a:lnTo>
                    <a:lnTo>
                      <a:pt x="22148" y="8944"/>
                    </a:lnTo>
                    <a:lnTo>
                      <a:pt x="27795" y="3241"/>
                    </a:lnTo>
                    <a:lnTo>
                      <a:pt x="33852" y="337"/>
                    </a:lnTo>
                    <a:lnTo>
                      <a:pt x="40207" y="0"/>
                    </a:lnTo>
                    <a:lnTo>
                      <a:pt x="46773" y="1742"/>
                    </a:lnTo>
                    <a:lnTo>
                      <a:pt x="53480" y="5063"/>
                    </a:lnTo>
                    <a:lnTo>
                      <a:pt x="60119" y="9695"/>
                    </a:lnTo>
                    <a:lnTo>
                      <a:pt x="66349" y="15611"/>
                    </a:lnTo>
                    <a:lnTo>
                      <a:pt x="72022" y="22693"/>
                    </a:lnTo>
                    <a:lnTo>
                      <a:pt x="77151" y="30733"/>
                    </a:lnTo>
                    <a:lnTo>
                      <a:pt x="81832" y="39507"/>
                    </a:lnTo>
                    <a:lnTo>
                      <a:pt x="86182" y="48774"/>
                    </a:lnTo>
                    <a:lnTo>
                      <a:pt x="90778" y="56776"/>
                    </a:lnTo>
                    <a:lnTo>
                      <a:pt x="95805" y="60661"/>
                    </a:lnTo>
                    <a:lnTo>
                      <a:pt x="100460" y="59937"/>
                    </a:lnTo>
                    <a:lnTo>
                      <a:pt x="104654" y="55749"/>
                    </a:lnTo>
                    <a:lnTo>
                      <a:pt x="108552" y="49287"/>
                    </a:lnTo>
                    <a:lnTo>
                      <a:pt x="112612" y="41710"/>
                    </a:lnTo>
                    <a:lnTo>
                      <a:pt x="117529" y="34162"/>
                    </a:lnTo>
                    <a:lnTo>
                      <a:pt x="123603" y="27249"/>
                    </a:lnTo>
                    <a:lnTo>
                      <a:pt x="130626" y="21607"/>
                    </a:lnTo>
                    <a:lnTo>
                      <a:pt x="138100" y="18088"/>
                    </a:lnTo>
                    <a:lnTo>
                      <a:pt x="145679" y="16951"/>
                    </a:lnTo>
                    <a:lnTo>
                      <a:pt x="153208" y="18287"/>
                    </a:lnTo>
                    <a:lnTo>
                      <a:pt x="160634" y="22290"/>
                    </a:lnTo>
                    <a:lnTo>
                      <a:pt x="167953" y="28790"/>
                    </a:lnTo>
                    <a:lnTo>
                      <a:pt x="175020" y="37202"/>
                    </a:lnTo>
                    <a:lnTo>
                      <a:pt x="181546" y="46739"/>
                    </a:lnTo>
                    <a:lnTo>
                      <a:pt x="187415" y="56845"/>
                    </a:lnTo>
                    <a:lnTo>
                      <a:pt x="192526" y="67142"/>
                    </a:lnTo>
                    <a:lnTo>
                      <a:pt x="197205" y="78566"/>
                    </a:lnTo>
                    <a:lnTo>
                      <a:pt x="201868" y="94344"/>
                    </a:lnTo>
                    <a:lnTo>
                      <a:pt x="207273" y="11994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7343561" y="3470719"/>
                <a:ext cx="10529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47400">
                    <a:moveTo>
                      <a:pt x="0" y="0"/>
                    </a:moveTo>
                    <a:lnTo>
                      <a:pt x="67" y="14535"/>
                    </a:lnTo>
                    <a:lnTo>
                      <a:pt x="707" y="27165"/>
                    </a:lnTo>
                    <a:lnTo>
                      <a:pt x="1998" y="39075"/>
                    </a:lnTo>
                    <a:lnTo>
                      <a:pt x="3685" y="50730"/>
                    </a:lnTo>
                    <a:lnTo>
                      <a:pt x="5354" y="62570"/>
                    </a:lnTo>
                    <a:lnTo>
                      <a:pt x="6767" y="74801"/>
                    </a:lnTo>
                    <a:lnTo>
                      <a:pt x="7868" y="87227"/>
                    </a:lnTo>
                    <a:lnTo>
                      <a:pt x="8800" y="100780"/>
                    </a:lnTo>
                    <a:lnTo>
                      <a:pt x="9639" y="118889"/>
                    </a:lnTo>
                    <a:lnTo>
                      <a:pt x="10528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7364618" y="3281206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7448846" y="3302263"/>
                <a:ext cx="200043" cy="319878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319878">
                    <a:moveTo>
                      <a:pt x="0" y="0"/>
                    </a:moveTo>
                    <a:lnTo>
                      <a:pt x="2866" y="14736"/>
                    </a:lnTo>
                    <a:lnTo>
                      <a:pt x="5009" y="29287"/>
                    </a:lnTo>
                    <a:lnTo>
                      <a:pt x="6616" y="45081"/>
                    </a:lnTo>
                    <a:lnTo>
                      <a:pt x="7969" y="62143"/>
                    </a:lnTo>
                    <a:lnTo>
                      <a:pt x="9467" y="80284"/>
                    </a:lnTo>
                    <a:lnTo>
                      <a:pt x="11314" y="99266"/>
                    </a:lnTo>
                    <a:lnTo>
                      <a:pt x="13381" y="118707"/>
                    </a:lnTo>
                    <a:lnTo>
                      <a:pt x="15313" y="138122"/>
                    </a:lnTo>
                    <a:lnTo>
                      <a:pt x="16913" y="157244"/>
                    </a:lnTo>
                    <a:lnTo>
                      <a:pt x="18310" y="175843"/>
                    </a:lnTo>
                    <a:lnTo>
                      <a:pt x="19854" y="193645"/>
                    </a:lnTo>
                    <a:lnTo>
                      <a:pt x="21745" y="210580"/>
                    </a:lnTo>
                    <a:lnTo>
                      <a:pt x="24015" y="226580"/>
                    </a:lnTo>
                    <a:lnTo>
                      <a:pt x="26617" y="241494"/>
                    </a:lnTo>
                    <a:lnTo>
                      <a:pt x="29487" y="255278"/>
                    </a:lnTo>
                    <a:lnTo>
                      <a:pt x="32718" y="265750"/>
                    </a:lnTo>
                    <a:lnTo>
                      <a:pt x="36079" y="269964"/>
                    </a:lnTo>
                    <a:lnTo>
                      <a:pt x="39041" y="268782"/>
                    </a:lnTo>
                    <a:lnTo>
                      <a:pt x="41771" y="264018"/>
                    </a:lnTo>
                    <a:lnTo>
                      <a:pt x="44677" y="257215"/>
                    </a:lnTo>
                    <a:lnTo>
                      <a:pt x="48179" y="249550"/>
                    </a:lnTo>
                    <a:lnTo>
                      <a:pt x="52444" y="241681"/>
                    </a:lnTo>
                    <a:lnTo>
                      <a:pt x="57752" y="234216"/>
                    </a:lnTo>
                    <a:lnTo>
                      <a:pt x="64588" y="227857"/>
                    </a:lnTo>
                    <a:lnTo>
                      <a:pt x="73070" y="222860"/>
                    </a:lnTo>
                    <a:lnTo>
                      <a:pt x="82847" y="218973"/>
                    </a:lnTo>
                    <a:lnTo>
                      <a:pt x="93318" y="215654"/>
                    </a:lnTo>
                    <a:lnTo>
                      <a:pt x="104056" y="212520"/>
                    </a:lnTo>
                    <a:lnTo>
                      <a:pt x="114687" y="209223"/>
                    </a:lnTo>
                    <a:lnTo>
                      <a:pt x="124818" y="205389"/>
                    </a:lnTo>
                    <a:lnTo>
                      <a:pt x="134289" y="200871"/>
                    </a:lnTo>
                    <a:lnTo>
                      <a:pt x="142969" y="195546"/>
                    </a:lnTo>
                    <a:lnTo>
                      <a:pt x="150660" y="189222"/>
                    </a:lnTo>
                    <a:lnTo>
                      <a:pt x="157342" y="181894"/>
                    </a:lnTo>
                    <a:lnTo>
                      <a:pt x="162660" y="173703"/>
                    </a:lnTo>
                    <a:lnTo>
                      <a:pt x="165880" y="164835"/>
                    </a:lnTo>
                    <a:lnTo>
                      <a:pt x="166779" y="155473"/>
                    </a:lnTo>
                    <a:lnTo>
                      <a:pt x="165433" y="146087"/>
                    </a:lnTo>
                    <a:lnTo>
                      <a:pt x="161946" y="137399"/>
                    </a:lnTo>
                    <a:lnTo>
                      <a:pt x="156600" y="129759"/>
                    </a:lnTo>
                    <a:lnTo>
                      <a:pt x="149778" y="123648"/>
                    </a:lnTo>
                    <a:lnTo>
                      <a:pt x="141844" y="119825"/>
                    </a:lnTo>
                    <a:lnTo>
                      <a:pt x="133112" y="118480"/>
                    </a:lnTo>
                    <a:lnTo>
                      <a:pt x="123981" y="119340"/>
                    </a:lnTo>
                    <a:lnTo>
                      <a:pt x="114932" y="121961"/>
                    </a:lnTo>
                    <a:lnTo>
                      <a:pt x="106223" y="125907"/>
                    </a:lnTo>
                    <a:lnTo>
                      <a:pt x="98071" y="130975"/>
                    </a:lnTo>
                    <a:lnTo>
                      <a:pt x="90741" y="137192"/>
                    </a:lnTo>
                    <a:lnTo>
                      <a:pt x="84297" y="144488"/>
                    </a:lnTo>
                    <a:lnTo>
                      <a:pt x="78799" y="153013"/>
                    </a:lnTo>
                    <a:lnTo>
                      <a:pt x="74397" y="163178"/>
                    </a:lnTo>
                    <a:lnTo>
                      <a:pt x="71063" y="175054"/>
                    </a:lnTo>
                    <a:lnTo>
                      <a:pt x="68635" y="188268"/>
                    </a:lnTo>
                    <a:lnTo>
                      <a:pt x="66914" y="202202"/>
                    </a:lnTo>
                    <a:lnTo>
                      <a:pt x="65724" y="216419"/>
                    </a:lnTo>
                    <a:lnTo>
                      <a:pt x="65247" y="230539"/>
                    </a:lnTo>
                    <a:lnTo>
                      <a:pt x="65982" y="244166"/>
                    </a:lnTo>
                    <a:lnTo>
                      <a:pt x="68112" y="257138"/>
                    </a:lnTo>
                    <a:lnTo>
                      <a:pt x="71679" y="269322"/>
                    </a:lnTo>
                    <a:lnTo>
                      <a:pt x="76748" y="280519"/>
                    </a:lnTo>
                    <a:lnTo>
                      <a:pt x="83202" y="290713"/>
                    </a:lnTo>
                    <a:lnTo>
                      <a:pt x="90959" y="299712"/>
                    </a:lnTo>
                    <a:lnTo>
                      <a:pt x="100061" y="307088"/>
                    </a:lnTo>
                    <a:lnTo>
                      <a:pt x="110399" y="312748"/>
                    </a:lnTo>
                    <a:lnTo>
                      <a:pt x="121595" y="316737"/>
                    </a:lnTo>
                    <a:lnTo>
                      <a:pt x="133099" y="319056"/>
                    </a:lnTo>
                    <a:lnTo>
                      <a:pt x="144567" y="319877"/>
                    </a:lnTo>
                    <a:lnTo>
                      <a:pt x="155604" y="319446"/>
                    </a:lnTo>
                    <a:lnTo>
                      <a:pt x="166868" y="317852"/>
                    </a:lnTo>
                    <a:lnTo>
                      <a:pt x="180464" y="313840"/>
                    </a:lnTo>
                    <a:lnTo>
                      <a:pt x="200042" y="305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7638359" y="3386491"/>
                <a:ext cx="170959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70959" h="305327">
                    <a:moveTo>
                      <a:pt x="157927" y="0"/>
                    </a:moveTo>
                    <a:lnTo>
                      <a:pt x="149060" y="5867"/>
                    </a:lnTo>
                    <a:lnTo>
                      <a:pt x="140073" y="11432"/>
                    </a:lnTo>
                    <a:lnTo>
                      <a:pt x="130086" y="17236"/>
                    </a:lnTo>
                    <a:lnTo>
                      <a:pt x="119451" y="23489"/>
                    </a:lnTo>
                    <a:lnTo>
                      <a:pt x="108936" y="30467"/>
                    </a:lnTo>
                    <a:lnTo>
                      <a:pt x="98983" y="38249"/>
                    </a:lnTo>
                    <a:lnTo>
                      <a:pt x="89698" y="46750"/>
                    </a:lnTo>
                    <a:lnTo>
                      <a:pt x="81010" y="55829"/>
                    </a:lnTo>
                    <a:lnTo>
                      <a:pt x="72809" y="65347"/>
                    </a:lnTo>
                    <a:lnTo>
                      <a:pt x="65304" y="75348"/>
                    </a:lnTo>
                    <a:lnTo>
                      <a:pt x="59007" y="86046"/>
                    </a:lnTo>
                    <a:lnTo>
                      <a:pt x="54121" y="97484"/>
                    </a:lnTo>
                    <a:lnTo>
                      <a:pt x="51178" y="108927"/>
                    </a:lnTo>
                    <a:lnTo>
                      <a:pt x="51166" y="119011"/>
                    </a:lnTo>
                    <a:lnTo>
                      <a:pt x="54351" y="127084"/>
                    </a:lnTo>
                    <a:lnTo>
                      <a:pt x="60390" y="133161"/>
                    </a:lnTo>
                    <a:lnTo>
                      <a:pt x="68712" y="137564"/>
                    </a:lnTo>
                    <a:lnTo>
                      <a:pt x="78743" y="140677"/>
                    </a:lnTo>
                    <a:lnTo>
                      <a:pt x="89847" y="143009"/>
                    </a:lnTo>
                    <a:lnTo>
                      <a:pt x="101349" y="145139"/>
                    </a:lnTo>
                    <a:lnTo>
                      <a:pt x="112848" y="147404"/>
                    </a:lnTo>
                    <a:lnTo>
                      <a:pt x="124023" y="150086"/>
                    </a:lnTo>
                    <a:lnTo>
                      <a:pt x="134533" y="153490"/>
                    </a:lnTo>
                    <a:lnTo>
                      <a:pt x="144262" y="157718"/>
                    </a:lnTo>
                    <a:lnTo>
                      <a:pt x="152949" y="163015"/>
                    </a:lnTo>
                    <a:lnTo>
                      <a:pt x="160114" y="169852"/>
                    </a:lnTo>
                    <a:lnTo>
                      <a:pt x="165629" y="178332"/>
                    </a:lnTo>
                    <a:lnTo>
                      <a:pt x="169350" y="187941"/>
                    </a:lnTo>
                    <a:lnTo>
                      <a:pt x="170958" y="197767"/>
                    </a:lnTo>
                    <a:lnTo>
                      <a:pt x="170479" y="207255"/>
                    </a:lnTo>
                    <a:lnTo>
                      <a:pt x="168056" y="216063"/>
                    </a:lnTo>
                    <a:lnTo>
                      <a:pt x="163773" y="223898"/>
                    </a:lnTo>
                    <a:lnTo>
                      <a:pt x="157854" y="230723"/>
                    </a:lnTo>
                    <a:lnTo>
                      <a:pt x="150458" y="236832"/>
                    </a:lnTo>
                    <a:lnTo>
                      <a:pt x="141599" y="242716"/>
                    </a:lnTo>
                    <a:lnTo>
                      <a:pt x="131416" y="248680"/>
                    </a:lnTo>
                    <a:lnTo>
                      <a:pt x="119985" y="254672"/>
                    </a:lnTo>
                    <a:lnTo>
                      <a:pt x="107256" y="260397"/>
                    </a:lnTo>
                    <a:lnTo>
                      <a:pt x="93331" y="265698"/>
                    </a:lnTo>
                    <a:lnTo>
                      <a:pt x="78743" y="270732"/>
                    </a:lnTo>
                    <a:lnTo>
                      <a:pt x="64338" y="275873"/>
                    </a:lnTo>
                    <a:lnTo>
                      <a:pt x="50592" y="281321"/>
                    </a:lnTo>
                    <a:lnTo>
                      <a:pt x="38053" y="286816"/>
                    </a:lnTo>
                    <a:lnTo>
                      <a:pt x="26277" y="292253"/>
                    </a:lnTo>
                    <a:lnTo>
                      <a:pt x="14239" y="298113"/>
                    </a:lnTo>
                    <a:lnTo>
                      <a:pt x="0" y="305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1" name="Freeform 110"/>
          <p:cNvSpPr/>
          <p:nvPr/>
        </p:nvSpPr>
        <p:spPr>
          <a:xfrm>
            <a:off x="2484725" y="2116227"/>
            <a:ext cx="115814" cy="10530"/>
          </a:xfrm>
          <a:custGeom>
            <a:avLst/>
            <a:gdLst/>
            <a:ahLst/>
            <a:cxnLst/>
            <a:rect l="0" t="0" r="0" b="0"/>
            <a:pathLst>
              <a:path w="115814" h="10530">
                <a:moveTo>
                  <a:pt x="115813" y="0"/>
                </a:moveTo>
                <a:lnTo>
                  <a:pt x="104011" y="2867"/>
                </a:lnTo>
                <a:lnTo>
                  <a:pt x="92242" y="5010"/>
                </a:lnTo>
                <a:lnTo>
                  <a:pt x="79361" y="6612"/>
                </a:lnTo>
                <a:lnTo>
                  <a:pt x="65748" y="7796"/>
                </a:lnTo>
                <a:lnTo>
                  <a:pt x="50779" y="8774"/>
                </a:lnTo>
                <a:lnTo>
                  <a:pt x="30899" y="963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2792647" y="1899181"/>
            <a:ext cx="5695649" cy="754001"/>
            <a:chOff x="2792647" y="1899181"/>
            <a:chExt cx="5695649" cy="754001"/>
          </a:xfrm>
        </p:grpSpPr>
        <p:sp>
          <p:nvSpPr>
            <p:cNvPr id="112" name="Freeform 111"/>
            <p:cNvSpPr/>
            <p:nvPr/>
          </p:nvSpPr>
          <p:spPr>
            <a:xfrm>
              <a:off x="2792647" y="1899181"/>
              <a:ext cx="186918" cy="415946"/>
            </a:xfrm>
            <a:custGeom>
              <a:avLst/>
              <a:gdLst/>
              <a:ahLst/>
              <a:cxnLst/>
              <a:rect l="0" t="0" r="0" b="0"/>
              <a:pathLst>
                <a:path w="186918" h="415946">
                  <a:moveTo>
                    <a:pt x="186917" y="69648"/>
                  </a:moveTo>
                  <a:lnTo>
                    <a:pt x="181050" y="75582"/>
                  </a:lnTo>
                  <a:lnTo>
                    <a:pt x="175486" y="81787"/>
                  </a:lnTo>
                  <a:lnTo>
                    <a:pt x="169687" y="88882"/>
                  </a:lnTo>
                  <a:lnTo>
                    <a:pt x="163606" y="96823"/>
                  </a:lnTo>
                  <a:lnTo>
                    <a:pt x="157276" y="105469"/>
                  </a:lnTo>
                  <a:lnTo>
                    <a:pt x="150748" y="114668"/>
                  </a:lnTo>
                  <a:lnTo>
                    <a:pt x="144072" y="124441"/>
                  </a:lnTo>
                  <a:lnTo>
                    <a:pt x="137289" y="134979"/>
                  </a:lnTo>
                  <a:lnTo>
                    <a:pt x="130432" y="146325"/>
                  </a:lnTo>
                  <a:lnTo>
                    <a:pt x="123522" y="158384"/>
                  </a:lnTo>
                  <a:lnTo>
                    <a:pt x="116577" y="171010"/>
                  </a:lnTo>
                  <a:lnTo>
                    <a:pt x="109612" y="184056"/>
                  </a:lnTo>
                  <a:lnTo>
                    <a:pt x="102800" y="197240"/>
                  </a:lnTo>
                  <a:lnTo>
                    <a:pt x="96451" y="210165"/>
                  </a:lnTo>
                  <a:lnTo>
                    <a:pt x="90696" y="222629"/>
                  </a:lnTo>
                  <a:lnTo>
                    <a:pt x="85339" y="234456"/>
                  </a:lnTo>
                  <a:lnTo>
                    <a:pt x="79975" y="245405"/>
                  </a:lnTo>
                  <a:lnTo>
                    <a:pt x="74368" y="255447"/>
                  </a:lnTo>
                  <a:lnTo>
                    <a:pt x="68618" y="265022"/>
                  </a:lnTo>
                  <a:lnTo>
                    <a:pt x="63057" y="274913"/>
                  </a:lnTo>
                  <a:lnTo>
                    <a:pt x="57871" y="285538"/>
                  </a:lnTo>
                  <a:lnTo>
                    <a:pt x="53083" y="296967"/>
                  </a:lnTo>
                  <a:lnTo>
                    <a:pt x="48641" y="309096"/>
                  </a:lnTo>
                  <a:lnTo>
                    <a:pt x="44474" y="321778"/>
                  </a:lnTo>
                  <a:lnTo>
                    <a:pt x="40676" y="334871"/>
                  </a:lnTo>
                  <a:lnTo>
                    <a:pt x="37497" y="348258"/>
                  </a:lnTo>
                  <a:lnTo>
                    <a:pt x="35039" y="361839"/>
                  </a:lnTo>
                  <a:lnTo>
                    <a:pt x="33726" y="375058"/>
                  </a:lnTo>
                  <a:lnTo>
                    <a:pt x="34360" y="386948"/>
                  </a:lnTo>
                  <a:lnTo>
                    <a:pt x="37199" y="397080"/>
                  </a:lnTo>
                  <a:lnTo>
                    <a:pt x="42040" y="405205"/>
                  </a:lnTo>
                  <a:lnTo>
                    <a:pt x="48495" y="410995"/>
                  </a:lnTo>
                  <a:lnTo>
                    <a:pt x="56163" y="414513"/>
                  </a:lnTo>
                  <a:lnTo>
                    <a:pt x="64546" y="415945"/>
                  </a:lnTo>
                  <a:lnTo>
                    <a:pt x="73076" y="415410"/>
                  </a:lnTo>
                  <a:lnTo>
                    <a:pt x="81440" y="413168"/>
                  </a:lnTo>
                  <a:lnTo>
                    <a:pt x="89696" y="409566"/>
                  </a:lnTo>
                  <a:lnTo>
                    <a:pt x="98160" y="404940"/>
                  </a:lnTo>
                  <a:lnTo>
                    <a:pt x="107001" y="399566"/>
                  </a:lnTo>
                  <a:lnTo>
                    <a:pt x="116076" y="393332"/>
                  </a:lnTo>
                  <a:lnTo>
                    <a:pt x="125023" y="385784"/>
                  </a:lnTo>
                  <a:lnTo>
                    <a:pt x="133632" y="376782"/>
                  </a:lnTo>
                  <a:lnTo>
                    <a:pt x="141701" y="366634"/>
                  </a:lnTo>
                  <a:lnTo>
                    <a:pt x="148967" y="355905"/>
                  </a:lnTo>
                  <a:lnTo>
                    <a:pt x="155366" y="344980"/>
                  </a:lnTo>
                  <a:lnTo>
                    <a:pt x="160831" y="333882"/>
                  </a:lnTo>
                  <a:lnTo>
                    <a:pt x="165212" y="322372"/>
                  </a:lnTo>
                  <a:lnTo>
                    <a:pt x="168526" y="310340"/>
                  </a:lnTo>
                  <a:lnTo>
                    <a:pt x="170770" y="297971"/>
                  </a:lnTo>
                  <a:lnTo>
                    <a:pt x="171835" y="285661"/>
                  </a:lnTo>
                  <a:lnTo>
                    <a:pt x="171775" y="273637"/>
                  </a:lnTo>
                  <a:lnTo>
                    <a:pt x="170770" y="261952"/>
                  </a:lnTo>
                  <a:lnTo>
                    <a:pt x="169033" y="250572"/>
                  </a:lnTo>
                  <a:lnTo>
                    <a:pt x="166752" y="239440"/>
                  </a:lnTo>
                  <a:lnTo>
                    <a:pt x="163916" y="228660"/>
                  </a:lnTo>
                  <a:lnTo>
                    <a:pt x="160335" y="218487"/>
                  </a:lnTo>
                  <a:lnTo>
                    <a:pt x="155959" y="209011"/>
                  </a:lnTo>
                  <a:lnTo>
                    <a:pt x="150714" y="200173"/>
                  </a:lnTo>
                  <a:lnTo>
                    <a:pt x="144437" y="191849"/>
                  </a:lnTo>
                  <a:lnTo>
                    <a:pt x="137137" y="183919"/>
                  </a:lnTo>
                  <a:lnTo>
                    <a:pt x="128963" y="176440"/>
                  </a:lnTo>
                  <a:lnTo>
                    <a:pt x="120106" y="169637"/>
                  </a:lnTo>
                  <a:lnTo>
                    <a:pt x="110742" y="163573"/>
                  </a:lnTo>
                  <a:lnTo>
                    <a:pt x="101015" y="158008"/>
                  </a:lnTo>
                  <a:lnTo>
                    <a:pt x="91032" y="152503"/>
                  </a:lnTo>
                  <a:lnTo>
                    <a:pt x="80874" y="146802"/>
                  </a:lnTo>
                  <a:lnTo>
                    <a:pt x="70596" y="140988"/>
                  </a:lnTo>
                  <a:lnTo>
                    <a:pt x="60235" y="135385"/>
                  </a:lnTo>
                  <a:lnTo>
                    <a:pt x="49824" y="130166"/>
                  </a:lnTo>
                  <a:lnTo>
                    <a:pt x="39544" y="125187"/>
                  </a:lnTo>
                  <a:lnTo>
                    <a:pt x="29714" y="120084"/>
                  </a:lnTo>
                  <a:lnTo>
                    <a:pt x="20486" y="114641"/>
                  </a:lnTo>
                  <a:lnTo>
                    <a:pt x="12324" y="108494"/>
                  </a:lnTo>
                  <a:lnTo>
                    <a:pt x="6052" y="101070"/>
                  </a:lnTo>
                  <a:lnTo>
                    <a:pt x="1954" y="92184"/>
                  </a:lnTo>
                  <a:lnTo>
                    <a:pt x="0" y="82130"/>
                  </a:lnTo>
                  <a:lnTo>
                    <a:pt x="119" y="71471"/>
                  </a:lnTo>
                  <a:lnTo>
                    <a:pt x="2053" y="60610"/>
                  </a:lnTo>
                  <a:lnTo>
                    <a:pt x="5603" y="50067"/>
                  </a:lnTo>
                  <a:lnTo>
                    <a:pt x="10718" y="40528"/>
                  </a:lnTo>
                  <a:lnTo>
                    <a:pt x="17228" y="32267"/>
                  </a:lnTo>
                  <a:lnTo>
                    <a:pt x="24866" y="25214"/>
                  </a:lnTo>
                  <a:lnTo>
                    <a:pt x="33363" y="19153"/>
                  </a:lnTo>
                  <a:lnTo>
                    <a:pt x="42489" y="13853"/>
                  </a:lnTo>
                  <a:lnTo>
                    <a:pt x="52227" y="9274"/>
                  </a:lnTo>
                  <a:lnTo>
                    <a:pt x="62749" y="5562"/>
                  </a:lnTo>
                  <a:lnTo>
                    <a:pt x="74083" y="2731"/>
                  </a:lnTo>
                  <a:lnTo>
                    <a:pt x="85965" y="829"/>
                  </a:lnTo>
                  <a:lnTo>
                    <a:pt x="97942" y="0"/>
                  </a:lnTo>
                  <a:lnTo>
                    <a:pt x="109734" y="228"/>
                  </a:lnTo>
                  <a:lnTo>
                    <a:pt x="121092" y="1516"/>
                  </a:lnTo>
                  <a:lnTo>
                    <a:pt x="131720" y="3976"/>
                  </a:lnTo>
                  <a:lnTo>
                    <a:pt x="141524" y="7548"/>
                  </a:lnTo>
                  <a:lnTo>
                    <a:pt x="150288" y="11744"/>
                  </a:lnTo>
                  <a:lnTo>
                    <a:pt x="158440" y="16152"/>
                  </a:lnTo>
                  <a:lnTo>
                    <a:pt x="166694" y="21157"/>
                  </a:lnTo>
                  <a:lnTo>
                    <a:pt x="176389" y="27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34999" y="2171065"/>
              <a:ext cx="192723" cy="124148"/>
            </a:xfrm>
            <a:custGeom>
              <a:avLst/>
              <a:gdLst/>
              <a:ahLst/>
              <a:cxnLst/>
              <a:rect l="0" t="0" r="0" b="0"/>
              <a:pathLst>
                <a:path w="192723" h="124148">
                  <a:moveTo>
                    <a:pt x="7778" y="29390"/>
                  </a:moveTo>
                  <a:lnTo>
                    <a:pt x="4978" y="38192"/>
                  </a:lnTo>
                  <a:lnTo>
                    <a:pt x="3476" y="46539"/>
                  </a:lnTo>
                  <a:lnTo>
                    <a:pt x="3165" y="55242"/>
                  </a:lnTo>
                  <a:lnTo>
                    <a:pt x="3672" y="64536"/>
                  </a:lnTo>
                  <a:lnTo>
                    <a:pt x="4491" y="74679"/>
                  </a:lnTo>
                  <a:lnTo>
                    <a:pt x="5280" y="85649"/>
                  </a:lnTo>
                  <a:lnTo>
                    <a:pt x="5006" y="94698"/>
                  </a:lnTo>
                  <a:lnTo>
                    <a:pt x="3254" y="97902"/>
                  </a:lnTo>
                  <a:lnTo>
                    <a:pt x="1471" y="95459"/>
                  </a:lnTo>
                  <a:lnTo>
                    <a:pt x="292" y="88966"/>
                  </a:lnTo>
                  <a:lnTo>
                    <a:pt x="0" y="79810"/>
                  </a:lnTo>
                  <a:lnTo>
                    <a:pt x="620" y="68952"/>
                  </a:lnTo>
                  <a:lnTo>
                    <a:pt x="2191" y="57328"/>
                  </a:lnTo>
                  <a:lnTo>
                    <a:pt x="4850" y="45944"/>
                  </a:lnTo>
                  <a:lnTo>
                    <a:pt x="8573" y="35319"/>
                  </a:lnTo>
                  <a:lnTo>
                    <a:pt x="13362" y="26040"/>
                  </a:lnTo>
                  <a:lnTo>
                    <a:pt x="19326" y="18930"/>
                  </a:lnTo>
                  <a:lnTo>
                    <a:pt x="26404" y="14237"/>
                  </a:lnTo>
                  <a:lnTo>
                    <a:pt x="34087" y="12202"/>
                  </a:lnTo>
                  <a:lnTo>
                    <a:pt x="41551" y="13322"/>
                  </a:lnTo>
                  <a:lnTo>
                    <a:pt x="48342" y="17552"/>
                  </a:lnTo>
                  <a:lnTo>
                    <a:pt x="54375" y="24270"/>
                  </a:lnTo>
                  <a:lnTo>
                    <a:pt x="59734" y="32588"/>
                  </a:lnTo>
                  <a:lnTo>
                    <a:pt x="64575" y="41795"/>
                  </a:lnTo>
                  <a:lnTo>
                    <a:pt x="69530" y="49900"/>
                  </a:lnTo>
                  <a:lnTo>
                    <a:pt x="74820" y="53935"/>
                  </a:lnTo>
                  <a:lnTo>
                    <a:pt x="79649" y="53336"/>
                  </a:lnTo>
                  <a:lnTo>
                    <a:pt x="83953" y="49238"/>
                  </a:lnTo>
                  <a:lnTo>
                    <a:pt x="87919" y="42833"/>
                  </a:lnTo>
                  <a:lnTo>
                    <a:pt x="92023" y="35123"/>
                  </a:lnTo>
                  <a:lnTo>
                    <a:pt x="96969" y="26955"/>
                  </a:lnTo>
                  <a:lnTo>
                    <a:pt x="103064" y="18807"/>
                  </a:lnTo>
                  <a:lnTo>
                    <a:pt x="110270" y="11351"/>
                  </a:lnTo>
                  <a:lnTo>
                    <a:pt x="118400" y="5544"/>
                  </a:lnTo>
                  <a:lnTo>
                    <a:pt x="127234" y="1752"/>
                  </a:lnTo>
                  <a:lnTo>
                    <a:pt x="136418" y="0"/>
                  </a:lnTo>
                  <a:lnTo>
                    <a:pt x="145494" y="253"/>
                  </a:lnTo>
                  <a:lnTo>
                    <a:pt x="154218" y="2276"/>
                  </a:lnTo>
                  <a:lnTo>
                    <a:pt x="162378" y="5886"/>
                  </a:lnTo>
                  <a:lnTo>
                    <a:pt x="169713" y="11040"/>
                  </a:lnTo>
                  <a:lnTo>
                    <a:pt x="176161" y="17580"/>
                  </a:lnTo>
                  <a:lnTo>
                    <a:pt x="181660" y="25409"/>
                  </a:lnTo>
                  <a:lnTo>
                    <a:pt x="186064" y="34566"/>
                  </a:lnTo>
                  <a:lnTo>
                    <a:pt x="189394" y="44944"/>
                  </a:lnTo>
                  <a:lnTo>
                    <a:pt x="191649" y="56167"/>
                  </a:lnTo>
                  <a:lnTo>
                    <a:pt x="192722" y="67692"/>
                  </a:lnTo>
                  <a:lnTo>
                    <a:pt x="192672" y="79169"/>
                  </a:lnTo>
                  <a:lnTo>
                    <a:pt x="191836" y="90013"/>
                  </a:lnTo>
                  <a:lnTo>
                    <a:pt x="190662" y="100383"/>
                  </a:lnTo>
                  <a:lnTo>
                    <a:pt x="189047" y="111186"/>
                  </a:lnTo>
                  <a:lnTo>
                    <a:pt x="186762" y="124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63833" y="2160689"/>
              <a:ext cx="157971" cy="106178"/>
            </a:xfrm>
            <a:custGeom>
              <a:avLst/>
              <a:gdLst/>
              <a:ahLst/>
              <a:cxnLst/>
              <a:rect l="0" t="0" r="0" b="0"/>
              <a:pathLst>
                <a:path w="157971" h="106178">
                  <a:moveTo>
                    <a:pt x="52685" y="81881"/>
                  </a:moveTo>
                  <a:lnTo>
                    <a:pt x="61352" y="78813"/>
                  </a:lnTo>
                  <a:lnTo>
                    <a:pt x="68418" y="74750"/>
                  </a:lnTo>
                  <a:lnTo>
                    <a:pt x="74515" y="69257"/>
                  </a:lnTo>
                  <a:lnTo>
                    <a:pt x="79570" y="62497"/>
                  </a:lnTo>
                  <a:lnTo>
                    <a:pt x="83136" y="54700"/>
                  </a:lnTo>
                  <a:lnTo>
                    <a:pt x="85084" y="46107"/>
                  </a:lnTo>
                  <a:lnTo>
                    <a:pt x="85427" y="37095"/>
                  </a:lnTo>
                  <a:lnTo>
                    <a:pt x="84145" y="28138"/>
                  </a:lnTo>
                  <a:lnTo>
                    <a:pt x="81391" y="19505"/>
                  </a:lnTo>
                  <a:lnTo>
                    <a:pt x="77272" y="11746"/>
                  </a:lnTo>
                  <a:lnTo>
                    <a:pt x="71767" y="5746"/>
                  </a:lnTo>
                  <a:lnTo>
                    <a:pt x="64993" y="1831"/>
                  </a:lnTo>
                  <a:lnTo>
                    <a:pt x="57175" y="0"/>
                  </a:lnTo>
                  <a:lnTo>
                    <a:pt x="48557" y="201"/>
                  </a:lnTo>
                  <a:lnTo>
                    <a:pt x="39364" y="2195"/>
                  </a:lnTo>
                  <a:lnTo>
                    <a:pt x="30090" y="5955"/>
                  </a:lnTo>
                  <a:lnTo>
                    <a:pt x="21477" y="11743"/>
                  </a:lnTo>
                  <a:lnTo>
                    <a:pt x="13883" y="19521"/>
                  </a:lnTo>
                  <a:lnTo>
                    <a:pt x="7633" y="28997"/>
                  </a:lnTo>
                  <a:lnTo>
                    <a:pt x="3184" y="39797"/>
                  </a:lnTo>
                  <a:lnTo>
                    <a:pt x="610" y="51571"/>
                  </a:lnTo>
                  <a:lnTo>
                    <a:pt x="0" y="63711"/>
                  </a:lnTo>
                  <a:lnTo>
                    <a:pt x="1627" y="75395"/>
                  </a:lnTo>
                  <a:lnTo>
                    <a:pt x="5423" y="86191"/>
                  </a:lnTo>
                  <a:lnTo>
                    <a:pt x="11054" y="95403"/>
                  </a:lnTo>
                  <a:lnTo>
                    <a:pt x="18112" y="101929"/>
                  </a:lnTo>
                  <a:lnTo>
                    <a:pt x="26226" y="105424"/>
                  </a:lnTo>
                  <a:lnTo>
                    <a:pt x="35095" y="106177"/>
                  </a:lnTo>
                  <a:lnTo>
                    <a:pt x="44492" y="104722"/>
                  </a:lnTo>
                  <a:lnTo>
                    <a:pt x="54244" y="101598"/>
                  </a:lnTo>
                  <a:lnTo>
                    <a:pt x="63910" y="97100"/>
                  </a:lnTo>
                  <a:lnTo>
                    <a:pt x="72794" y="91275"/>
                  </a:lnTo>
                  <a:lnTo>
                    <a:pt x="80574" y="84253"/>
                  </a:lnTo>
                  <a:lnTo>
                    <a:pt x="86950" y="76254"/>
                  </a:lnTo>
                  <a:lnTo>
                    <a:pt x="91484" y="67507"/>
                  </a:lnTo>
                  <a:lnTo>
                    <a:pt x="94148" y="58286"/>
                  </a:lnTo>
                  <a:lnTo>
                    <a:pt x="96029" y="51273"/>
                  </a:lnTo>
                  <a:lnTo>
                    <a:pt x="98356" y="49710"/>
                  </a:lnTo>
                  <a:lnTo>
                    <a:pt x="100961" y="52628"/>
                  </a:lnTo>
                  <a:lnTo>
                    <a:pt x="103756" y="58434"/>
                  </a:lnTo>
                  <a:lnTo>
                    <a:pt x="107053" y="65681"/>
                  </a:lnTo>
                  <a:lnTo>
                    <a:pt x="111445" y="73066"/>
                  </a:lnTo>
                  <a:lnTo>
                    <a:pt x="117154" y="79907"/>
                  </a:lnTo>
                  <a:lnTo>
                    <a:pt x="123817" y="85874"/>
                  </a:lnTo>
                  <a:lnTo>
                    <a:pt x="131430" y="91321"/>
                  </a:lnTo>
                  <a:lnTo>
                    <a:pt x="141780" y="96717"/>
                  </a:lnTo>
                  <a:lnTo>
                    <a:pt x="157970" y="102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63917" y="2200455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6"/>
                  </a:lnTo>
                  <a:lnTo>
                    <a:pt x="0" y="58382"/>
                  </a:lnTo>
                  <a:lnTo>
                    <a:pt x="0" y="732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63917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30167" y="2154533"/>
              <a:ext cx="112735" cy="140680"/>
            </a:xfrm>
            <a:custGeom>
              <a:avLst/>
              <a:gdLst/>
              <a:ahLst/>
              <a:cxnLst/>
              <a:rect l="0" t="0" r="0" b="0"/>
              <a:pathLst>
                <a:path w="112735" h="140680">
                  <a:moveTo>
                    <a:pt x="7449" y="66980"/>
                  </a:moveTo>
                  <a:lnTo>
                    <a:pt x="7516" y="78648"/>
                  </a:lnTo>
                  <a:lnTo>
                    <a:pt x="8157" y="89136"/>
                  </a:lnTo>
                  <a:lnTo>
                    <a:pt x="9425" y="99364"/>
                  </a:lnTo>
                  <a:lnTo>
                    <a:pt x="10237" y="106907"/>
                  </a:lnTo>
                  <a:lnTo>
                    <a:pt x="9460" y="108692"/>
                  </a:lnTo>
                  <a:lnTo>
                    <a:pt x="7654" y="105949"/>
                  </a:lnTo>
                  <a:lnTo>
                    <a:pt x="5422" y="100143"/>
                  </a:lnTo>
                  <a:lnTo>
                    <a:pt x="3293" y="92063"/>
                  </a:lnTo>
                  <a:lnTo>
                    <a:pt x="1531" y="82263"/>
                  </a:lnTo>
                  <a:lnTo>
                    <a:pt x="346" y="71358"/>
                  </a:lnTo>
                  <a:lnTo>
                    <a:pt x="0" y="60009"/>
                  </a:lnTo>
                  <a:lnTo>
                    <a:pt x="555" y="48625"/>
                  </a:lnTo>
                  <a:lnTo>
                    <a:pt x="2232" y="37533"/>
                  </a:lnTo>
                  <a:lnTo>
                    <a:pt x="5485" y="27079"/>
                  </a:lnTo>
                  <a:lnTo>
                    <a:pt x="10415" y="17399"/>
                  </a:lnTo>
                  <a:lnTo>
                    <a:pt x="16827" y="9085"/>
                  </a:lnTo>
                  <a:lnTo>
                    <a:pt x="24418" y="3236"/>
                  </a:lnTo>
                  <a:lnTo>
                    <a:pt x="32888" y="235"/>
                  </a:lnTo>
                  <a:lnTo>
                    <a:pt x="41828" y="0"/>
                  </a:lnTo>
                  <a:lnTo>
                    <a:pt x="50740" y="2343"/>
                  </a:lnTo>
                  <a:lnTo>
                    <a:pt x="59355" y="6885"/>
                  </a:lnTo>
                  <a:lnTo>
                    <a:pt x="67441" y="13320"/>
                  </a:lnTo>
                  <a:lnTo>
                    <a:pt x="74727" y="21518"/>
                  </a:lnTo>
                  <a:lnTo>
                    <a:pt x="81146" y="31247"/>
                  </a:lnTo>
                  <a:lnTo>
                    <a:pt x="86796" y="42199"/>
                  </a:lnTo>
                  <a:lnTo>
                    <a:pt x="91834" y="54073"/>
                  </a:lnTo>
                  <a:lnTo>
                    <a:pt x="96407" y="66606"/>
                  </a:lnTo>
                  <a:lnTo>
                    <a:pt x="100496" y="79381"/>
                  </a:lnTo>
                  <a:lnTo>
                    <a:pt x="104305" y="93275"/>
                  </a:lnTo>
                  <a:lnTo>
                    <a:pt x="108175" y="111743"/>
                  </a:lnTo>
                  <a:lnTo>
                    <a:pt x="112734" y="140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69916" y="2221513"/>
              <a:ext cx="4613" cy="84229"/>
            </a:xfrm>
            <a:custGeom>
              <a:avLst/>
              <a:gdLst/>
              <a:ahLst/>
              <a:cxnLst/>
              <a:rect l="0" t="0" r="0" b="0"/>
              <a:pathLst>
                <a:path w="4613" h="84229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42"/>
                  </a:lnTo>
                  <a:lnTo>
                    <a:pt x="512" y="34881"/>
                  </a:lnTo>
                  <a:lnTo>
                    <a:pt x="1385" y="45171"/>
                  </a:lnTo>
                  <a:lnTo>
                    <a:pt x="2690" y="59854"/>
                  </a:lnTo>
                  <a:lnTo>
                    <a:pt x="4612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53471" y="209517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27171" y="2137285"/>
              <a:ext cx="112677" cy="150709"/>
            </a:xfrm>
            <a:custGeom>
              <a:avLst/>
              <a:gdLst/>
              <a:ahLst/>
              <a:cxnLst/>
              <a:rect l="0" t="0" r="0" b="0"/>
              <a:pathLst>
                <a:path w="112677" h="150709">
                  <a:moveTo>
                    <a:pt x="105284" y="0"/>
                  </a:moveTo>
                  <a:lnTo>
                    <a:pt x="93617" y="2933"/>
                  </a:lnTo>
                  <a:lnTo>
                    <a:pt x="83128" y="5716"/>
                  </a:lnTo>
                  <a:lnTo>
                    <a:pt x="72826" y="8620"/>
                  </a:lnTo>
                  <a:lnTo>
                    <a:pt x="62525" y="11833"/>
                  </a:lnTo>
                  <a:lnTo>
                    <a:pt x="52182" y="15646"/>
                  </a:lnTo>
                  <a:lnTo>
                    <a:pt x="41810" y="20168"/>
                  </a:lnTo>
                  <a:lnTo>
                    <a:pt x="32073" y="25504"/>
                  </a:lnTo>
                  <a:lnTo>
                    <a:pt x="24208" y="31841"/>
                  </a:lnTo>
                  <a:lnTo>
                    <a:pt x="18751" y="39169"/>
                  </a:lnTo>
                  <a:lnTo>
                    <a:pt x="15904" y="47022"/>
                  </a:lnTo>
                  <a:lnTo>
                    <a:pt x="15881" y="54599"/>
                  </a:lnTo>
                  <a:lnTo>
                    <a:pt x="18502" y="61463"/>
                  </a:lnTo>
                  <a:lnTo>
                    <a:pt x="23481" y="67373"/>
                  </a:lnTo>
                  <a:lnTo>
                    <a:pt x="30618" y="72119"/>
                  </a:lnTo>
                  <a:lnTo>
                    <a:pt x="39591" y="75719"/>
                  </a:lnTo>
                  <a:lnTo>
                    <a:pt x="49848" y="78511"/>
                  </a:lnTo>
                  <a:lnTo>
                    <a:pt x="60716" y="81015"/>
                  </a:lnTo>
                  <a:lnTo>
                    <a:pt x="71751" y="83570"/>
                  </a:lnTo>
                  <a:lnTo>
                    <a:pt x="82429" y="86630"/>
                  </a:lnTo>
                  <a:lnTo>
                    <a:pt x="92067" y="90829"/>
                  </a:lnTo>
                  <a:lnTo>
                    <a:pt x="100385" y="96402"/>
                  </a:lnTo>
                  <a:lnTo>
                    <a:pt x="106969" y="103249"/>
                  </a:lnTo>
                  <a:lnTo>
                    <a:pt x="111118" y="111132"/>
                  </a:lnTo>
                  <a:lnTo>
                    <a:pt x="112676" y="119790"/>
                  </a:lnTo>
                  <a:lnTo>
                    <a:pt x="111621" y="128515"/>
                  </a:lnTo>
                  <a:lnTo>
                    <a:pt x="107806" y="136219"/>
                  </a:lnTo>
                  <a:lnTo>
                    <a:pt x="101427" y="142386"/>
                  </a:lnTo>
                  <a:lnTo>
                    <a:pt x="92927" y="146860"/>
                  </a:lnTo>
                  <a:lnTo>
                    <a:pt x="82797" y="149579"/>
                  </a:lnTo>
                  <a:lnTo>
                    <a:pt x="71480" y="150708"/>
                  </a:lnTo>
                  <a:lnTo>
                    <a:pt x="59546" y="150701"/>
                  </a:lnTo>
                  <a:lnTo>
                    <a:pt x="46315" y="150189"/>
                  </a:lnTo>
                  <a:lnTo>
                    <a:pt x="28398" y="149132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85098" y="1979357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56"/>
                  </a:lnTo>
                  <a:lnTo>
                    <a:pt x="178" y="53819"/>
                  </a:lnTo>
                  <a:lnTo>
                    <a:pt x="826" y="69166"/>
                  </a:lnTo>
                  <a:lnTo>
                    <a:pt x="2075" y="83800"/>
                  </a:lnTo>
                  <a:lnTo>
                    <a:pt x="3727" y="97696"/>
                  </a:lnTo>
                  <a:lnTo>
                    <a:pt x="5375" y="111234"/>
                  </a:lnTo>
                  <a:lnTo>
                    <a:pt x="6782" y="124700"/>
                  </a:lnTo>
                  <a:lnTo>
                    <a:pt x="8048" y="138065"/>
                  </a:lnTo>
                  <a:lnTo>
                    <a:pt x="9504" y="151059"/>
                  </a:lnTo>
                  <a:lnTo>
                    <a:pt x="11335" y="163558"/>
                  </a:lnTo>
                  <a:lnTo>
                    <a:pt x="13566" y="175904"/>
                  </a:lnTo>
                  <a:lnTo>
                    <a:pt x="16142" y="188793"/>
                  </a:lnTo>
                  <a:lnTo>
                    <a:pt x="18985" y="202574"/>
                  </a:lnTo>
                  <a:lnTo>
                    <a:pt x="21860" y="217101"/>
                  </a:lnTo>
                  <a:lnTo>
                    <a:pt x="24404" y="231932"/>
                  </a:lnTo>
                  <a:lnTo>
                    <a:pt x="26444" y="246753"/>
                  </a:lnTo>
                  <a:lnTo>
                    <a:pt x="27985" y="261219"/>
                  </a:lnTo>
                  <a:lnTo>
                    <a:pt x="29268" y="276509"/>
                  </a:lnTo>
                  <a:lnTo>
                    <a:pt x="30404" y="296195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367175" y="2161035"/>
              <a:ext cx="160079" cy="130396"/>
            </a:xfrm>
            <a:custGeom>
              <a:avLst/>
              <a:gdLst/>
              <a:ahLst/>
              <a:cxnLst/>
              <a:rect l="0" t="0" r="0" b="0"/>
              <a:pathLst>
                <a:path w="160079" h="130396">
                  <a:moveTo>
                    <a:pt x="86379" y="102591"/>
                  </a:moveTo>
                  <a:lnTo>
                    <a:pt x="92113" y="96590"/>
                  </a:lnTo>
                  <a:lnTo>
                    <a:pt x="96397" y="89745"/>
                  </a:lnTo>
                  <a:lnTo>
                    <a:pt x="99598" y="81357"/>
                  </a:lnTo>
                  <a:lnTo>
                    <a:pt x="101787" y="71730"/>
                  </a:lnTo>
                  <a:lnTo>
                    <a:pt x="102835" y="61416"/>
                  </a:lnTo>
                  <a:lnTo>
                    <a:pt x="102768" y="50812"/>
                  </a:lnTo>
                  <a:lnTo>
                    <a:pt x="101425" y="40287"/>
                  </a:lnTo>
                  <a:lnTo>
                    <a:pt x="98400" y="30235"/>
                  </a:lnTo>
                  <a:lnTo>
                    <a:pt x="93625" y="20830"/>
                  </a:lnTo>
                  <a:lnTo>
                    <a:pt x="87317" y="12535"/>
                  </a:lnTo>
                  <a:lnTo>
                    <a:pt x="79796" y="6167"/>
                  </a:lnTo>
                  <a:lnTo>
                    <a:pt x="71373" y="2001"/>
                  </a:lnTo>
                  <a:lnTo>
                    <a:pt x="62465" y="0"/>
                  </a:lnTo>
                  <a:lnTo>
                    <a:pt x="53574" y="87"/>
                  </a:lnTo>
                  <a:lnTo>
                    <a:pt x="44974" y="2004"/>
                  </a:lnTo>
                  <a:lnTo>
                    <a:pt x="36897" y="5712"/>
                  </a:lnTo>
                  <a:lnTo>
                    <a:pt x="29618" y="11466"/>
                  </a:lnTo>
                  <a:lnTo>
                    <a:pt x="23203" y="19217"/>
                  </a:lnTo>
                  <a:lnTo>
                    <a:pt x="17555" y="28504"/>
                  </a:lnTo>
                  <a:lnTo>
                    <a:pt x="12520" y="38646"/>
                  </a:lnTo>
                  <a:lnTo>
                    <a:pt x="7951" y="49173"/>
                  </a:lnTo>
                  <a:lnTo>
                    <a:pt x="4051" y="60002"/>
                  </a:lnTo>
                  <a:lnTo>
                    <a:pt x="1335" y="71331"/>
                  </a:lnTo>
                  <a:lnTo>
                    <a:pt x="0" y="83234"/>
                  </a:lnTo>
                  <a:lnTo>
                    <a:pt x="256" y="95175"/>
                  </a:lnTo>
                  <a:lnTo>
                    <a:pt x="2481" y="106134"/>
                  </a:lnTo>
                  <a:lnTo>
                    <a:pt x="6686" y="115602"/>
                  </a:lnTo>
                  <a:lnTo>
                    <a:pt x="12594" y="123093"/>
                  </a:lnTo>
                  <a:lnTo>
                    <a:pt x="19840" y="127919"/>
                  </a:lnTo>
                  <a:lnTo>
                    <a:pt x="28075" y="129973"/>
                  </a:lnTo>
                  <a:lnTo>
                    <a:pt x="36855" y="129606"/>
                  </a:lnTo>
                  <a:lnTo>
                    <a:pt x="45661" y="127324"/>
                  </a:lnTo>
                  <a:lnTo>
                    <a:pt x="54203" y="123608"/>
                  </a:lnTo>
                  <a:lnTo>
                    <a:pt x="62241" y="118696"/>
                  </a:lnTo>
                  <a:lnTo>
                    <a:pt x="69494" y="112585"/>
                  </a:lnTo>
                  <a:lnTo>
                    <a:pt x="75907" y="105415"/>
                  </a:lnTo>
                  <a:lnTo>
                    <a:pt x="82118" y="99034"/>
                  </a:lnTo>
                  <a:lnTo>
                    <a:pt x="88390" y="96385"/>
                  </a:lnTo>
                  <a:lnTo>
                    <a:pt x="94061" y="97947"/>
                  </a:lnTo>
                  <a:lnTo>
                    <a:pt x="99443" y="102671"/>
                  </a:lnTo>
                  <a:lnTo>
                    <a:pt x="104931" y="109462"/>
                  </a:lnTo>
                  <a:lnTo>
                    <a:pt x="110860" y="116908"/>
                  </a:lnTo>
                  <a:lnTo>
                    <a:pt x="117565" y="123297"/>
                  </a:lnTo>
                  <a:lnTo>
                    <a:pt x="125169" y="127770"/>
                  </a:lnTo>
                  <a:lnTo>
                    <a:pt x="133808" y="130395"/>
                  </a:lnTo>
                  <a:lnTo>
                    <a:pt x="144748" y="129767"/>
                  </a:lnTo>
                  <a:lnTo>
                    <a:pt x="160078" y="123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533563" y="2191479"/>
              <a:ext cx="98976" cy="103734"/>
            </a:xfrm>
            <a:custGeom>
              <a:avLst/>
              <a:gdLst/>
              <a:ahLst/>
              <a:cxnLst/>
              <a:rect l="0" t="0" r="0" b="0"/>
              <a:pathLst>
                <a:path w="98976" h="103734">
                  <a:moveTo>
                    <a:pt x="4219" y="51091"/>
                  </a:moveTo>
                  <a:lnTo>
                    <a:pt x="3934" y="64702"/>
                  </a:lnTo>
                  <a:lnTo>
                    <a:pt x="2172" y="69497"/>
                  </a:lnTo>
                  <a:lnTo>
                    <a:pt x="569" y="67911"/>
                  </a:lnTo>
                  <a:lnTo>
                    <a:pt x="0" y="62772"/>
                  </a:lnTo>
                  <a:lnTo>
                    <a:pt x="497" y="55417"/>
                  </a:lnTo>
                  <a:lnTo>
                    <a:pt x="1864" y="46356"/>
                  </a:lnTo>
                  <a:lnTo>
                    <a:pt x="3893" y="35948"/>
                  </a:lnTo>
                  <a:lnTo>
                    <a:pt x="6895" y="25162"/>
                  </a:lnTo>
                  <a:lnTo>
                    <a:pt x="11649" y="15501"/>
                  </a:lnTo>
                  <a:lnTo>
                    <a:pt x="18431" y="7718"/>
                  </a:lnTo>
                  <a:lnTo>
                    <a:pt x="26579" y="2339"/>
                  </a:lnTo>
                  <a:lnTo>
                    <a:pt x="34818" y="0"/>
                  </a:lnTo>
                  <a:lnTo>
                    <a:pt x="42396" y="729"/>
                  </a:lnTo>
                  <a:lnTo>
                    <a:pt x="49261" y="4098"/>
                  </a:lnTo>
                  <a:lnTo>
                    <a:pt x="55778" y="9541"/>
                  </a:lnTo>
                  <a:lnTo>
                    <a:pt x="62227" y="16523"/>
                  </a:lnTo>
                  <a:lnTo>
                    <a:pt x="68575" y="24611"/>
                  </a:lnTo>
                  <a:lnTo>
                    <a:pt x="74552" y="33474"/>
                  </a:lnTo>
                  <a:lnTo>
                    <a:pt x="80020" y="42869"/>
                  </a:lnTo>
                  <a:lnTo>
                    <a:pt x="84846" y="52556"/>
                  </a:lnTo>
                  <a:lnTo>
                    <a:pt x="89298" y="63438"/>
                  </a:lnTo>
                  <a:lnTo>
                    <a:pt x="93766" y="78702"/>
                  </a:lnTo>
                  <a:lnTo>
                    <a:pt x="98975" y="103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73542" y="1956343"/>
              <a:ext cx="106397" cy="346714"/>
            </a:xfrm>
            <a:custGeom>
              <a:avLst/>
              <a:gdLst/>
              <a:ahLst/>
              <a:cxnLst/>
              <a:rect l="0" t="0" r="0" b="0"/>
              <a:pathLst>
                <a:path w="106397" h="346714">
                  <a:moveTo>
                    <a:pt x="53753" y="317812"/>
                  </a:moveTo>
                  <a:lnTo>
                    <a:pt x="59486" y="311811"/>
                  </a:lnTo>
                  <a:lnTo>
                    <a:pt x="63771" y="304966"/>
                  </a:lnTo>
                  <a:lnTo>
                    <a:pt x="66967" y="296583"/>
                  </a:lnTo>
                  <a:lnTo>
                    <a:pt x="68983" y="287128"/>
                  </a:lnTo>
                  <a:lnTo>
                    <a:pt x="69384" y="277462"/>
                  </a:lnTo>
                  <a:lnTo>
                    <a:pt x="68067" y="268121"/>
                  </a:lnTo>
                  <a:lnTo>
                    <a:pt x="65072" y="259767"/>
                  </a:lnTo>
                  <a:lnTo>
                    <a:pt x="60400" y="253308"/>
                  </a:lnTo>
                  <a:lnTo>
                    <a:pt x="54226" y="249061"/>
                  </a:lnTo>
                  <a:lnTo>
                    <a:pt x="46998" y="247162"/>
                  </a:lnTo>
                  <a:lnTo>
                    <a:pt x="39317" y="247844"/>
                  </a:lnTo>
                  <a:lnTo>
                    <a:pt x="31570" y="250967"/>
                  </a:lnTo>
                  <a:lnTo>
                    <a:pt x="24082" y="256127"/>
                  </a:lnTo>
                  <a:lnTo>
                    <a:pt x="17207" y="262862"/>
                  </a:lnTo>
                  <a:lnTo>
                    <a:pt x="11077" y="270754"/>
                  </a:lnTo>
                  <a:lnTo>
                    <a:pt x="5961" y="279472"/>
                  </a:lnTo>
                  <a:lnTo>
                    <a:pt x="2347" y="288768"/>
                  </a:lnTo>
                  <a:lnTo>
                    <a:pt x="366" y="298457"/>
                  </a:lnTo>
                  <a:lnTo>
                    <a:pt x="0" y="308250"/>
                  </a:lnTo>
                  <a:lnTo>
                    <a:pt x="1267" y="317752"/>
                  </a:lnTo>
                  <a:lnTo>
                    <a:pt x="4011" y="326760"/>
                  </a:lnTo>
                  <a:lnTo>
                    <a:pt x="8123" y="334774"/>
                  </a:lnTo>
                  <a:lnTo>
                    <a:pt x="13623" y="340948"/>
                  </a:lnTo>
                  <a:lnTo>
                    <a:pt x="20385" y="344975"/>
                  </a:lnTo>
                  <a:lnTo>
                    <a:pt x="27855" y="346713"/>
                  </a:lnTo>
                  <a:lnTo>
                    <a:pt x="35175" y="345917"/>
                  </a:lnTo>
                  <a:lnTo>
                    <a:pt x="41875" y="342709"/>
                  </a:lnTo>
                  <a:lnTo>
                    <a:pt x="48015" y="337321"/>
                  </a:lnTo>
                  <a:lnTo>
                    <a:pt x="53980" y="329900"/>
                  </a:lnTo>
                  <a:lnTo>
                    <a:pt x="60026" y="320725"/>
                  </a:lnTo>
                  <a:lnTo>
                    <a:pt x="66088" y="309991"/>
                  </a:lnTo>
                  <a:lnTo>
                    <a:pt x="71866" y="297739"/>
                  </a:lnTo>
                  <a:lnTo>
                    <a:pt x="77198" y="284124"/>
                  </a:lnTo>
                  <a:lnTo>
                    <a:pt x="81915" y="269236"/>
                  </a:lnTo>
                  <a:lnTo>
                    <a:pt x="85777" y="253033"/>
                  </a:lnTo>
                  <a:lnTo>
                    <a:pt x="88742" y="235612"/>
                  </a:lnTo>
                  <a:lnTo>
                    <a:pt x="90919" y="217185"/>
                  </a:lnTo>
                  <a:lnTo>
                    <a:pt x="92470" y="197984"/>
                  </a:lnTo>
                  <a:lnTo>
                    <a:pt x="93554" y="178220"/>
                  </a:lnTo>
                  <a:lnTo>
                    <a:pt x="94301" y="158220"/>
                  </a:lnTo>
                  <a:lnTo>
                    <a:pt x="94811" y="138413"/>
                  </a:lnTo>
                  <a:lnTo>
                    <a:pt x="95157" y="119017"/>
                  </a:lnTo>
                  <a:lnTo>
                    <a:pt x="95391" y="100060"/>
                  </a:lnTo>
                  <a:lnTo>
                    <a:pt x="95548" y="81484"/>
                  </a:lnTo>
                  <a:lnTo>
                    <a:pt x="95649" y="63216"/>
                  </a:lnTo>
                  <a:lnTo>
                    <a:pt x="95547" y="45506"/>
                  </a:lnTo>
                  <a:lnTo>
                    <a:pt x="94946" y="28905"/>
                  </a:lnTo>
                  <a:lnTo>
                    <a:pt x="93722" y="13712"/>
                  </a:lnTo>
                  <a:lnTo>
                    <a:pt x="91835" y="2859"/>
                  </a:lnTo>
                  <a:lnTo>
                    <a:pt x="89723" y="0"/>
                  </a:lnTo>
                  <a:lnTo>
                    <a:pt x="88128" y="3877"/>
                  </a:lnTo>
                  <a:lnTo>
                    <a:pt x="87092" y="12425"/>
                  </a:lnTo>
                  <a:lnTo>
                    <a:pt x="86446" y="24395"/>
                  </a:lnTo>
                  <a:lnTo>
                    <a:pt x="86044" y="39338"/>
                  </a:lnTo>
                  <a:lnTo>
                    <a:pt x="85792" y="56807"/>
                  </a:lnTo>
                  <a:lnTo>
                    <a:pt x="85633" y="75955"/>
                  </a:lnTo>
                  <a:lnTo>
                    <a:pt x="85531" y="95668"/>
                  </a:lnTo>
                  <a:lnTo>
                    <a:pt x="85465" y="115276"/>
                  </a:lnTo>
                  <a:lnTo>
                    <a:pt x="85421" y="134683"/>
                  </a:lnTo>
                  <a:lnTo>
                    <a:pt x="85393" y="154163"/>
                  </a:lnTo>
                  <a:lnTo>
                    <a:pt x="85379" y="173885"/>
                  </a:lnTo>
                  <a:lnTo>
                    <a:pt x="85540" y="193402"/>
                  </a:lnTo>
                  <a:lnTo>
                    <a:pt x="86180" y="211763"/>
                  </a:lnTo>
                  <a:lnTo>
                    <a:pt x="87428" y="228524"/>
                  </a:lnTo>
                  <a:lnTo>
                    <a:pt x="89250" y="243729"/>
                  </a:lnTo>
                  <a:lnTo>
                    <a:pt x="91545" y="257637"/>
                  </a:lnTo>
                  <a:lnTo>
                    <a:pt x="94194" y="270536"/>
                  </a:lnTo>
                  <a:lnTo>
                    <a:pt x="96950" y="282239"/>
                  </a:lnTo>
                  <a:lnTo>
                    <a:pt x="99704" y="293230"/>
                  </a:lnTo>
                  <a:lnTo>
                    <a:pt x="102695" y="304481"/>
                  </a:lnTo>
                  <a:lnTo>
                    <a:pt x="106396" y="317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35860" y="2147813"/>
              <a:ext cx="107215" cy="150972"/>
            </a:xfrm>
            <a:custGeom>
              <a:avLst/>
              <a:gdLst/>
              <a:ahLst/>
              <a:cxnLst/>
              <a:rect l="0" t="0" r="0" b="0"/>
              <a:pathLst>
                <a:path w="107215" h="150972">
                  <a:moveTo>
                    <a:pt x="91476" y="0"/>
                  </a:moveTo>
                  <a:lnTo>
                    <a:pt x="79808" y="134"/>
                  </a:lnTo>
                  <a:lnTo>
                    <a:pt x="69320" y="1414"/>
                  </a:lnTo>
                  <a:lnTo>
                    <a:pt x="59023" y="4007"/>
                  </a:lnTo>
                  <a:lnTo>
                    <a:pt x="48894" y="7727"/>
                  </a:lnTo>
                  <a:lnTo>
                    <a:pt x="39199" y="12360"/>
                  </a:lnTo>
                  <a:lnTo>
                    <a:pt x="30067" y="17698"/>
                  </a:lnTo>
                  <a:lnTo>
                    <a:pt x="21637" y="23718"/>
                  </a:lnTo>
                  <a:lnTo>
                    <a:pt x="14124" y="30580"/>
                  </a:lnTo>
                  <a:lnTo>
                    <a:pt x="7572" y="38295"/>
                  </a:lnTo>
                  <a:lnTo>
                    <a:pt x="2512" y="46423"/>
                  </a:lnTo>
                  <a:lnTo>
                    <a:pt x="0" y="54191"/>
                  </a:lnTo>
                  <a:lnTo>
                    <a:pt x="390" y="61182"/>
                  </a:lnTo>
                  <a:lnTo>
                    <a:pt x="3415" y="67010"/>
                  </a:lnTo>
                  <a:lnTo>
                    <a:pt x="8569" y="71168"/>
                  </a:lnTo>
                  <a:lnTo>
                    <a:pt x="15328" y="73562"/>
                  </a:lnTo>
                  <a:lnTo>
                    <a:pt x="23253" y="74728"/>
                  </a:lnTo>
                  <a:lnTo>
                    <a:pt x="32000" y="75603"/>
                  </a:lnTo>
                  <a:lnTo>
                    <a:pt x="41314" y="76763"/>
                  </a:lnTo>
                  <a:lnTo>
                    <a:pt x="50852" y="78566"/>
                  </a:lnTo>
                  <a:lnTo>
                    <a:pt x="60182" y="81314"/>
                  </a:lnTo>
                  <a:lnTo>
                    <a:pt x="69087" y="85060"/>
                  </a:lnTo>
                  <a:lnTo>
                    <a:pt x="77543" y="89677"/>
                  </a:lnTo>
                  <a:lnTo>
                    <a:pt x="85609" y="94987"/>
                  </a:lnTo>
                  <a:lnTo>
                    <a:pt x="93352" y="100816"/>
                  </a:lnTo>
                  <a:lnTo>
                    <a:pt x="100197" y="107186"/>
                  </a:lnTo>
                  <a:lnTo>
                    <a:pt x="104979" y="114291"/>
                  </a:lnTo>
                  <a:lnTo>
                    <a:pt x="107214" y="122169"/>
                  </a:lnTo>
                  <a:lnTo>
                    <a:pt x="106576" y="130238"/>
                  </a:lnTo>
                  <a:lnTo>
                    <a:pt x="102575" y="137435"/>
                  </a:lnTo>
                  <a:lnTo>
                    <a:pt x="95294" y="143230"/>
                  </a:lnTo>
                  <a:lnTo>
                    <a:pt x="85558" y="147440"/>
                  </a:lnTo>
                  <a:lnTo>
                    <a:pt x="74601" y="149974"/>
                  </a:lnTo>
                  <a:lnTo>
                    <a:pt x="63258" y="150971"/>
                  </a:lnTo>
                  <a:lnTo>
                    <a:pt x="52374" y="150675"/>
                  </a:lnTo>
                  <a:lnTo>
                    <a:pt x="41908" y="149193"/>
                  </a:lnTo>
                  <a:lnTo>
                    <a:pt x="30957" y="145281"/>
                  </a:lnTo>
                  <a:lnTo>
                    <a:pt x="1777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74735" y="2189927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64832" y="7662"/>
                  </a:lnTo>
                  <a:lnTo>
                    <a:pt x="55845" y="5520"/>
                  </a:lnTo>
                  <a:lnTo>
                    <a:pt x="45867" y="3917"/>
                  </a:lnTo>
                  <a:lnTo>
                    <a:pt x="35536" y="2734"/>
                  </a:lnTo>
                  <a:lnTo>
                    <a:pt x="25200" y="1755"/>
                  </a:lnTo>
                  <a:lnTo>
                    <a:pt x="13946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57841" y="2161353"/>
              <a:ext cx="206450" cy="133860"/>
            </a:xfrm>
            <a:custGeom>
              <a:avLst/>
              <a:gdLst/>
              <a:ahLst/>
              <a:cxnLst/>
              <a:rect l="0" t="0" r="0" b="0"/>
              <a:pathLst>
                <a:path w="206450" h="133860">
                  <a:moveTo>
                    <a:pt x="6407" y="28574"/>
                  </a:moveTo>
                  <a:lnTo>
                    <a:pt x="6474" y="40309"/>
                  </a:lnTo>
                  <a:lnTo>
                    <a:pt x="7114" y="51438"/>
                  </a:lnTo>
                  <a:lnTo>
                    <a:pt x="8386" y="63016"/>
                  </a:lnTo>
                  <a:lnTo>
                    <a:pt x="9315" y="74356"/>
                  </a:lnTo>
                  <a:lnTo>
                    <a:pt x="8232" y="82299"/>
                  </a:lnTo>
                  <a:lnTo>
                    <a:pt x="5486" y="83986"/>
                  </a:lnTo>
                  <a:lnTo>
                    <a:pt x="2792" y="80080"/>
                  </a:lnTo>
                  <a:lnTo>
                    <a:pt x="865" y="72312"/>
                  </a:lnTo>
                  <a:lnTo>
                    <a:pt x="0" y="62509"/>
                  </a:lnTo>
                  <a:lnTo>
                    <a:pt x="201" y="51848"/>
                  </a:lnTo>
                  <a:lnTo>
                    <a:pt x="1473" y="41077"/>
                  </a:lnTo>
                  <a:lnTo>
                    <a:pt x="3924" y="30758"/>
                  </a:lnTo>
                  <a:lnTo>
                    <a:pt x="7503" y="21122"/>
                  </a:lnTo>
                  <a:lnTo>
                    <a:pt x="12194" y="12648"/>
                  </a:lnTo>
                  <a:lnTo>
                    <a:pt x="18092" y="6149"/>
                  </a:lnTo>
                  <a:lnTo>
                    <a:pt x="25129" y="1894"/>
                  </a:lnTo>
                  <a:lnTo>
                    <a:pt x="32955" y="0"/>
                  </a:lnTo>
                  <a:lnTo>
                    <a:pt x="41046" y="690"/>
                  </a:lnTo>
                  <a:lnTo>
                    <a:pt x="49078" y="3820"/>
                  </a:lnTo>
                  <a:lnTo>
                    <a:pt x="56927" y="8987"/>
                  </a:lnTo>
                  <a:lnTo>
                    <a:pt x="64577" y="15727"/>
                  </a:lnTo>
                  <a:lnTo>
                    <a:pt x="72071" y="23577"/>
                  </a:lnTo>
                  <a:lnTo>
                    <a:pt x="79968" y="30575"/>
                  </a:lnTo>
                  <a:lnTo>
                    <a:pt x="88090" y="33739"/>
                  </a:lnTo>
                  <a:lnTo>
                    <a:pt x="95229" y="32542"/>
                  </a:lnTo>
                  <a:lnTo>
                    <a:pt x="101638" y="28057"/>
                  </a:lnTo>
                  <a:lnTo>
                    <a:pt x="107822" y="21419"/>
                  </a:lnTo>
                  <a:lnTo>
                    <a:pt x="114384" y="14072"/>
                  </a:lnTo>
                  <a:lnTo>
                    <a:pt x="122043" y="7748"/>
                  </a:lnTo>
                  <a:lnTo>
                    <a:pt x="131060" y="3285"/>
                  </a:lnTo>
                  <a:lnTo>
                    <a:pt x="141020" y="918"/>
                  </a:lnTo>
                  <a:lnTo>
                    <a:pt x="151078" y="676"/>
                  </a:lnTo>
                  <a:lnTo>
                    <a:pt x="160719" y="2332"/>
                  </a:lnTo>
                  <a:lnTo>
                    <a:pt x="169627" y="5845"/>
                  </a:lnTo>
                  <a:lnTo>
                    <a:pt x="177531" y="11458"/>
                  </a:lnTo>
                  <a:lnTo>
                    <a:pt x="184391" y="19116"/>
                  </a:lnTo>
                  <a:lnTo>
                    <a:pt x="190183" y="28507"/>
                  </a:lnTo>
                  <a:lnTo>
                    <a:pt x="194791" y="39251"/>
                  </a:lnTo>
                  <a:lnTo>
                    <a:pt x="198265" y="50990"/>
                  </a:lnTo>
                  <a:lnTo>
                    <a:pt x="200794" y="63411"/>
                  </a:lnTo>
                  <a:lnTo>
                    <a:pt x="202857" y="77765"/>
                  </a:lnTo>
                  <a:lnTo>
                    <a:pt x="204638" y="98663"/>
                  </a:lnTo>
                  <a:lnTo>
                    <a:pt x="206449" y="133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513625" y="2186333"/>
              <a:ext cx="128326" cy="124400"/>
            </a:xfrm>
            <a:custGeom>
              <a:avLst/>
              <a:gdLst/>
              <a:ahLst/>
              <a:cxnLst/>
              <a:rect l="0" t="0" r="0" b="0"/>
              <a:pathLst>
                <a:path w="128326" h="124400">
                  <a:moveTo>
                    <a:pt x="98064" y="3594"/>
                  </a:moveTo>
                  <a:lnTo>
                    <a:pt x="89262" y="861"/>
                  </a:lnTo>
                  <a:lnTo>
                    <a:pt x="80916" y="0"/>
                  </a:lnTo>
                  <a:lnTo>
                    <a:pt x="72222" y="990"/>
                  </a:lnTo>
                  <a:lnTo>
                    <a:pt x="63274" y="3529"/>
                  </a:lnTo>
                  <a:lnTo>
                    <a:pt x="54427" y="7313"/>
                  </a:lnTo>
                  <a:lnTo>
                    <a:pt x="45888" y="12049"/>
                  </a:lnTo>
                  <a:lnTo>
                    <a:pt x="37700" y="17481"/>
                  </a:lnTo>
                  <a:lnTo>
                    <a:pt x="29823" y="23412"/>
                  </a:lnTo>
                  <a:lnTo>
                    <a:pt x="22201" y="29698"/>
                  </a:lnTo>
                  <a:lnTo>
                    <a:pt x="15101" y="36561"/>
                  </a:lnTo>
                  <a:lnTo>
                    <a:pt x="9084" y="44538"/>
                  </a:lnTo>
                  <a:lnTo>
                    <a:pt x="4380" y="53827"/>
                  </a:lnTo>
                  <a:lnTo>
                    <a:pt x="1222" y="63998"/>
                  </a:lnTo>
                  <a:lnTo>
                    <a:pt x="0" y="74212"/>
                  </a:lnTo>
                  <a:lnTo>
                    <a:pt x="742" y="83963"/>
                  </a:lnTo>
                  <a:lnTo>
                    <a:pt x="3343" y="92949"/>
                  </a:lnTo>
                  <a:lnTo>
                    <a:pt x="7746" y="100906"/>
                  </a:lnTo>
                  <a:lnTo>
                    <a:pt x="13747" y="107802"/>
                  </a:lnTo>
                  <a:lnTo>
                    <a:pt x="21197" y="113619"/>
                  </a:lnTo>
                  <a:lnTo>
                    <a:pt x="30092" y="118244"/>
                  </a:lnTo>
                  <a:lnTo>
                    <a:pt x="40286" y="121720"/>
                  </a:lnTo>
                  <a:lnTo>
                    <a:pt x="51214" y="123905"/>
                  </a:lnTo>
                  <a:lnTo>
                    <a:pt x="62008" y="124399"/>
                  </a:lnTo>
                  <a:lnTo>
                    <a:pt x="72189" y="123133"/>
                  </a:lnTo>
                  <a:lnTo>
                    <a:pt x="81651" y="120165"/>
                  </a:lnTo>
                  <a:lnTo>
                    <a:pt x="90467" y="115506"/>
                  </a:lnTo>
                  <a:lnTo>
                    <a:pt x="98763" y="109336"/>
                  </a:lnTo>
                  <a:lnTo>
                    <a:pt x="106504" y="101940"/>
                  </a:lnTo>
                  <a:lnTo>
                    <a:pt x="113492" y="93613"/>
                  </a:lnTo>
                  <a:lnTo>
                    <a:pt x="119666" y="84614"/>
                  </a:lnTo>
                  <a:lnTo>
                    <a:pt x="124626" y="75302"/>
                  </a:lnTo>
                  <a:lnTo>
                    <a:pt x="127597" y="66131"/>
                  </a:lnTo>
                  <a:lnTo>
                    <a:pt x="128325" y="57340"/>
                  </a:lnTo>
                  <a:lnTo>
                    <a:pt x="126864" y="49134"/>
                  </a:lnTo>
                  <a:lnTo>
                    <a:pt x="123299" y="41767"/>
                  </a:lnTo>
                  <a:lnTo>
                    <a:pt x="117916" y="35293"/>
                  </a:lnTo>
                  <a:lnTo>
                    <a:pt x="111546" y="29561"/>
                  </a:lnTo>
                  <a:lnTo>
                    <a:pt x="104846" y="23642"/>
                  </a:lnTo>
                  <a:lnTo>
                    <a:pt x="97234" y="15899"/>
                  </a:lnTo>
                  <a:lnTo>
                    <a:pt x="87535" y="3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02419" y="2185319"/>
              <a:ext cx="145260" cy="131642"/>
            </a:xfrm>
            <a:custGeom>
              <a:avLst/>
              <a:gdLst/>
              <a:ahLst/>
              <a:cxnLst/>
              <a:rect l="0" t="0" r="0" b="0"/>
              <a:pathLst>
                <a:path w="145260" h="131642">
                  <a:moveTo>
                    <a:pt x="98783" y="4608"/>
                  </a:moveTo>
                  <a:lnTo>
                    <a:pt x="89982" y="1808"/>
                  </a:lnTo>
                  <a:lnTo>
                    <a:pt x="81634" y="306"/>
                  </a:lnTo>
                  <a:lnTo>
                    <a:pt x="72936" y="0"/>
                  </a:lnTo>
                  <a:lnTo>
                    <a:pt x="63815" y="679"/>
                  </a:lnTo>
                  <a:lnTo>
                    <a:pt x="54320" y="2147"/>
                  </a:lnTo>
                  <a:lnTo>
                    <a:pt x="44533" y="4221"/>
                  </a:lnTo>
                  <a:lnTo>
                    <a:pt x="34692" y="6903"/>
                  </a:lnTo>
                  <a:lnTo>
                    <a:pt x="25165" y="10374"/>
                  </a:lnTo>
                  <a:lnTo>
                    <a:pt x="16150" y="14669"/>
                  </a:lnTo>
                  <a:lnTo>
                    <a:pt x="8304" y="19688"/>
                  </a:lnTo>
                  <a:lnTo>
                    <a:pt x="2776" y="25281"/>
                  </a:lnTo>
                  <a:lnTo>
                    <a:pt x="0" y="31293"/>
                  </a:lnTo>
                  <a:lnTo>
                    <a:pt x="87" y="37280"/>
                  </a:lnTo>
                  <a:lnTo>
                    <a:pt x="3180" y="42532"/>
                  </a:lnTo>
                  <a:lnTo>
                    <a:pt x="9038" y="46726"/>
                  </a:lnTo>
                  <a:lnTo>
                    <a:pt x="17173" y="49880"/>
                  </a:lnTo>
                  <a:lnTo>
                    <a:pt x="27049" y="52161"/>
                  </a:lnTo>
                  <a:lnTo>
                    <a:pt x="38201" y="53775"/>
                  </a:lnTo>
                  <a:lnTo>
                    <a:pt x="50260" y="55065"/>
                  </a:lnTo>
                  <a:lnTo>
                    <a:pt x="62950" y="56480"/>
                  </a:lnTo>
                  <a:lnTo>
                    <a:pt x="76073" y="58260"/>
                  </a:lnTo>
                  <a:lnTo>
                    <a:pt x="89323" y="60611"/>
                  </a:lnTo>
                  <a:lnTo>
                    <a:pt x="102301" y="63794"/>
                  </a:lnTo>
                  <a:lnTo>
                    <a:pt x="114791" y="67872"/>
                  </a:lnTo>
                  <a:lnTo>
                    <a:pt x="126126" y="73069"/>
                  </a:lnTo>
                  <a:lnTo>
                    <a:pt x="135151" y="79839"/>
                  </a:lnTo>
                  <a:lnTo>
                    <a:pt x="141428" y="88269"/>
                  </a:lnTo>
                  <a:lnTo>
                    <a:pt x="144845" y="97676"/>
                  </a:lnTo>
                  <a:lnTo>
                    <a:pt x="145259" y="106834"/>
                  </a:lnTo>
                  <a:lnTo>
                    <a:pt x="142903" y="115050"/>
                  </a:lnTo>
                  <a:lnTo>
                    <a:pt x="138104" y="121851"/>
                  </a:lnTo>
                  <a:lnTo>
                    <a:pt x="131088" y="126735"/>
                  </a:lnTo>
                  <a:lnTo>
                    <a:pt x="122196" y="129647"/>
                  </a:lnTo>
                  <a:lnTo>
                    <a:pt x="111866" y="131007"/>
                  </a:lnTo>
                  <a:lnTo>
                    <a:pt x="99225" y="131641"/>
                  </a:lnTo>
                  <a:lnTo>
                    <a:pt x="79815" y="131609"/>
                  </a:lnTo>
                  <a:lnTo>
                    <a:pt x="46140" y="130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948601" y="2053057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10528" y="14735"/>
                  </a:lnTo>
                  <a:lnTo>
                    <a:pt x="10528" y="29287"/>
                  </a:lnTo>
                  <a:lnTo>
                    <a:pt x="10524" y="45081"/>
                  </a:lnTo>
                  <a:lnTo>
                    <a:pt x="10351" y="62142"/>
                  </a:lnTo>
                  <a:lnTo>
                    <a:pt x="9703" y="80284"/>
                  </a:lnTo>
                  <a:lnTo>
                    <a:pt x="8454" y="99266"/>
                  </a:lnTo>
                  <a:lnTo>
                    <a:pt x="6801" y="118707"/>
                  </a:lnTo>
                  <a:lnTo>
                    <a:pt x="5152" y="138122"/>
                  </a:lnTo>
                  <a:lnTo>
                    <a:pt x="3750" y="157243"/>
                  </a:lnTo>
                  <a:lnTo>
                    <a:pt x="2657" y="175843"/>
                  </a:lnTo>
                  <a:lnTo>
                    <a:pt x="1849" y="193645"/>
                  </a:lnTo>
                  <a:lnTo>
                    <a:pt x="1271" y="210580"/>
                  </a:lnTo>
                  <a:lnTo>
                    <a:pt x="865" y="226720"/>
                  </a:lnTo>
                  <a:lnTo>
                    <a:pt x="541" y="244083"/>
                  </a:lnTo>
                  <a:lnTo>
                    <a:pt x="269" y="26754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790673" y="2116227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31586"/>
                  </a:moveTo>
                  <a:lnTo>
                    <a:pt x="251545" y="28652"/>
                  </a:lnTo>
                  <a:lnTo>
                    <a:pt x="241056" y="25870"/>
                  </a:lnTo>
                  <a:lnTo>
                    <a:pt x="230745" y="22975"/>
                  </a:lnTo>
                  <a:lnTo>
                    <a:pt x="220098" y="20107"/>
                  </a:lnTo>
                  <a:lnTo>
                    <a:pt x="208458" y="17591"/>
                  </a:lnTo>
                  <a:lnTo>
                    <a:pt x="195562" y="15576"/>
                  </a:lnTo>
                  <a:lnTo>
                    <a:pt x="181483" y="13890"/>
                  </a:lnTo>
                  <a:lnTo>
                    <a:pt x="166432" y="12147"/>
                  </a:lnTo>
                  <a:lnTo>
                    <a:pt x="150645" y="10126"/>
                  </a:lnTo>
                  <a:lnTo>
                    <a:pt x="134486" y="7937"/>
                  </a:lnTo>
                  <a:lnTo>
                    <a:pt x="118419" y="5920"/>
                  </a:lnTo>
                  <a:lnTo>
                    <a:pt x="102691" y="4267"/>
                  </a:lnTo>
                  <a:lnTo>
                    <a:pt x="87352" y="3005"/>
                  </a:lnTo>
                  <a:lnTo>
                    <a:pt x="72359" y="2083"/>
                  </a:lnTo>
                  <a:lnTo>
                    <a:pt x="57659" y="1428"/>
                  </a:lnTo>
                  <a:lnTo>
                    <a:pt x="43787" y="970"/>
                  </a:lnTo>
                  <a:lnTo>
                    <a:pt x="30508" y="606"/>
                  </a:lnTo>
                  <a:lnTo>
                    <a:pt x="16653" y="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212361" y="2151058"/>
              <a:ext cx="239495" cy="301108"/>
            </a:xfrm>
            <a:custGeom>
              <a:avLst/>
              <a:gdLst/>
              <a:ahLst/>
              <a:cxnLst/>
              <a:rect l="0" t="0" r="0" b="0"/>
              <a:pathLst>
                <a:path w="239495" h="301108">
                  <a:moveTo>
                    <a:pt x="31038" y="133625"/>
                  </a:moveTo>
                  <a:lnTo>
                    <a:pt x="31038" y="145361"/>
                  </a:lnTo>
                  <a:lnTo>
                    <a:pt x="31038" y="156490"/>
                  </a:lnTo>
                  <a:lnTo>
                    <a:pt x="31038" y="168088"/>
                  </a:lnTo>
                  <a:lnTo>
                    <a:pt x="31038" y="180249"/>
                  </a:lnTo>
                  <a:lnTo>
                    <a:pt x="31038" y="192909"/>
                  </a:lnTo>
                  <a:lnTo>
                    <a:pt x="31038" y="205965"/>
                  </a:lnTo>
                  <a:lnTo>
                    <a:pt x="31038" y="219317"/>
                  </a:lnTo>
                  <a:lnTo>
                    <a:pt x="31038" y="232882"/>
                  </a:lnTo>
                  <a:lnTo>
                    <a:pt x="31038" y="246598"/>
                  </a:lnTo>
                  <a:lnTo>
                    <a:pt x="31038" y="260417"/>
                  </a:lnTo>
                  <a:lnTo>
                    <a:pt x="31038" y="274307"/>
                  </a:lnTo>
                  <a:lnTo>
                    <a:pt x="31005" y="288147"/>
                  </a:lnTo>
                  <a:lnTo>
                    <a:pt x="29806" y="298470"/>
                  </a:lnTo>
                  <a:lnTo>
                    <a:pt x="26752" y="301107"/>
                  </a:lnTo>
                  <a:lnTo>
                    <a:pt x="23273" y="297631"/>
                  </a:lnTo>
                  <a:lnTo>
                    <a:pt x="19834" y="290054"/>
                  </a:lnTo>
                  <a:lnTo>
                    <a:pt x="16447" y="279558"/>
                  </a:lnTo>
                  <a:lnTo>
                    <a:pt x="13072" y="266936"/>
                  </a:lnTo>
                  <a:lnTo>
                    <a:pt x="9849" y="252621"/>
                  </a:lnTo>
                  <a:lnTo>
                    <a:pt x="7077" y="236756"/>
                  </a:lnTo>
                  <a:lnTo>
                    <a:pt x="4888" y="219544"/>
                  </a:lnTo>
                  <a:lnTo>
                    <a:pt x="3251" y="201414"/>
                  </a:lnTo>
                  <a:lnTo>
                    <a:pt x="2072" y="182939"/>
                  </a:lnTo>
                  <a:lnTo>
                    <a:pt x="1242" y="164473"/>
                  </a:lnTo>
                  <a:lnTo>
                    <a:pt x="666" y="146157"/>
                  </a:lnTo>
                  <a:lnTo>
                    <a:pt x="272" y="128019"/>
                  </a:lnTo>
                  <a:lnTo>
                    <a:pt x="9" y="110048"/>
                  </a:lnTo>
                  <a:lnTo>
                    <a:pt x="0" y="92538"/>
                  </a:lnTo>
                  <a:lnTo>
                    <a:pt x="526" y="76073"/>
                  </a:lnTo>
                  <a:lnTo>
                    <a:pt x="1701" y="60888"/>
                  </a:lnTo>
                  <a:lnTo>
                    <a:pt x="3644" y="47064"/>
                  </a:lnTo>
                  <a:lnTo>
                    <a:pt x="6552" y="34690"/>
                  </a:lnTo>
                  <a:lnTo>
                    <a:pt x="10442" y="23675"/>
                  </a:lnTo>
                  <a:lnTo>
                    <a:pt x="15342" y="14277"/>
                  </a:lnTo>
                  <a:lnTo>
                    <a:pt x="21380" y="7159"/>
                  </a:lnTo>
                  <a:lnTo>
                    <a:pt x="28512" y="2486"/>
                  </a:lnTo>
                  <a:lnTo>
                    <a:pt x="36402" y="143"/>
                  </a:lnTo>
                  <a:lnTo>
                    <a:pt x="44535" y="0"/>
                  </a:lnTo>
                  <a:lnTo>
                    <a:pt x="52595" y="1754"/>
                  </a:lnTo>
                  <a:lnTo>
                    <a:pt x="60463" y="5014"/>
                  </a:lnTo>
                  <a:lnTo>
                    <a:pt x="68125" y="9402"/>
                  </a:lnTo>
                  <a:lnTo>
                    <a:pt x="75607" y="14609"/>
                  </a:lnTo>
                  <a:lnTo>
                    <a:pt x="82784" y="20560"/>
                  </a:lnTo>
                  <a:lnTo>
                    <a:pt x="89386" y="27385"/>
                  </a:lnTo>
                  <a:lnTo>
                    <a:pt x="95301" y="35093"/>
                  </a:lnTo>
                  <a:lnTo>
                    <a:pt x="100256" y="43727"/>
                  </a:lnTo>
                  <a:lnTo>
                    <a:pt x="103755" y="53434"/>
                  </a:lnTo>
                  <a:lnTo>
                    <a:pt x="105656" y="64181"/>
                  </a:lnTo>
                  <a:lnTo>
                    <a:pt x="105966" y="75483"/>
                  </a:lnTo>
                  <a:lnTo>
                    <a:pt x="104661" y="86529"/>
                  </a:lnTo>
                  <a:lnTo>
                    <a:pt x="101891" y="96876"/>
                  </a:lnTo>
                  <a:lnTo>
                    <a:pt x="97762" y="106278"/>
                  </a:lnTo>
                  <a:lnTo>
                    <a:pt x="92249" y="114521"/>
                  </a:lnTo>
                  <a:lnTo>
                    <a:pt x="85522" y="121572"/>
                  </a:lnTo>
                  <a:lnTo>
                    <a:pt x="79611" y="125959"/>
                  </a:lnTo>
                  <a:lnTo>
                    <a:pt x="77481" y="126457"/>
                  </a:lnTo>
                  <a:lnTo>
                    <a:pt x="79324" y="124824"/>
                  </a:lnTo>
                  <a:lnTo>
                    <a:pt x="84290" y="122385"/>
                  </a:lnTo>
                  <a:lnTo>
                    <a:pt x="91717" y="119964"/>
                  </a:lnTo>
                  <a:lnTo>
                    <a:pt x="101040" y="117922"/>
                  </a:lnTo>
                  <a:lnTo>
                    <a:pt x="111610" y="116176"/>
                  </a:lnTo>
                  <a:lnTo>
                    <a:pt x="122726" y="114371"/>
                  </a:lnTo>
                  <a:lnTo>
                    <a:pt x="133956" y="112294"/>
                  </a:lnTo>
                  <a:lnTo>
                    <a:pt x="145114" y="109892"/>
                  </a:lnTo>
                  <a:lnTo>
                    <a:pt x="156141" y="107199"/>
                  </a:lnTo>
                  <a:lnTo>
                    <a:pt x="167039" y="104267"/>
                  </a:lnTo>
                  <a:lnTo>
                    <a:pt x="177664" y="100992"/>
                  </a:lnTo>
                  <a:lnTo>
                    <a:pt x="187733" y="97116"/>
                  </a:lnTo>
                  <a:lnTo>
                    <a:pt x="197139" y="92540"/>
                  </a:lnTo>
                  <a:lnTo>
                    <a:pt x="205932" y="87163"/>
                  </a:lnTo>
                  <a:lnTo>
                    <a:pt x="214225" y="80796"/>
                  </a:lnTo>
                  <a:lnTo>
                    <a:pt x="222124" y="73437"/>
                  </a:lnTo>
                  <a:lnTo>
                    <a:pt x="229244" y="65223"/>
                  </a:lnTo>
                  <a:lnTo>
                    <a:pt x="234742" y="56339"/>
                  </a:lnTo>
                  <a:lnTo>
                    <a:pt x="238275" y="46966"/>
                  </a:lnTo>
                  <a:lnTo>
                    <a:pt x="239494" y="37573"/>
                  </a:lnTo>
                  <a:lnTo>
                    <a:pt x="237810" y="28880"/>
                  </a:lnTo>
                  <a:lnTo>
                    <a:pt x="233194" y="21232"/>
                  </a:lnTo>
                  <a:lnTo>
                    <a:pt x="226213" y="14946"/>
                  </a:lnTo>
                  <a:lnTo>
                    <a:pt x="217716" y="10473"/>
                  </a:lnTo>
                  <a:lnTo>
                    <a:pt x="208349" y="7879"/>
                  </a:lnTo>
                  <a:lnTo>
                    <a:pt x="198659" y="7085"/>
                  </a:lnTo>
                  <a:lnTo>
                    <a:pt x="189169" y="8057"/>
                  </a:lnTo>
                  <a:lnTo>
                    <a:pt x="180132" y="10599"/>
                  </a:lnTo>
                  <a:lnTo>
                    <a:pt x="171744" y="14575"/>
                  </a:lnTo>
                  <a:lnTo>
                    <a:pt x="164249" y="19983"/>
                  </a:lnTo>
                  <a:lnTo>
                    <a:pt x="157685" y="26692"/>
                  </a:lnTo>
                  <a:lnTo>
                    <a:pt x="151936" y="34467"/>
                  </a:lnTo>
                  <a:lnTo>
                    <a:pt x="146831" y="43055"/>
                  </a:lnTo>
                  <a:lnTo>
                    <a:pt x="142217" y="52239"/>
                  </a:lnTo>
                  <a:lnTo>
                    <a:pt x="138285" y="61845"/>
                  </a:lnTo>
                  <a:lnTo>
                    <a:pt x="135549" y="71746"/>
                  </a:lnTo>
                  <a:lnTo>
                    <a:pt x="134195" y="81850"/>
                  </a:lnTo>
                  <a:lnTo>
                    <a:pt x="134269" y="92093"/>
                  </a:lnTo>
                  <a:lnTo>
                    <a:pt x="135839" y="102429"/>
                  </a:lnTo>
                  <a:lnTo>
                    <a:pt x="138786" y="112824"/>
                  </a:lnTo>
                  <a:lnTo>
                    <a:pt x="142866" y="123093"/>
                  </a:lnTo>
                  <a:lnTo>
                    <a:pt x="147814" y="132916"/>
                  </a:lnTo>
                  <a:lnTo>
                    <a:pt x="153405" y="142143"/>
                  </a:lnTo>
                  <a:lnTo>
                    <a:pt x="159785" y="150475"/>
                  </a:lnTo>
                  <a:lnTo>
                    <a:pt x="167430" y="157393"/>
                  </a:lnTo>
                  <a:lnTo>
                    <a:pt x="176484" y="162747"/>
                  </a:lnTo>
                  <a:lnTo>
                    <a:pt x="186198" y="166707"/>
                  </a:lnTo>
                  <a:lnTo>
                    <a:pt x="196062" y="169968"/>
                  </a:lnTo>
                  <a:lnTo>
                    <a:pt x="206944" y="172815"/>
                  </a:lnTo>
                  <a:lnTo>
                    <a:pt x="220550" y="175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80344" y="2221513"/>
              <a:ext cx="93725" cy="126690"/>
            </a:xfrm>
            <a:custGeom>
              <a:avLst/>
              <a:gdLst/>
              <a:ahLst/>
              <a:cxnLst/>
              <a:rect l="0" t="0" r="0" b="0"/>
              <a:pathLst>
                <a:path w="93725" h="126690">
                  <a:moveTo>
                    <a:pt x="78909" y="31585"/>
                  </a:moveTo>
                  <a:lnTo>
                    <a:pt x="72975" y="23052"/>
                  </a:lnTo>
                  <a:lnTo>
                    <a:pt x="66771" y="17266"/>
                  </a:lnTo>
                  <a:lnTo>
                    <a:pt x="59680" y="13758"/>
                  </a:lnTo>
                  <a:lnTo>
                    <a:pt x="51913" y="12249"/>
                  </a:lnTo>
                  <a:lnTo>
                    <a:pt x="43913" y="12668"/>
                  </a:lnTo>
                  <a:lnTo>
                    <a:pt x="35977" y="14800"/>
                  </a:lnTo>
                  <a:lnTo>
                    <a:pt x="28376" y="18479"/>
                  </a:lnTo>
                  <a:lnTo>
                    <a:pt x="21431" y="23678"/>
                  </a:lnTo>
                  <a:lnTo>
                    <a:pt x="15252" y="30248"/>
                  </a:lnTo>
                  <a:lnTo>
                    <a:pt x="9935" y="38095"/>
                  </a:lnTo>
                  <a:lnTo>
                    <a:pt x="5655" y="47264"/>
                  </a:lnTo>
                  <a:lnTo>
                    <a:pt x="2413" y="57646"/>
                  </a:lnTo>
                  <a:lnTo>
                    <a:pt x="387" y="68701"/>
                  </a:lnTo>
                  <a:lnTo>
                    <a:pt x="0" y="79582"/>
                  </a:lnTo>
                  <a:lnTo>
                    <a:pt x="1338" y="89817"/>
                  </a:lnTo>
                  <a:lnTo>
                    <a:pt x="4355" y="99145"/>
                  </a:lnTo>
                  <a:lnTo>
                    <a:pt x="9046" y="107338"/>
                  </a:lnTo>
                  <a:lnTo>
                    <a:pt x="15238" y="114393"/>
                  </a:lnTo>
                  <a:lnTo>
                    <a:pt x="22649" y="120148"/>
                  </a:lnTo>
                  <a:lnTo>
                    <a:pt x="30985" y="124199"/>
                  </a:lnTo>
                  <a:lnTo>
                    <a:pt x="39991" y="126468"/>
                  </a:lnTo>
                  <a:lnTo>
                    <a:pt x="49308" y="126689"/>
                  </a:lnTo>
                  <a:lnTo>
                    <a:pt x="58481" y="124261"/>
                  </a:lnTo>
                  <a:lnTo>
                    <a:pt x="67270" y="119105"/>
                  </a:lnTo>
                  <a:lnTo>
                    <a:pt x="75305" y="111576"/>
                  </a:lnTo>
                  <a:lnTo>
                    <a:pt x="82024" y="102172"/>
                  </a:lnTo>
                  <a:lnTo>
                    <a:pt x="87241" y="91373"/>
                  </a:lnTo>
                  <a:lnTo>
                    <a:pt x="90929" y="79737"/>
                  </a:lnTo>
                  <a:lnTo>
                    <a:pt x="93047" y="67869"/>
                  </a:lnTo>
                  <a:lnTo>
                    <a:pt x="93724" y="56120"/>
                  </a:lnTo>
                  <a:lnTo>
                    <a:pt x="92891" y="44777"/>
                  </a:lnTo>
                  <a:lnTo>
                    <a:pt x="90214" y="34153"/>
                  </a:lnTo>
                  <a:lnTo>
                    <a:pt x="85684" y="24352"/>
                  </a:lnTo>
                  <a:lnTo>
                    <a:pt x="79824" y="15788"/>
                  </a:lnTo>
                  <a:lnTo>
                    <a:pt x="72843" y="8535"/>
                  </a:lnTo>
                  <a:lnTo>
                    <a:pt x="63013" y="3076"/>
                  </a:lnTo>
                  <a:lnTo>
                    <a:pt x="473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559253" y="2173442"/>
              <a:ext cx="148637" cy="263593"/>
            </a:xfrm>
            <a:custGeom>
              <a:avLst/>
              <a:gdLst/>
              <a:ahLst/>
              <a:cxnLst/>
              <a:rect l="0" t="0" r="0" b="0"/>
              <a:pathLst>
                <a:path w="148637" h="263593">
                  <a:moveTo>
                    <a:pt x="0" y="79656"/>
                  </a:moveTo>
                  <a:lnTo>
                    <a:pt x="5868" y="85590"/>
                  </a:lnTo>
                  <a:lnTo>
                    <a:pt x="11432" y="91795"/>
                  </a:lnTo>
                  <a:lnTo>
                    <a:pt x="17232" y="98891"/>
                  </a:lnTo>
                  <a:lnTo>
                    <a:pt x="23312" y="106831"/>
                  </a:lnTo>
                  <a:lnTo>
                    <a:pt x="29643" y="115478"/>
                  </a:lnTo>
                  <a:lnTo>
                    <a:pt x="36170" y="124677"/>
                  </a:lnTo>
                  <a:lnTo>
                    <a:pt x="42847" y="134449"/>
                  </a:lnTo>
                  <a:lnTo>
                    <a:pt x="49629" y="144987"/>
                  </a:lnTo>
                  <a:lnTo>
                    <a:pt x="56482" y="156334"/>
                  </a:lnTo>
                  <a:lnTo>
                    <a:pt x="63219" y="168393"/>
                  </a:lnTo>
                  <a:lnTo>
                    <a:pt x="69516" y="181019"/>
                  </a:lnTo>
                  <a:lnTo>
                    <a:pt x="75228" y="194074"/>
                  </a:lnTo>
                  <a:lnTo>
                    <a:pt x="80215" y="207604"/>
                  </a:lnTo>
                  <a:lnTo>
                    <a:pt x="84266" y="221825"/>
                  </a:lnTo>
                  <a:lnTo>
                    <a:pt x="87356" y="236764"/>
                  </a:lnTo>
                  <a:lnTo>
                    <a:pt x="89431" y="250997"/>
                  </a:lnTo>
                  <a:lnTo>
                    <a:pt x="89738" y="260716"/>
                  </a:lnTo>
                  <a:lnTo>
                    <a:pt x="88059" y="263592"/>
                  </a:lnTo>
                  <a:lnTo>
                    <a:pt x="85545" y="260911"/>
                  </a:lnTo>
                  <a:lnTo>
                    <a:pt x="82696" y="254226"/>
                  </a:lnTo>
                  <a:lnTo>
                    <a:pt x="79654" y="244515"/>
                  </a:lnTo>
                  <a:lnTo>
                    <a:pt x="76476" y="232514"/>
                  </a:lnTo>
                  <a:lnTo>
                    <a:pt x="73199" y="218831"/>
                  </a:lnTo>
                  <a:lnTo>
                    <a:pt x="69850" y="203943"/>
                  </a:lnTo>
                  <a:lnTo>
                    <a:pt x="66456" y="188206"/>
                  </a:lnTo>
                  <a:lnTo>
                    <a:pt x="63194" y="171715"/>
                  </a:lnTo>
                  <a:lnTo>
                    <a:pt x="60384" y="154350"/>
                  </a:lnTo>
                  <a:lnTo>
                    <a:pt x="58161" y="136112"/>
                  </a:lnTo>
                  <a:lnTo>
                    <a:pt x="56500" y="117286"/>
                  </a:lnTo>
                  <a:lnTo>
                    <a:pt x="55303" y="98342"/>
                  </a:lnTo>
                  <a:lnTo>
                    <a:pt x="54469" y="79573"/>
                  </a:lnTo>
                  <a:lnTo>
                    <a:pt x="54231" y="61564"/>
                  </a:lnTo>
                  <a:lnTo>
                    <a:pt x="55126" y="45228"/>
                  </a:lnTo>
                  <a:lnTo>
                    <a:pt x="57365" y="30926"/>
                  </a:lnTo>
                  <a:lnTo>
                    <a:pt x="61005" y="19002"/>
                  </a:lnTo>
                  <a:lnTo>
                    <a:pt x="66123" y="10032"/>
                  </a:lnTo>
                  <a:lnTo>
                    <a:pt x="72600" y="4040"/>
                  </a:lnTo>
                  <a:lnTo>
                    <a:pt x="80033" y="777"/>
                  </a:lnTo>
                  <a:lnTo>
                    <a:pt x="87853" y="0"/>
                  </a:lnTo>
                  <a:lnTo>
                    <a:pt x="95699" y="1322"/>
                  </a:lnTo>
                  <a:lnTo>
                    <a:pt x="103422" y="4288"/>
                  </a:lnTo>
                  <a:lnTo>
                    <a:pt x="110987" y="8478"/>
                  </a:lnTo>
                  <a:lnTo>
                    <a:pt x="118403" y="13552"/>
                  </a:lnTo>
                  <a:lnTo>
                    <a:pt x="125536" y="19414"/>
                  </a:lnTo>
                  <a:lnTo>
                    <a:pt x="132107" y="26179"/>
                  </a:lnTo>
                  <a:lnTo>
                    <a:pt x="138002" y="33842"/>
                  </a:lnTo>
                  <a:lnTo>
                    <a:pt x="142944" y="42277"/>
                  </a:lnTo>
                  <a:lnTo>
                    <a:pt x="146434" y="51317"/>
                  </a:lnTo>
                  <a:lnTo>
                    <a:pt x="148330" y="60808"/>
                  </a:lnTo>
                  <a:lnTo>
                    <a:pt x="148636" y="70622"/>
                  </a:lnTo>
                  <a:lnTo>
                    <a:pt x="147329" y="80663"/>
                  </a:lnTo>
                  <a:lnTo>
                    <a:pt x="144557" y="90852"/>
                  </a:lnTo>
                  <a:lnTo>
                    <a:pt x="140427" y="100812"/>
                  </a:lnTo>
                  <a:lnTo>
                    <a:pt x="134913" y="109894"/>
                  </a:lnTo>
                  <a:lnTo>
                    <a:pt x="128142" y="117806"/>
                  </a:lnTo>
                  <a:lnTo>
                    <a:pt x="120606" y="124261"/>
                  </a:lnTo>
                  <a:lnTo>
                    <a:pt x="112235" y="129328"/>
                  </a:lnTo>
                  <a:lnTo>
                    <a:pt x="101183" y="132331"/>
                  </a:lnTo>
                  <a:lnTo>
                    <a:pt x="84229" y="132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727710" y="2010943"/>
              <a:ext cx="200042" cy="296527"/>
            </a:xfrm>
            <a:custGeom>
              <a:avLst/>
              <a:gdLst/>
              <a:ahLst/>
              <a:cxnLst/>
              <a:rect l="0" t="0" r="0" b="0"/>
              <a:pathLst>
                <a:path w="200042" h="296527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72"/>
                  </a:lnTo>
                  <a:lnTo>
                    <a:pt x="3686" y="43292"/>
                  </a:lnTo>
                  <a:lnTo>
                    <a:pt x="5354" y="55580"/>
                  </a:lnTo>
                  <a:lnTo>
                    <a:pt x="6771" y="69716"/>
                  </a:lnTo>
                  <a:lnTo>
                    <a:pt x="8043" y="85102"/>
                  </a:lnTo>
                  <a:lnTo>
                    <a:pt x="9502" y="100505"/>
                  </a:lnTo>
                  <a:lnTo>
                    <a:pt x="11334" y="115202"/>
                  </a:lnTo>
                  <a:lnTo>
                    <a:pt x="13565" y="129321"/>
                  </a:lnTo>
                  <a:lnTo>
                    <a:pt x="16142" y="143548"/>
                  </a:lnTo>
                  <a:lnTo>
                    <a:pt x="18989" y="158297"/>
                  </a:lnTo>
                  <a:lnTo>
                    <a:pt x="22038" y="173508"/>
                  </a:lnTo>
                  <a:lnTo>
                    <a:pt x="25229" y="188813"/>
                  </a:lnTo>
                  <a:lnTo>
                    <a:pt x="28527" y="203941"/>
                  </a:lnTo>
                  <a:lnTo>
                    <a:pt x="32086" y="217828"/>
                  </a:lnTo>
                  <a:lnTo>
                    <a:pt x="36992" y="228552"/>
                  </a:lnTo>
                  <a:lnTo>
                    <a:pt x="43762" y="235228"/>
                  </a:lnTo>
                  <a:lnTo>
                    <a:pt x="51311" y="238280"/>
                  </a:lnTo>
                  <a:lnTo>
                    <a:pt x="59384" y="238832"/>
                  </a:lnTo>
                  <a:lnTo>
                    <a:pt x="67983" y="237827"/>
                  </a:lnTo>
                  <a:lnTo>
                    <a:pt x="77069" y="235875"/>
                  </a:lnTo>
                  <a:lnTo>
                    <a:pt x="86559" y="233346"/>
                  </a:lnTo>
                  <a:lnTo>
                    <a:pt x="96525" y="230462"/>
                  </a:lnTo>
                  <a:lnTo>
                    <a:pt x="107191" y="227355"/>
                  </a:lnTo>
                  <a:lnTo>
                    <a:pt x="118613" y="224101"/>
                  </a:lnTo>
                  <a:lnTo>
                    <a:pt x="130383" y="220590"/>
                  </a:lnTo>
                  <a:lnTo>
                    <a:pt x="141749" y="216544"/>
                  </a:lnTo>
                  <a:lnTo>
                    <a:pt x="152309" y="211846"/>
                  </a:lnTo>
                  <a:lnTo>
                    <a:pt x="161685" y="206214"/>
                  </a:lnTo>
                  <a:lnTo>
                    <a:pt x="169380" y="199143"/>
                  </a:lnTo>
                  <a:lnTo>
                    <a:pt x="175282" y="190502"/>
                  </a:lnTo>
                  <a:lnTo>
                    <a:pt x="179279" y="180783"/>
                  </a:lnTo>
                  <a:lnTo>
                    <a:pt x="181078" y="170882"/>
                  </a:lnTo>
                  <a:lnTo>
                    <a:pt x="180731" y="161344"/>
                  </a:lnTo>
                  <a:lnTo>
                    <a:pt x="178399" y="152503"/>
                  </a:lnTo>
                  <a:lnTo>
                    <a:pt x="174177" y="144644"/>
                  </a:lnTo>
                  <a:lnTo>
                    <a:pt x="168303" y="137818"/>
                  </a:lnTo>
                  <a:lnTo>
                    <a:pt x="161108" y="132218"/>
                  </a:lnTo>
                  <a:lnTo>
                    <a:pt x="152916" y="128271"/>
                  </a:lnTo>
                  <a:lnTo>
                    <a:pt x="144007" y="126063"/>
                  </a:lnTo>
                  <a:lnTo>
                    <a:pt x="134756" y="125544"/>
                  </a:lnTo>
                  <a:lnTo>
                    <a:pt x="125626" y="126707"/>
                  </a:lnTo>
                  <a:lnTo>
                    <a:pt x="116862" y="129387"/>
                  </a:lnTo>
                  <a:lnTo>
                    <a:pt x="108675" y="133624"/>
                  </a:lnTo>
                  <a:lnTo>
                    <a:pt x="101319" y="139742"/>
                  </a:lnTo>
                  <a:lnTo>
                    <a:pt x="94863" y="147750"/>
                  </a:lnTo>
                  <a:lnTo>
                    <a:pt x="89527" y="157551"/>
                  </a:lnTo>
                  <a:lnTo>
                    <a:pt x="85764" y="169102"/>
                  </a:lnTo>
                  <a:lnTo>
                    <a:pt x="83684" y="182203"/>
                  </a:lnTo>
                  <a:lnTo>
                    <a:pt x="83251" y="196388"/>
                  </a:lnTo>
                  <a:lnTo>
                    <a:pt x="84473" y="211048"/>
                  </a:lnTo>
                  <a:lnTo>
                    <a:pt x="87187" y="225779"/>
                  </a:lnTo>
                  <a:lnTo>
                    <a:pt x="91279" y="239921"/>
                  </a:lnTo>
                  <a:lnTo>
                    <a:pt x="96767" y="252506"/>
                  </a:lnTo>
                  <a:lnTo>
                    <a:pt x="103529" y="263151"/>
                  </a:lnTo>
                  <a:lnTo>
                    <a:pt x="111339" y="271975"/>
                  </a:lnTo>
                  <a:lnTo>
                    <a:pt x="119951" y="279308"/>
                  </a:lnTo>
                  <a:lnTo>
                    <a:pt x="129151" y="285496"/>
                  </a:lnTo>
                  <a:lnTo>
                    <a:pt x="138767" y="290521"/>
                  </a:lnTo>
                  <a:lnTo>
                    <a:pt x="148676" y="294008"/>
                  </a:lnTo>
                  <a:lnTo>
                    <a:pt x="158771" y="295882"/>
                  </a:lnTo>
                  <a:lnTo>
                    <a:pt x="168534" y="296495"/>
                  </a:lnTo>
                  <a:lnTo>
                    <a:pt x="177987" y="296526"/>
                  </a:lnTo>
                  <a:lnTo>
                    <a:pt x="187960" y="295977"/>
                  </a:lnTo>
                  <a:lnTo>
                    <a:pt x="20004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107789" y="2042528"/>
              <a:ext cx="30533" cy="315856"/>
            </a:xfrm>
            <a:custGeom>
              <a:avLst/>
              <a:gdLst/>
              <a:ahLst/>
              <a:cxnLst/>
              <a:rect l="0" t="0" r="0" b="0"/>
              <a:pathLst>
                <a:path w="30533" h="315856">
                  <a:moveTo>
                    <a:pt x="9475" y="0"/>
                  </a:moveTo>
                  <a:lnTo>
                    <a:pt x="6609" y="14736"/>
                  </a:lnTo>
                  <a:lnTo>
                    <a:pt x="4466" y="29287"/>
                  </a:lnTo>
                  <a:lnTo>
                    <a:pt x="2863" y="45087"/>
                  </a:lnTo>
                  <a:lnTo>
                    <a:pt x="1683" y="62321"/>
                  </a:lnTo>
                  <a:lnTo>
                    <a:pt x="835" y="81110"/>
                  </a:lnTo>
                  <a:lnTo>
                    <a:pt x="242" y="101332"/>
                  </a:lnTo>
                  <a:lnTo>
                    <a:pt x="0" y="122080"/>
                  </a:lnTo>
                  <a:lnTo>
                    <a:pt x="363" y="141846"/>
                  </a:lnTo>
                  <a:lnTo>
                    <a:pt x="1423" y="159873"/>
                  </a:lnTo>
                  <a:lnTo>
                    <a:pt x="3118" y="176260"/>
                  </a:lnTo>
                  <a:lnTo>
                    <a:pt x="5327" y="191574"/>
                  </a:lnTo>
                  <a:lnTo>
                    <a:pt x="7923" y="206286"/>
                  </a:lnTo>
                  <a:lnTo>
                    <a:pt x="10802" y="220678"/>
                  </a:lnTo>
                  <a:lnTo>
                    <a:pt x="13880" y="234904"/>
                  </a:lnTo>
                  <a:lnTo>
                    <a:pt x="17092" y="249029"/>
                  </a:lnTo>
                  <a:lnTo>
                    <a:pt x="20243" y="262682"/>
                  </a:lnTo>
                  <a:lnTo>
                    <a:pt x="23312" y="276520"/>
                  </a:lnTo>
                  <a:lnTo>
                    <a:pt x="26570" y="292879"/>
                  </a:lnTo>
                  <a:lnTo>
                    <a:pt x="3053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01492" y="2242570"/>
              <a:ext cx="1" cy="126342"/>
            </a:xfrm>
            <a:custGeom>
              <a:avLst/>
              <a:gdLst/>
              <a:ahLst/>
              <a:cxnLst/>
              <a:rect l="0" t="0" r="0" b="0"/>
              <a:pathLst>
                <a:path w="1" h="1263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9"/>
                  </a:lnTo>
                  <a:lnTo>
                    <a:pt x="0" y="54372"/>
                  </a:lnTo>
                  <a:lnTo>
                    <a:pt x="0" y="69370"/>
                  </a:lnTo>
                  <a:lnTo>
                    <a:pt x="0" y="90742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201492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85720" y="2210984"/>
              <a:ext cx="94757" cy="140001"/>
            </a:xfrm>
            <a:custGeom>
              <a:avLst/>
              <a:gdLst/>
              <a:ahLst/>
              <a:cxnLst/>
              <a:rect l="0" t="0" r="0" b="0"/>
              <a:pathLst>
                <a:path w="94757" h="140001">
                  <a:moveTo>
                    <a:pt x="0" y="63171"/>
                  </a:moveTo>
                  <a:lnTo>
                    <a:pt x="2934" y="72040"/>
                  </a:lnTo>
                  <a:lnTo>
                    <a:pt x="5716" y="81026"/>
                  </a:lnTo>
                  <a:lnTo>
                    <a:pt x="8620" y="91012"/>
                  </a:lnTo>
                  <a:lnTo>
                    <a:pt x="11833" y="101647"/>
                  </a:lnTo>
                  <a:lnTo>
                    <a:pt x="15646" y="112162"/>
                  </a:lnTo>
                  <a:lnTo>
                    <a:pt x="20164" y="122096"/>
                  </a:lnTo>
                  <a:lnTo>
                    <a:pt x="25328" y="130691"/>
                  </a:lnTo>
                  <a:lnTo>
                    <a:pt x="31015" y="136786"/>
                  </a:lnTo>
                  <a:lnTo>
                    <a:pt x="37095" y="139969"/>
                  </a:lnTo>
                  <a:lnTo>
                    <a:pt x="43296" y="140000"/>
                  </a:lnTo>
                  <a:lnTo>
                    <a:pt x="49224" y="136462"/>
                  </a:lnTo>
                  <a:lnTo>
                    <a:pt x="54686" y="129494"/>
                  </a:lnTo>
                  <a:lnTo>
                    <a:pt x="59503" y="119802"/>
                  </a:lnTo>
                  <a:lnTo>
                    <a:pt x="63441" y="108341"/>
                  </a:lnTo>
                  <a:lnTo>
                    <a:pt x="66468" y="95834"/>
                  </a:lnTo>
                  <a:lnTo>
                    <a:pt x="69026" y="82885"/>
                  </a:lnTo>
                  <a:lnTo>
                    <a:pt x="71899" y="70053"/>
                  </a:lnTo>
                  <a:lnTo>
                    <a:pt x="75498" y="57624"/>
                  </a:lnTo>
                  <a:lnTo>
                    <a:pt x="79582" y="45906"/>
                  </a:lnTo>
                  <a:lnTo>
                    <a:pt x="83837" y="34095"/>
                  </a:lnTo>
                  <a:lnTo>
                    <a:pt x="88645" y="2003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24786" y="2212572"/>
              <a:ext cx="134676" cy="198326"/>
            </a:xfrm>
            <a:custGeom>
              <a:avLst/>
              <a:gdLst/>
              <a:ahLst/>
              <a:cxnLst/>
              <a:rect l="0" t="0" r="0" b="0"/>
              <a:pathLst>
                <a:path w="134676" h="198326">
                  <a:moveTo>
                    <a:pt x="8333" y="61583"/>
                  </a:moveTo>
                  <a:lnTo>
                    <a:pt x="14334" y="67316"/>
                  </a:lnTo>
                  <a:lnTo>
                    <a:pt x="21179" y="71601"/>
                  </a:lnTo>
                  <a:lnTo>
                    <a:pt x="29562" y="74798"/>
                  </a:lnTo>
                  <a:lnTo>
                    <a:pt x="39017" y="76813"/>
                  </a:lnTo>
                  <a:lnTo>
                    <a:pt x="48684" y="77214"/>
                  </a:lnTo>
                  <a:lnTo>
                    <a:pt x="58039" y="75902"/>
                  </a:lnTo>
                  <a:lnTo>
                    <a:pt x="66910" y="73080"/>
                  </a:lnTo>
                  <a:lnTo>
                    <a:pt x="75313" y="69055"/>
                  </a:lnTo>
                  <a:lnTo>
                    <a:pt x="83316" y="64125"/>
                  </a:lnTo>
                  <a:lnTo>
                    <a:pt x="90518" y="58377"/>
                  </a:lnTo>
                  <a:lnTo>
                    <a:pt x="96078" y="51697"/>
                  </a:lnTo>
                  <a:lnTo>
                    <a:pt x="99667" y="44098"/>
                  </a:lnTo>
                  <a:lnTo>
                    <a:pt x="101263" y="35878"/>
                  </a:lnTo>
                  <a:lnTo>
                    <a:pt x="100896" y="27515"/>
                  </a:lnTo>
                  <a:lnTo>
                    <a:pt x="98788" y="19311"/>
                  </a:lnTo>
                  <a:lnTo>
                    <a:pt x="94950" y="11855"/>
                  </a:lnTo>
                  <a:lnTo>
                    <a:pt x="89109" y="6064"/>
                  </a:lnTo>
                  <a:lnTo>
                    <a:pt x="81300" y="2288"/>
                  </a:lnTo>
                  <a:lnTo>
                    <a:pt x="71972" y="382"/>
                  </a:lnTo>
                  <a:lnTo>
                    <a:pt x="61804" y="0"/>
                  </a:lnTo>
                  <a:lnTo>
                    <a:pt x="51273" y="785"/>
                  </a:lnTo>
                  <a:lnTo>
                    <a:pt x="40950" y="2749"/>
                  </a:lnTo>
                  <a:lnTo>
                    <a:pt x="31558" y="6261"/>
                  </a:lnTo>
                  <a:lnTo>
                    <a:pt x="23401" y="11402"/>
                  </a:lnTo>
                  <a:lnTo>
                    <a:pt x="16587" y="18140"/>
                  </a:lnTo>
                  <a:lnTo>
                    <a:pt x="11219" y="26490"/>
                  </a:lnTo>
                  <a:lnTo>
                    <a:pt x="7196" y="36301"/>
                  </a:lnTo>
                  <a:lnTo>
                    <a:pt x="4289" y="47465"/>
                  </a:lnTo>
                  <a:lnTo>
                    <a:pt x="2238" y="60008"/>
                  </a:lnTo>
                  <a:lnTo>
                    <a:pt x="819" y="73805"/>
                  </a:lnTo>
                  <a:lnTo>
                    <a:pt x="16" y="88305"/>
                  </a:lnTo>
                  <a:lnTo>
                    <a:pt x="0" y="102651"/>
                  </a:lnTo>
                  <a:lnTo>
                    <a:pt x="807" y="116371"/>
                  </a:lnTo>
                  <a:lnTo>
                    <a:pt x="2502" y="129361"/>
                  </a:lnTo>
                  <a:lnTo>
                    <a:pt x="5243" y="141698"/>
                  </a:lnTo>
                  <a:lnTo>
                    <a:pt x="9020" y="153507"/>
                  </a:lnTo>
                  <a:lnTo>
                    <a:pt x="13846" y="164591"/>
                  </a:lnTo>
                  <a:lnTo>
                    <a:pt x="19834" y="174444"/>
                  </a:lnTo>
                  <a:lnTo>
                    <a:pt x="26936" y="182881"/>
                  </a:lnTo>
                  <a:lnTo>
                    <a:pt x="34977" y="189700"/>
                  </a:lnTo>
                  <a:lnTo>
                    <a:pt x="43743" y="194533"/>
                  </a:lnTo>
                  <a:lnTo>
                    <a:pt x="53046" y="197369"/>
                  </a:lnTo>
                  <a:lnTo>
                    <a:pt x="62732" y="198325"/>
                  </a:lnTo>
                  <a:lnTo>
                    <a:pt x="72687" y="197462"/>
                  </a:lnTo>
                  <a:lnTo>
                    <a:pt x="82818" y="195001"/>
                  </a:lnTo>
                  <a:lnTo>
                    <a:pt x="92803" y="191373"/>
                  </a:lnTo>
                  <a:lnTo>
                    <a:pt x="103175" y="186672"/>
                  </a:lnTo>
                  <a:lnTo>
                    <a:pt x="115959" y="179374"/>
                  </a:lnTo>
                  <a:lnTo>
                    <a:pt x="134675" y="166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758406" y="2274155"/>
              <a:ext cx="100409" cy="137404"/>
            </a:xfrm>
            <a:custGeom>
              <a:avLst/>
              <a:gdLst/>
              <a:ahLst/>
              <a:cxnLst/>
              <a:rect l="0" t="0" r="0" b="0"/>
              <a:pathLst>
                <a:path w="100409" h="137404">
                  <a:moveTo>
                    <a:pt x="74796" y="31586"/>
                  </a:moveTo>
                  <a:lnTo>
                    <a:pt x="68861" y="25919"/>
                  </a:lnTo>
                  <a:lnTo>
                    <a:pt x="62657" y="22275"/>
                  </a:lnTo>
                  <a:lnTo>
                    <a:pt x="55566" y="20370"/>
                  </a:lnTo>
                  <a:lnTo>
                    <a:pt x="47798" y="20042"/>
                  </a:lnTo>
                  <a:lnTo>
                    <a:pt x="39800" y="21309"/>
                  </a:lnTo>
                  <a:lnTo>
                    <a:pt x="31863" y="24039"/>
                  </a:lnTo>
                  <a:lnTo>
                    <a:pt x="24262" y="28132"/>
                  </a:lnTo>
                  <a:lnTo>
                    <a:pt x="17317" y="33616"/>
                  </a:lnTo>
                  <a:lnTo>
                    <a:pt x="11143" y="40378"/>
                  </a:lnTo>
                  <a:lnTo>
                    <a:pt x="5999" y="48357"/>
                  </a:lnTo>
                  <a:lnTo>
                    <a:pt x="2366" y="57614"/>
                  </a:lnTo>
                  <a:lnTo>
                    <a:pt x="373" y="68060"/>
                  </a:lnTo>
                  <a:lnTo>
                    <a:pt x="0" y="79328"/>
                  </a:lnTo>
                  <a:lnTo>
                    <a:pt x="1262" y="90883"/>
                  </a:lnTo>
                  <a:lnTo>
                    <a:pt x="4007" y="102380"/>
                  </a:lnTo>
                  <a:lnTo>
                    <a:pt x="8290" y="113199"/>
                  </a:lnTo>
                  <a:lnTo>
                    <a:pt x="14436" y="122401"/>
                  </a:lnTo>
                  <a:lnTo>
                    <a:pt x="22450" y="129611"/>
                  </a:lnTo>
                  <a:lnTo>
                    <a:pt x="31747" y="134636"/>
                  </a:lnTo>
                  <a:lnTo>
                    <a:pt x="41362" y="137201"/>
                  </a:lnTo>
                  <a:lnTo>
                    <a:pt x="50713" y="137403"/>
                  </a:lnTo>
                  <a:lnTo>
                    <a:pt x="59600" y="135457"/>
                  </a:lnTo>
                  <a:lnTo>
                    <a:pt x="68020" y="131501"/>
                  </a:lnTo>
                  <a:lnTo>
                    <a:pt x="76042" y="125805"/>
                  </a:lnTo>
                  <a:lnTo>
                    <a:pt x="83430" y="118561"/>
                  </a:lnTo>
                  <a:lnTo>
                    <a:pt x="89646" y="109805"/>
                  </a:lnTo>
                  <a:lnTo>
                    <a:pt x="94493" y="99700"/>
                  </a:lnTo>
                  <a:lnTo>
                    <a:pt x="97919" y="88661"/>
                  </a:lnTo>
                  <a:lnTo>
                    <a:pt x="99853" y="77260"/>
                  </a:lnTo>
                  <a:lnTo>
                    <a:pt x="100408" y="65858"/>
                  </a:lnTo>
                  <a:lnTo>
                    <a:pt x="99662" y="54762"/>
                  </a:lnTo>
                  <a:lnTo>
                    <a:pt x="97576" y="44311"/>
                  </a:lnTo>
                  <a:lnTo>
                    <a:pt x="94258" y="34625"/>
                  </a:lnTo>
                  <a:lnTo>
                    <a:pt x="90234" y="25941"/>
                  </a:lnTo>
                  <a:lnTo>
                    <a:pt x="85961" y="17851"/>
                  </a:lnTo>
                  <a:lnTo>
                    <a:pt x="81066" y="9648"/>
                  </a:lnTo>
                  <a:lnTo>
                    <a:pt x="747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927958" y="2296545"/>
              <a:ext cx="136872" cy="177653"/>
            </a:xfrm>
            <a:custGeom>
              <a:avLst/>
              <a:gdLst/>
              <a:ahLst/>
              <a:cxnLst/>
              <a:rect l="0" t="0" r="0" b="0"/>
              <a:pathLst>
                <a:path w="136872" h="177653">
                  <a:moveTo>
                    <a:pt x="0" y="61838"/>
                  </a:moveTo>
                  <a:lnTo>
                    <a:pt x="2934" y="70639"/>
                  </a:lnTo>
                  <a:lnTo>
                    <a:pt x="5717" y="78986"/>
                  </a:lnTo>
                  <a:lnTo>
                    <a:pt x="8611" y="87689"/>
                  </a:lnTo>
                  <a:lnTo>
                    <a:pt x="11479" y="96983"/>
                  </a:lnTo>
                  <a:lnTo>
                    <a:pt x="13995" y="107126"/>
                  </a:lnTo>
                  <a:lnTo>
                    <a:pt x="15988" y="118081"/>
                  </a:lnTo>
                  <a:lnTo>
                    <a:pt x="16802" y="126551"/>
                  </a:lnTo>
                  <a:lnTo>
                    <a:pt x="16109" y="128349"/>
                  </a:lnTo>
                  <a:lnTo>
                    <a:pt x="14914" y="124503"/>
                  </a:lnTo>
                  <a:lnTo>
                    <a:pt x="13771" y="116909"/>
                  </a:lnTo>
                  <a:lnTo>
                    <a:pt x="12846" y="106789"/>
                  </a:lnTo>
                  <a:lnTo>
                    <a:pt x="12150" y="94720"/>
                  </a:lnTo>
                  <a:lnTo>
                    <a:pt x="11651" y="81126"/>
                  </a:lnTo>
                  <a:lnTo>
                    <a:pt x="11471" y="66705"/>
                  </a:lnTo>
                  <a:lnTo>
                    <a:pt x="11873" y="52385"/>
                  </a:lnTo>
                  <a:lnTo>
                    <a:pt x="12972" y="38682"/>
                  </a:lnTo>
                  <a:lnTo>
                    <a:pt x="15201" y="26206"/>
                  </a:lnTo>
                  <a:lnTo>
                    <a:pt x="19365" y="15808"/>
                  </a:lnTo>
                  <a:lnTo>
                    <a:pt x="25720" y="7757"/>
                  </a:lnTo>
                  <a:lnTo>
                    <a:pt x="33733" y="2318"/>
                  </a:lnTo>
                  <a:lnTo>
                    <a:pt x="42408" y="0"/>
                  </a:lnTo>
                  <a:lnTo>
                    <a:pt x="51082" y="772"/>
                  </a:lnTo>
                  <a:lnTo>
                    <a:pt x="59327" y="4186"/>
                  </a:lnTo>
                  <a:lnTo>
                    <a:pt x="66775" y="9665"/>
                  </a:lnTo>
                  <a:lnTo>
                    <a:pt x="73338" y="16675"/>
                  </a:lnTo>
                  <a:lnTo>
                    <a:pt x="79269" y="24783"/>
                  </a:lnTo>
                  <a:lnTo>
                    <a:pt x="85033" y="33661"/>
                  </a:lnTo>
                  <a:lnTo>
                    <a:pt x="90916" y="43076"/>
                  </a:lnTo>
                  <a:lnTo>
                    <a:pt x="96855" y="53022"/>
                  </a:lnTo>
                  <a:lnTo>
                    <a:pt x="102543" y="63692"/>
                  </a:lnTo>
                  <a:lnTo>
                    <a:pt x="107815" y="75133"/>
                  </a:lnTo>
                  <a:lnTo>
                    <a:pt x="112661" y="87259"/>
                  </a:lnTo>
                  <a:lnTo>
                    <a:pt x="117142" y="99931"/>
                  </a:lnTo>
                  <a:lnTo>
                    <a:pt x="121335" y="113000"/>
                  </a:lnTo>
                  <a:lnTo>
                    <a:pt x="125163" y="125937"/>
                  </a:lnTo>
                  <a:lnTo>
                    <a:pt x="128770" y="139215"/>
                  </a:lnTo>
                  <a:lnTo>
                    <a:pt x="132473" y="155116"/>
                  </a:lnTo>
                  <a:lnTo>
                    <a:pt x="136871" y="177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233285" y="2157857"/>
              <a:ext cx="255011" cy="495325"/>
            </a:xfrm>
            <a:custGeom>
              <a:avLst/>
              <a:gdLst/>
              <a:ahLst/>
              <a:cxnLst/>
              <a:rect l="0" t="0" r="0" b="0"/>
              <a:pathLst>
                <a:path w="255011" h="495325">
                  <a:moveTo>
                    <a:pt x="0" y="21542"/>
                  </a:moveTo>
                  <a:lnTo>
                    <a:pt x="5934" y="27342"/>
                  </a:lnTo>
                  <a:lnTo>
                    <a:pt x="12139" y="32266"/>
                  </a:lnTo>
                  <a:lnTo>
                    <a:pt x="19239" y="36764"/>
                  </a:lnTo>
                  <a:lnTo>
                    <a:pt x="27353" y="40812"/>
                  </a:lnTo>
                  <a:lnTo>
                    <a:pt x="36648" y="44178"/>
                  </a:lnTo>
                  <a:lnTo>
                    <a:pt x="47095" y="46781"/>
                  </a:lnTo>
                  <a:lnTo>
                    <a:pt x="58521" y="48536"/>
                  </a:lnTo>
                  <a:lnTo>
                    <a:pt x="70706" y="49266"/>
                  </a:lnTo>
                  <a:lnTo>
                    <a:pt x="83456" y="48984"/>
                  </a:lnTo>
                  <a:lnTo>
                    <a:pt x="96607" y="47998"/>
                  </a:lnTo>
                  <a:lnTo>
                    <a:pt x="110041" y="46806"/>
                  </a:lnTo>
                  <a:lnTo>
                    <a:pt x="123666" y="45704"/>
                  </a:lnTo>
                  <a:lnTo>
                    <a:pt x="137254" y="44475"/>
                  </a:lnTo>
                  <a:lnTo>
                    <a:pt x="150459" y="42511"/>
                  </a:lnTo>
                  <a:lnTo>
                    <a:pt x="163118" y="39521"/>
                  </a:lnTo>
                  <a:lnTo>
                    <a:pt x="175247" y="35529"/>
                  </a:lnTo>
                  <a:lnTo>
                    <a:pt x="186934" y="30698"/>
                  </a:lnTo>
                  <a:lnTo>
                    <a:pt x="198278" y="25224"/>
                  </a:lnTo>
                  <a:lnTo>
                    <a:pt x="209373" y="19276"/>
                  </a:lnTo>
                  <a:lnTo>
                    <a:pt x="220290" y="12992"/>
                  </a:lnTo>
                  <a:lnTo>
                    <a:pt x="231075" y="6507"/>
                  </a:lnTo>
                  <a:lnTo>
                    <a:pt x="241466" y="1129"/>
                  </a:lnTo>
                  <a:lnTo>
                    <a:pt x="249804" y="0"/>
                  </a:lnTo>
                  <a:lnTo>
                    <a:pt x="254225" y="4154"/>
                  </a:lnTo>
                  <a:lnTo>
                    <a:pt x="255010" y="11571"/>
                  </a:lnTo>
                  <a:lnTo>
                    <a:pt x="252994" y="21193"/>
                  </a:lnTo>
                  <a:lnTo>
                    <a:pt x="248733" y="32693"/>
                  </a:lnTo>
                  <a:lnTo>
                    <a:pt x="242713" y="45779"/>
                  </a:lnTo>
                  <a:lnTo>
                    <a:pt x="235693" y="59795"/>
                  </a:lnTo>
                  <a:lnTo>
                    <a:pt x="228653" y="73812"/>
                  </a:lnTo>
                  <a:lnTo>
                    <a:pt x="222132" y="87310"/>
                  </a:lnTo>
                  <a:lnTo>
                    <a:pt x="216277" y="100150"/>
                  </a:lnTo>
                  <a:lnTo>
                    <a:pt x="211032" y="112388"/>
                  </a:lnTo>
                  <a:lnTo>
                    <a:pt x="206278" y="124138"/>
                  </a:lnTo>
                  <a:lnTo>
                    <a:pt x="201725" y="135523"/>
                  </a:lnTo>
                  <a:lnTo>
                    <a:pt x="196967" y="146643"/>
                  </a:lnTo>
                  <a:lnTo>
                    <a:pt x="191799" y="157580"/>
                  </a:lnTo>
                  <a:lnTo>
                    <a:pt x="186357" y="168555"/>
                  </a:lnTo>
                  <a:lnTo>
                    <a:pt x="181013" y="179917"/>
                  </a:lnTo>
                  <a:lnTo>
                    <a:pt x="175973" y="191819"/>
                  </a:lnTo>
                  <a:lnTo>
                    <a:pt x="171286" y="204084"/>
                  </a:lnTo>
                  <a:lnTo>
                    <a:pt x="166912" y="216317"/>
                  </a:lnTo>
                  <a:lnTo>
                    <a:pt x="162787" y="228290"/>
                  </a:lnTo>
                  <a:lnTo>
                    <a:pt x="158846" y="240109"/>
                  </a:lnTo>
                  <a:lnTo>
                    <a:pt x="155039" y="252111"/>
                  </a:lnTo>
                  <a:lnTo>
                    <a:pt x="151327" y="264482"/>
                  </a:lnTo>
                  <a:lnTo>
                    <a:pt x="147680" y="277248"/>
                  </a:lnTo>
                  <a:lnTo>
                    <a:pt x="144078" y="290358"/>
                  </a:lnTo>
                  <a:lnTo>
                    <a:pt x="140506" y="303737"/>
                  </a:lnTo>
                  <a:lnTo>
                    <a:pt x="136954" y="317316"/>
                  </a:lnTo>
                  <a:lnTo>
                    <a:pt x="133417" y="331038"/>
                  </a:lnTo>
                  <a:lnTo>
                    <a:pt x="129889" y="344860"/>
                  </a:lnTo>
                  <a:lnTo>
                    <a:pt x="126366" y="358752"/>
                  </a:lnTo>
                  <a:lnTo>
                    <a:pt x="122849" y="372692"/>
                  </a:lnTo>
                  <a:lnTo>
                    <a:pt x="119333" y="386668"/>
                  </a:lnTo>
                  <a:lnTo>
                    <a:pt x="115820" y="400835"/>
                  </a:lnTo>
                  <a:lnTo>
                    <a:pt x="112308" y="415491"/>
                  </a:lnTo>
                  <a:lnTo>
                    <a:pt x="108802" y="430740"/>
                  </a:lnTo>
                  <a:lnTo>
                    <a:pt x="105452" y="445783"/>
                  </a:lnTo>
                  <a:lnTo>
                    <a:pt x="102227" y="460499"/>
                  </a:lnTo>
                  <a:lnTo>
                    <a:pt x="98842" y="476182"/>
                  </a:lnTo>
                  <a:lnTo>
                    <a:pt x="94757" y="495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23"/>
          <p:cNvGrpSpPr/>
          <p:nvPr/>
        </p:nvGrpSpPr>
        <p:grpSpPr>
          <a:xfrm>
            <a:off x="571500" y="101600"/>
            <a:ext cx="9207501" cy="6456282"/>
            <a:chOff x="571500" y="101600"/>
            <a:chExt cx="9207501" cy="6456282"/>
          </a:xfrm>
        </p:grpSpPr>
        <p:grpSp>
          <p:nvGrpSpPr>
            <p:cNvPr id="8" name="Group 7"/>
            <p:cNvGrpSpPr/>
            <p:nvPr/>
          </p:nvGrpSpPr>
          <p:grpSpPr>
            <a:xfrm>
              <a:off x="571500" y="101600"/>
              <a:ext cx="8454384" cy="6456282"/>
              <a:chOff x="571500" y="101600"/>
              <a:chExt cx="8454384" cy="6456282"/>
            </a:xfrm>
          </p:grpSpPr>
          <p:pic>
            <p:nvPicPr>
              <p:cNvPr id="2" name="Picture 1" descr="clipboard.png"/>
              <p:cNvPicPr>
                <a:picLocks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500758" y="540258"/>
                <a:ext cx="6633464" cy="553567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sp>
            <p:nvSpPr>
              <p:cNvPr id="3" name="Freeform 2"/>
              <p:cNvSpPr/>
              <p:nvPr/>
            </p:nvSpPr>
            <p:spPr>
              <a:xfrm>
                <a:off x="571500" y="516050"/>
                <a:ext cx="989678" cy="3186297"/>
              </a:xfrm>
              <a:custGeom>
                <a:avLst/>
                <a:gdLst/>
                <a:ahLst/>
                <a:cxnLst/>
                <a:rect l="0" t="0" r="0" b="0"/>
                <a:pathLst>
                  <a:path w="989678" h="3186297">
                    <a:moveTo>
                      <a:pt x="0" y="680513"/>
                    </a:moveTo>
                    <a:lnTo>
                      <a:pt x="60730" y="660270"/>
                    </a:lnTo>
                    <a:lnTo>
                      <a:pt x="112620" y="646699"/>
                    </a:lnTo>
                    <a:lnTo>
                      <a:pt x="159451" y="635269"/>
                    </a:lnTo>
                    <a:lnTo>
                      <a:pt x="214140" y="624474"/>
                    </a:lnTo>
                    <a:lnTo>
                      <a:pt x="263620" y="619455"/>
                    </a:lnTo>
                    <a:lnTo>
                      <a:pt x="321091" y="616590"/>
                    </a:lnTo>
                    <a:lnTo>
                      <a:pt x="373691" y="609091"/>
                    </a:lnTo>
                    <a:lnTo>
                      <a:pt x="403561" y="605486"/>
                    </a:lnTo>
                    <a:lnTo>
                      <a:pt x="462325" y="583228"/>
                    </a:lnTo>
                    <a:lnTo>
                      <a:pt x="506354" y="557658"/>
                    </a:lnTo>
                    <a:lnTo>
                      <a:pt x="531932" y="535444"/>
                    </a:lnTo>
                    <a:lnTo>
                      <a:pt x="546420" y="509973"/>
                    </a:lnTo>
                    <a:lnTo>
                      <a:pt x="564889" y="447659"/>
                    </a:lnTo>
                    <a:lnTo>
                      <a:pt x="579039" y="390325"/>
                    </a:lnTo>
                    <a:lnTo>
                      <a:pt x="598689" y="344512"/>
                    </a:lnTo>
                    <a:lnTo>
                      <a:pt x="618286" y="317875"/>
                    </a:lnTo>
                    <a:lnTo>
                      <a:pt x="641341" y="305651"/>
                    </a:lnTo>
                    <a:lnTo>
                      <a:pt x="703904" y="284488"/>
                    </a:lnTo>
                    <a:lnTo>
                      <a:pt x="753465" y="270010"/>
                    </a:lnTo>
                    <a:lnTo>
                      <a:pt x="781749" y="260591"/>
                    </a:lnTo>
                    <a:lnTo>
                      <a:pt x="802119" y="244707"/>
                    </a:lnTo>
                    <a:lnTo>
                      <a:pt x="841612" y="187324"/>
                    </a:lnTo>
                    <a:lnTo>
                      <a:pt x="860019" y="151458"/>
                    </a:lnTo>
                    <a:lnTo>
                      <a:pt x="869762" y="111195"/>
                    </a:lnTo>
                    <a:lnTo>
                      <a:pt x="874381" y="84722"/>
                    </a:lnTo>
                    <a:lnTo>
                      <a:pt x="902933" y="28317"/>
                    </a:lnTo>
                    <a:lnTo>
                      <a:pt x="923292" y="1919"/>
                    </a:lnTo>
                    <a:lnTo>
                      <a:pt x="929043" y="0"/>
                    </a:lnTo>
                    <a:lnTo>
                      <a:pt x="934047" y="2230"/>
                    </a:lnTo>
                    <a:lnTo>
                      <a:pt x="938553" y="7226"/>
                    </a:lnTo>
                    <a:lnTo>
                      <a:pt x="943559" y="25255"/>
                    </a:lnTo>
                    <a:lnTo>
                      <a:pt x="947037" y="88466"/>
                    </a:lnTo>
                    <a:lnTo>
                      <a:pt x="947460" y="143769"/>
                    </a:lnTo>
                    <a:lnTo>
                      <a:pt x="941955" y="199753"/>
                    </a:lnTo>
                    <a:lnTo>
                      <a:pt x="935668" y="254702"/>
                    </a:lnTo>
                    <a:lnTo>
                      <a:pt x="913445" y="311401"/>
                    </a:lnTo>
                    <a:lnTo>
                      <a:pt x="898170" y="367697"/>
                    </a:lnTo>
                    <a:lnTo>
                      <a:pt x="888114" y="428013"/>
                    </a:lnTo>
                    <a:lnTo>
                      <a:pt x="885128" y="481201"/>
                    </a:lnTo>
                    <a:lnTo>
                      <a:pt x="884539" y="536768"/>
                    </a:lnTo>
                    <a:lnTo>
                      <a:pt x="884422" y="592804"/>
                    </a:lnTo>
                    <a:lnTo>
                      <a:pt x="884399" y="648933"/>
                    </a:lnTo>
                    <a:lnTo>
                      <a:pt x="884395" y="710670"/>
                    </a:lnTo>
                    <a:lnTo>
                      <a:pt x="884394" y="770785"/>
                    </a:lnTo>
                    <a:lnTo>
                      <a:pt x="884393" y="827720"/>
                    </a:lnTo>
                    <a:lnTo>
                      <a:pt x="877158" y="890841"/>
                    </a:lnTo>
                    <a:lnTo>
                      <a:pt x="868709" y="952605"/>
                    </a:lnTo>
                    <a:lnTo>
                      <a:pt x="855711" y="1009799"/>
                    </a:lnTo>
                    <a:lnTo>
                      <a:pt x="845954" y="1071403"/>
                    </a:lnTo>
                    <a:lnTo>
                      <a:pt x="839886" y="1128650"/>
                    </a:lnTo>
                    <a:lnTo>
                      <a:pt x="825587" y="1186447"/>
                    </a:lnTo>
                    <a:lnTo>
                      <a:pt x="822084" y="1242448"/>
                    </a:lnTo>
                    <a:lnTo>
                      <a:pt x="821478" y="1292329"/>
                    </a:lnTo>
                    <a:lnTo>
                      <a:pt x="821298" y="1344153"/>
                    </a:lnTo>
                    <a:lnTo>
                      <a:pt x="821245" y="1393434"/>
                    </a:lnTo>
                    <a:lnTo>
                      <a:pt x="821229" y="1440791"/>
                    </a:lnTo>
                    <a:lnTo>
                      <a:pt x="821224" y="1503605"/>
                    </a:lnTo>
                    <a:lnTo>
                      <a:pt x="821223" y="1552463"/>
                    </a:lnTo>
                    <a:lnTo>
                      <a:pt x="821223" y="1612968"/>
                    </a:lnTo>
                    <a:lnTo>
                      <a:pt x="821222" y="1641640"/>
                    </a:lnTo>
                    <a:lnTo>
                      <a:pt x="824732" y="1648818"/>
                    </a:lnTo>
                    <a:lnTo>
                      <a:pt x="830581" y="1651263"/>
                    </a:lnTo>
                    <a:lnTo>
                      <a:pt x="837990" y="1650554"/>
                    </a:lnTo>
                    <a:lnTo>
                      <a:pt x="852461" y="1640407"/>
                    </a:lnTo>
                    <a:lnTo>
                      <a:pt x="859596" y="1632788"/>
                    </a:lnTo>
                    <a:lnTo>
                      <a:pt x="867523" y="1611844"/>
                    </a:lnTo>
                    <a:lnTo>
                      <a:pt x="883791" y="1560270"/>
                    </a:lnTo>
                    <a:lnTo>
                      <a:pt x="909534" y="1506193"/>
                    </a:lnTo>
                    <a:lnTo>
                      <a:pt x="938541" y="1449680"/>
                    </a:lnTo>
                    <a:lnTo>
                      <a:pt x="953018" y="1404756"/>
                    </a:lnTo>
                    <a:lnTo>
                      <a:pt x="958929" y="1362127"/>
                    </a:lnTo>
                    <a:lnTo>
                      <a:pt x="984302" y="1300130"/>
                    </a:lnTo>
                    <a:lnTo>
                      <a:pt x="988616" y="1248050"/>
                    </a:lnTo>
                    <a:lnTo>
                      <a:pt x="989469" y="1187113"/>
                    </a:lnTo>
                    <a:lnTo>
                      <a:pt x="989637" y="1127156"/>
                    </a:lnTo>
                    <a:lnTo>
                      <a:pt x="989670" y="1070253"/>
                    </a:lnTo>
                    <a:lnTo>
                      <a:pt x="989677" y="1013952"/>
                    </a:lnTo>
                    <a:lnTo>
                      <a:pt x="969892" y="955183"/>
                    </a:lnTo>
                    <a:lnTo>
                      <a:pt x="954834" y="912324"/>
                    </a:lnTo>
                    <a:lnTo>
                      <a:pt x="950071" y="911093"/>
                    </a:lnTo>
                    <a:lnTo>
                      <a:pt x="944556" y="916121"/>
                    </a:lnTo>
                    <a:lnTo>
                      <a:pt x="928736" y="948025"/>
                    </a:lnTo>
                    <a:lnTo>
                      <a:pt x="909253" y="1007246"/>
                    </a:lnTo>
                    <a:lnTo>
                      <a:pt x="898099" y="1060301"/>
                    </a:lnTo>
                    <a:lnTo>
                      <a:pt x="895549" y="1115842"/>
                    </a:lnTo>
                    <a:lnTo>
                      <a:pt x="895108" y="1169028"/>
                    </a:lnTo>
                    <a:lnTo>
                      <a:pt x="894977" y="1223651"/>
                    </a:lnTo>
                    <a:lnTo>
                      <a:pt x="894938" y="1276881"/>
                    </a:lnTo>
                    <a:lnTo>
                      <a:pt x="894929" y="1318352"/>
                    </a:lnTo>
                    <a:lnTo>
                      <a:pt x="894925" y="1362910"/>
                    </a:lnTo>
                    <a:lnTo>
                      <a:pt x="894923" y="1406110"/>
                    </a:lnTo>
                    <a:lnTo>
                      <a:pt x="894923" y="1458066"/>
                    </a:lnTo>
                    <a:lnTo>
                      <a:pt x="894922" y="1510403"/>
                    </a:lnTo>
                    <a:lnTo>
                      <a:pt x="894922" y="1568515"/>
                    </a:lnTo>
                    <a:lnTo>
                      <a:pt x="894922" y="1626807"/>
                    </a:lnTo>
                    <a:lnTo>
                      <a:pt x="894922" y="1689611"/>
                    </a:lnTo>
                    <a:lnTo>
                      <a:pt x="894922" y="1752667"/>
                    </a:lnTo>
                    <a:lnTo>
                      <a:pt x="894922" y="1813042"/>
                    </a:lnTo>
                    <a:lnTo>
                      <a:pt x="894922" y="1873147"/>
                    </a:lnTo>
                    <a:lnTo>
                      <a:pt x="894922" y="1935410"/>
                    </a:lnTo>
                    <a:lnTo>
                      <a:pt x="894922" y="1993939"/>
                    </a:lnTo>
                    <a:lnTo>
                      <a:pt x="894922" y="2042327"/>
                    </a:lnTo>
                    <a:lnTo>
                      <a:pt x="894922" y="2104312"/>
                    </a:lnTo>
                    <a:lnTo>
                      <a:pt x="894922" y="2155229"/>
                    </a:lnTo>
                    <a:lnTo>
                      <a:pt x="889333" y="2213658"/>
                    </a:lnTo>
                    <a:lnTo>
                      <a:pt x="885369" y="2267400"/>
                    </a:lnTo>
                    <a:lnTo>
                      <a:pt x="881466" y="2319956"/>
                    </a:lnTo>
                    <a:lnTo>
                      <a:pt x="866460" y="2382442"/>
                    </a:lnTo>
                    <a:lnTo>
                      <a:pt x="855851" y="2433754"/>
                    </a:lnTo>
                    <a:lnTo>
                      <a:pt x="853409" y="2493933"/>
                    </a:lnTo>
                    <a:lnTo>
                      <a:pt x="852927" y="2550881"/>
                    </a:lnTo>
                    <a:lnTo>
                      <a:pt x="852831" y="2607189"/>
                    </a:lnTo>
                    <a:lnTo>
                      <a:pt x="852813" y="2663373"/>
                    </a:lnTo>
                    <a:lnTo>
                      <a:pt x="852809" y="2720700"/>
                    </a:lnTo>
                    <a:lnTo>
                      <a:pt x="852808" y="2784017"/>
                    </a:lnTo>
                    <a:lnTo>
                      <a:pt x="852808" y="2830796"/>
                    </a:lnTo>
                    <a:lnTo>
                      <a:pt x="852808" y="2893415"/>
                    </a:lnTo>
                    <a:lnTo>
                      <a:pt x="851638" y="2949675"/>
                    </a:lnTo>
                    <a:lnTo>
                      <a:pt x="838154" y="3006654"/>
                    </a:lnTo>
                    <a:lnTo>
                      <a:pt x="833016" y="3057701"/>
                    </a:lnTo>
                    <a:lnTo>
                      <a:pt x="828881" y="3109725"/>
                    </a:lnTo>
                    <a:lnTo>
                      <a:pt x="822287" y="3131207"/>
                    </a:lnTo>
                    <a:lnTo>
                      <a:pt x="805228" y="3164062"/>
                    </a:lnTo>
                    <a:lnTo>
                      <a:pt x="800165" y="3186296"/>
                    </a:lnTo>
                  </a:path>
                </a:pathLst>
              </a:custGeom>
              <a:ln w="1905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1245324" y="3360212"/>
                <a:ext cx="5664332" cy="3197670"/>
              </a:xfrm>
              <a:custGeom>
                <a:avLst/>
                <a:gdLst/>
                <a:ahLst/>
                <a:cxnLst/>
                <a:rect l="0" t="0" r="0" b="0"/>
                <a:pathLst>
                  <a:path w="5664332" h="3197670">
                    <a:moveTo>
                      <a:pt x="210570" y="1731896"/>
                    </a:moveTo>
                    <a:lnTo>
                      <a:pt x="227380" y="1680293"/>
                    </a:lnTo>
                    <a:lnTo>
                      <a:pt x="245316" y="1616910"/>
                    </a:lnTo>
                    <a:lnTo>
                      <a:pt x="259729" y="1554327"/>
                    </a:lnTo>
                    <a:lnTo>
                      <a:pt x="275958" y="1499388"/>
                    </a:lnTo>
                    <a:lnTo>
                      <a:pt x="282976" y="1451785"/>
                    </a:lnTo>
                    <a:lnTo>
                      <a:pt x="291945" y="1402325"/>
                    </a:lnTo>
                    <a:lnTo>
                      <a:pt x="302336" y="1343098"/>
                    </a:lnTo>
                    <a:lnTo>
                      <a:pt x="304735" y="1280750"/>
                    </a:lnTo>
                    <a:lnTo>
                      <a:pt x="305209" y="1220514"/>
                    </a:lnTo>
                    <a:lnTo>
                      <a:pt x="305303" y="1163556"/>
                    </a:lnTo>
                    <a:lnTo>
                      <a:pt x="302976" y="1137709"/>
                    </a:lnTo>
                    <a:lnTo>
                      <a:pt x="288657" y="1095812"/>
                    </a:lnTo>
                    <a:lnTo>
                      <a:pt x="277611" y="1036656"/>
                    </a:lnTo>
                    <a:lnTo>
                      <a:pt x="274505" y="983608"/>
                    </a:lnTo>
                    <a:lnTo>
                      <a:pt x="266605" y="921317"/>
                    </a:lnTo>
                    <a:lnTo>
                      <a:pt x="263882" y="867888"/>
                    </a:lnTo>
                    <a:lnTo>
                      <a:pt x="263344" y="812275"/>
                    </a:lnTo>
                    <a:lnTo>
                      <a:pt x="251776" y="753653"/>
                    </a:lnTo>
                    <a:lnTo>
                      <a:pt x="233846" y="701392"/>
                    </a:lnTo>
                    <a:lnTo>
                      <a:pt x="197280" y="646495"/>
                    </a:lnTo>
                    <a:lnTo>
                      <a:pt x="184925" y="614419"/>
                    </a:lnTo>
                    <a:lnTo>
                      <a:pt x="180158" y="562252"/>
                    </a:lnTo>
                    <a:lnTo>
                      <a:pt x="179216" y="501298"/>
                    </a:lnTo>
                    <a:lnTo>
                      <a:pt x="184642" y="461433"/>
                    </a:lnTo>
                    <a:lnTo>
                      <a:pt x="212804" y="404148"/>
                    </a:lnTo>
                    <a:lnTo>
                      <a:pt x="240613" y="342032"/>
                    </a:lnTo>
                    <a:lnTo>
                      <a:pt x="257535" y="298830"/>
                    </a:lnTo>
                    <a:lnTo>
                      <a:pt x="262090" y="246449"/>
                    </a:lnTo>
                    <a:lnTo>
                      <a:pt x="262990" y="191042"/>
                    </a:lnTo>
                    <a:lnTo>
                      <a:pt x="263168" y="135037"/>
                    </a:lnTo>
                    <a:lnTo>
                      <a:pt x="263203" y="78914"/>
                    </a:lnTo>
                    <a:lnTo>
                      <a:pt x="257621" y="28357"/>
                    </a:lnTo>
                    <a:lnTo>
                      <a:pt x="242968" y="899"/>
                    </a:lnTo>
                    <a:lnTo>
                      <a:pt x="235678" y="0"/>
                    </a:lnTo>
                    <a:lnTo>
                      <a:pt x="227308" y="4081"/>
                    </a:lnTo>
                    <a:lnTo>
                      <a:pt x="172328" y="54288"/>
                    </a:lnTo>
                    <a:lnTo>
                      <a:pt x="136918" y="112347"/>
                    </a:lnTo>
                    <a:lnTo>
                      <a:pt x="109017" y="173704"/>
                    </a:lnTo>
                    <a:lnTo>
                      <a:pt x="76776" y="235235"/>
                    </a:lnTo>
                    <a:lnTo>
                      <a:pt x="51387" y="294285"/>
                    </a:lnTo>
                    <a:lnTo>
                      <a:pt x="40826" y="352223"/>
                    </a:lnTo>
                    <a:lnTo>
                      <a:pt x="34323" y="400885"/>
                    </a:lnTo>
                    <a:lnTo>
                      <a:pt x="29277" y="462877"/>
                    </a:lnTo>
                    <a:lnTo>
                      <a:pt x="23540" y="510441"/>
                    </a:lnTo>
                    <a:lnTo>
                      <a:pt x="17091" y="562776"/>
                    </a:lnTo>
                    <a:lnTo>
                      <a:pt x="10325" y="610993"/>
                    </a:lnTo>
                    <a:lnTo>
                      <a:pt x="4589" y="658159"/>
                    </a:lnTo>
                    <a:lnTo>
                      <a:pt x="2039" y="710317"/>
                    </a:lnTo>
                    <a:lnTo>
                      <a:pt x="906" y="767813"/>
                    </a:lnTo>
                    <a:lnTo>
                      <a:pt x="402" y="827292"/>
                    </a:lnTo>
                    <a:lnTo>
                      <a:pt x="178" y="884923"/>
                    </a:lnTo>
                    <a:lnTo>
                      <a:pt x="79" y="932374"/>
                    </a:lnTo>
                    <a:lnTo>
                      <a:pt x="23" y="995091"/>
                    </a:lnTo>
                    <a:lnTo>
                      <a:pt x="7" y="1055009"/>
                    </a:lnTo>
                    <a:lnTo>
                      <a:pt x="2" y="1109807"/>
                    </a:lnTo>
                    <a:lnTo>
                      <a:pt x="0" y="1159444"/>
                    </a:lnTo>
                    <a:lnTo>
                      <a:pt x="0" y="1200522"/>
                    </a:lnTo>
                    <a:lnTo>
                      <a:pt x="0" y="1247795"/>
                    </a:lnTo>
                    <a:lnTo>
                      <a:pt x="2339" y="1292179"/>
                    </a:lnTo>
                    <a:lnTo>
                      <a:pt x="6239" y="1334636"/>
                    </a:lnTo>
                    <a:lnTo>
                      <a:pt x="11178" y="1375809"/>
                    </a:lnTo>
                    <a:lnTo>
                      <a:pt x="17980" y="1426654"/>
                    </a:lnTo>
                    <a:lnTo>
                      <a:pt x="26025" y="1483948"/>
                    </a:lnTo>
                    <a:lnTo>
                      <a:pt x="34897" y="1545540"/>
                    </a:lnTo>
                    <a:lnTo>
                      <a:pt x="43152" y="1598300"/>
                    </a:lnTo>
                    <a:lnTo>
                      <a:pt x="50995" y="1645172"/>
                    </a:lnTo>
                    <a:lnTo>
                      <a:pt x="58563" y="1688118"/>
                    </a:lnTo>
                    <a:lnTo>
                      <a:pt x="67118" y="1723767"/>
                    </a:lnTo>
                    <a:lnTo>
                      <a:pt x="85982" y="1782095"/>
                    </a:lnTo>
                    <a:lnTo>
                      <a:pt x="99825" y="1828296"/>
                    </a:lnTo>
                    <a:lnTo>
                      <a:pt x="114195" y="1880952"/>
                    </a:lnTo>
                    <a:lnTo>
                      <a:pt x="135221" y="1943736"/>
                    </a:lnTo>
                    <a:lnTo>
                      <a:pt x="156024" y="1999182"/>
                    </a:lnTo>
                    <a:lnTo>
                      <a:pt x="179720" y="2051297"/>
                    </a:lnTo>
                    <a:lnTo>
                      <a:pt x="199349" y="2102874"/>
                    </a:lnTo>
                    <a:lnTo>
                      <a:pt x="225080" y="2158038"/>
                    </a:lnTo>
                    <a:lnTo>
                      <a:pt x="243535" y="2218430"/>
                    </a:lnTo>
                    <a:lnTo>
                      <a:pt x="256806" y="2281535"/>
                    </a:lnTo>
                    <a:lnTo>
                      <a:pt x="263621" y="2314741"/>
                    </a:lnTo>
                    <a:lnTo>
                      <a:pt x="270504" y="2348577"/>
                    </a:lnTo>
                    <a:lnTo>
                      <a:pt x="278601" y="2389851"/>
                    </a:lnTo>
                    <a:lnTo>
                      <a:pt x="287509" y="2436084"/>
                    </a:lnTo>
                    <a:lnTo>
                      <a:pt x="296958" y="2485624"/>
                    </a:lnTo>
                    <a:lnTo>
                      <a:pt x="303257" y="2523330"/>
                    </a:lnTo>
                    <a:lnTo>
                      <a:pt x="310255" y="2577704"/>
                    </a:lnTo>
                    <a:lnTo>
                      <a:pt x="319785" y="2629034"/>
                    </a:lnTo>
                    <a:lnTo>
                      <a:pt x="324428" y="2677647"/>
                    </a:lnTo>
                    <a:lnTo>
                      <a:pt x="333232" y="2739241"/>
                    </a:lnTo>
                    <a:lnTo>
                      <a:pt x="335821" y="2792839"/>
                    </a:lnTo>
                    <a:lnTo>
                      <a:pt x="336427" y="2840595"/>
                    </a:lnTo>
                    <a:lnTo>
                      <a:pt x="336816" y="2899850"/>
                    </a:lnTo>
                    <a:lnTo>
                      <a:pt x="336892" y="2842230"/>
                    </a:lnTo>
                    <a:lnTo>
                      <a:pt x="336906" y="2786180"/>
                    </a:lnTo>
                    <a:lnTo>
                      <a:pt x="336910" y="2729408"/>
                    </a:lnTo>
                    <a:lnTo>
                      <a:pt x="336911" y="2687621"/>
                    </a:lnTo>
                    <a:lnTo>
                      <a:pt x="336911" y="2641753"/>
                    </a:lnTo>
                    <a:lnTo>
                      <a:pt x="340031" y="2597191"/>
                    </a:lnTo>
                    <a:lnTo>
                      <a:pt x="344147" y="2552819"/>
                    </a:lnTo>
                    <a:lnTo>
                      <a:pt x="345976" y="2505802"/>
                    </a:lnTo>
                    <a:lnTo>
                      <a:pt x="347006" y="2444472"/>
                    </a:lnTo>
                    <a:lnTo>
                      <a:pt x="347311" y="2383667"/>
                    </a:lnTo>
                    <a:lnTo>
                      <a:pt x="347402" y="2326786"/>
                    </a:lnTo>
                    <a:lnTo>
                      <a:pt x="347429" y="2267298"/>
                    </a:lnTo>
                    <a:lnTo>
                      <a:pt x="347436" y="2216397"/>
                    </a:lnTo>
                    <a:lnTo>
                      <a:pt x="344319" y="2170668"/>
                    </a:lnTo>
                    <a:lnTo>
                      <a:pt x="337864" y="2115249"/>
                    </a:lnTo>
                    <a:lnTo>
                      <a:pt x="327196" y="2055523"/>
                    </a:lnTo>
                    <a:lnTo>
                      <a:pt x="317775" y="2000122"/>
                    </a:lnTo>
                    <a:lnTo>
                      <a:pt x="310859" y="1951713"/>
                    </a:lnTo>
                    <a:lnTo>
                      <a:pt x="308135" y="1898153"/>
                    </a:lnTo>
                    <a:lnTo>
                      <a:pt x="317103" y="1838133"/>
                    </a:lnTo>
                    <a:lnTo>
                      <a:pt x="329872" y="1798468"/>
                    </a:lnTo>
                    <a:lnTo>
                      <a:pt x="349559" y="1753625"/>
                    </a:lnTo>
                    <a:lnTo>
                      <a:pt x="355477" y="1715977"/>
                    </a:lnTo>
                    <a:lnTo>
                      <a:pt x="352798" y="1711924"/>
                    </a:lnTo>
                    <a:lnTo>
                      <a:pt x="347502" y="1713902"/>
                    </a:lnTo>
                    <a:lnTo>
                      <a:pt x="340463" y="1719900"/>
                    </a:lnTo>
                    <a:lnTo>
                      <a:pt x="311183" y="1771553"/>
                    </a:lnTo>
                    <a:lnTo>
                      <a:pt x="282885" y="1822155"/>
                    </a:lnTo>
                    <a:lnTo>
                      <a:pt x="252273" y="1879912"/>
                    </a:lnTo>
                    <a:lnTo>
                      <a:pt x="223316" y="1932250"/>
                    </a:lnTo>
                    <a:lnTo>
                      <a:pt x="198746" y="1985681"/>
                    </a:lnTo>
                    <a:lnTo>
                      <a:pt x="187767" y="2014315"/>
                    </a:lnTo>
                    <a:lnTo>
                      <a:pt x="180719" y="2077238"/>
                    </a:lnTo>
                    <a:lnTo>
                      <a:pt x="179327" y="2135074"/>
                    </a:lnTo>
                    <a:lnTo>
                      <a:pt x="179052" y="2193898"/>
                    </a:lnTo>
                    <a:lnTo>
                      <a:pt x="179004" y="2248201"/>
                    </a:lnTo>
                    <a:lnTo>
                      <a:pt x="178990" y="2297306"/>
                    </a:lnTo>
                    <a:lnTo>
                      <a:pt x="180156" y="2354100"/>
                    </a:lnTo>
                    <a:lnTo>
                      <a:pt x="187390" y="2406153"/>
                    </a:lnTo>
                    <a:lnTo>
                      <a:pt x="203434" y="2456368"/>
                    </a:lnTo>
                    <a:lnTo>
                      <a:pt x="228787" y="2505671"/>
                    </a:lnTo>
                    <a:lnTo>
                      <a:pt x="255156" y="2566536"/>
                    </a:lnTo>
                    <a:lnTo>
                      <a:pt x="276651" y="2625812"/>
                    </a:lnTo>
                    <a:lnTo>
                      <a:pt x="287444" y="2682035"/>
                    </a:lnTo>
                    <a:lnTo>
                      <a:pt x="346598" y="2741961"/>
                    </a:lnTo>
                    <a:lnTo>
                      <a:pt x="380939" y="2770575"/>
                    </a:lnTo>
                    <a:lnTo>
                      <a:pt x="442364" y="2798156"/>
                    </a:lnTo>
                    <a:lnTo>
                      <a:pt x="496189" y="2803537"/>
                    </a:lnTo>
                    <a:lnTo>
                      <a:pt x="546911" y="2804796"/>
                    </a:lnTo>
                    <a:lnTo>
                      <a:pt x="598701" y="2805355"/>
                    </a:lnTo>
                    <a:lnTo>
                      <a:pt x="655334" y="2805670"/>
                    </a:lnTo>
                    <a:lnTo>
                      <a:pt x="708640" y="2805763"/>
                    </a:lnTo>
                    <a:lnTo>
                      <a:pt x="764988" y="2805791"/>
                    </a:lnTo>
                    <a:lnTo>
                      <a:pt x="813387" y="2805798"/>
                    </a:lnTo>
                    <a:lnTo>
                      <a:pt x="869212" y="2815159"/>
                    </a:lnTo>
                    <a:lnTo>
                      <a:pt x="925609" y="2829848"/>
                    </a:lnTo>
                    <a:lnTo>
                      <a:pt x="974071" y="2844175"/>
                    </a:lnTo>
                    <a:lnTo>
                      <a:pt x="1007350" y="2854781"/>
                    </a:lnTo>
                    <a:lnTo>
                      <a:pt x="1047082" y="2867701"/>
                    </a:lnTo>
                    <a:lnTo>
                      <a:pt x="1091119" y="2882163"/>
                    </a:lnTo>
                    <a:lnTo>
                      <a:pt x="1126325" y="2894145"/>
                    </a:lnTo>
                    <a:lnTo>
                      <a:pt x="1181042" y="2913696"/>
                    </a:lnTo>
                    <a:lnTo>
                      <a:pt x="1216690" y="2929204"/>
                    </a:lnTo>
                    <a:lnTo>
                      <a:pt x="1259172" y="2948902"/>
                    </a:lnTo>
                    <a:lnTo>
                      <a:pt x="1306212" y="2971392"/>
                    </a:lnTo>
                    <a:lnTo>
                      <a:pt x="1356288" y="2989895"/>
                    </a:lnTo>
                    <a:lnTo>
                      <a:pt x="1408390" y="3005739"/>
                    </a:lnTo>
                    <a:lnTo>
                      <a:pt x="1461842" y="3019812"/>
                    </a:lnTo>
                    <a:lnTo>
                      <a:pt x="1531402" y="3032703"/>
                    </a:lnTo>
                    <a:lnTo>
                      <a:pt x="1611700" y="3044807"/>
                    </a:lnTo>
                    <a:lnTo>
                      <a:pt x="1699158" y="3056386"/>
                    </a:lnTo>
                    <a:lnTo>
                      <a:pt x="1801916" y="3066445"/>
                    </a:lnTo>
                    <a:lnTo>
                      <a:pt x="1914875" y="3075490"/>
                    </a:lnTo>
                    <a:lnTo>
                      <a:pt x="2034635" y="3083860"/>
                    </a:lnTo>
                    <a:lnTo>
                      <a:pt x="2143721" y="3091780"/>
                    </a:lnTo>
                    <a:lnTo>
                      <a:pt x="2245690" y="3099400"/>
                    </a:lnTo>
                    <a:lnTo>
                      <a:pt x="2342916" y="3106819"/>
                    </a:lnTo>
                    <a:lnTo>
                      <a:pt x="2420601" y="3112935"/>
                    </a:lnTo>
                    <a:lnTo>
                      <a:pt x="2485260" y="3118182"/>
                    </a:lnTo>
                    <a:lnTo>
                      <a:pt x="2541234" y="3122850"/>
                    </a:lnTo>
                    <a:lnTo>
                      <a:pt x="2612475" y="3131811"/>
                    </a:lnTo>
                    <a:lnTo>
                      <a:pt x="2693894" y="3143635"/>
                    </a:lnTo>
                    <a:lnTo>
                      <a:pt x="2782098" y="3157366"/>
                    </a:lnTo>
                    <a:lnTo>
                      <a:pt x="2850260" y="3167690"/>
                    </a:lnTo>
                    <a:lnTo>
                      <a:pt x="2905060" y="3175743"/>
                    </a:lnTo>
                    <a:lnTo>
                      <a:pt x="2950952" y="3182280"/>
                    </a:lnTo>
                    <a:lnTo>
                      <a:pt x="3016641" y="3187809"/>
                    </a:lnTo>
                    <a:lnTo>
                      <a:pt x="3095529" y="3192665"/>
                    </a:lnTo>
                    <a:lnTo>
                      <a:pt x="3183216" y="3197072"/>
                    </a:lnTo>
                    <a:lnTo>
                      <a:pt x="3281449" y="3197669"/>
                    </a:lnTo>
                    <a:lnTo>
                      <a:pt x="3386711" y="3195729"/>
                    </a:lnTo>
                    <a:lnTo>
                      <a:pt x="3496660" y="3192095"/>
                    </a:lnTo>
                    <a:lnTo>
                      <a:pt x="3602716" y="3182654"/>
                    </a:lnTo>
                    <a:lnTo>
                      <a:pt x="3706174" y="3169341"/>
                    </a:lnTo>
                    <a:lnTo>
                      <a:pt x="3807902" y="3153447"/>
                    </a:lnTo>
                    <a:lnTo>
                      <a:pt x="3893268" y="3138171"/>
                    </a:lnTo>
                    <a:lnTo>
                      <a:pt x="3967726" y="3123307"/>
                    </a:lnTo>
                    <a:lnTo>
                      <a:pt x="4034913" y="3108719"/>
                    </a:lnTo>
                    <a:lnTo>
                      <a:pt x="4097251" y="3091975"/>
                    </a:lnTo>
                    <a:lnTo>
                      <a:pt x="4156357" y="3073793"/>
                    </a:lnTo>
                    <a:lnTo>
                      <a:pt x="4213309" y="3054653"/>
                    </a:lnTo>
                    <a:lnTo>
                      <a:pt x="4262975" y="3034874"/>
                    </a:lnTo>
                    <a:lnTo>
                      <a:pt x="4307784" y="3014669"/>
                    </a:lnTo>
                    <a:lnTo>
                      <a:pt x="4349355" y="2994179"/>
                    </a:lnTo>
                    <a:lnTo>
                      <a:pt x="4391107" y="2966482"/>
                    </a:lnTo>
                    <a:lnTo>
                      <a:pt x="4432980" y="2933979"/>
                    </a:lnTo>
                    <a:lnTo>
                      <a:pt x="4474933" y="2898273"/>
                    </a:lnTo>
                    <a:lnTo>
                      <a:pt x="4522789" y="2859261"/>
                    </a:lnTo>
                    <a:lnTo>
                      <a:pt x="4574580" y="2818044"/>
                    </a:lnTo>
                    <a:lnTo>
                      <a:pt x="4628994" y="2775359"/>
                    </a:lnTo>
                    <a:lnTo>
                      <a:pt x="4676969" y="2737544"/>
                    </a:lnTo>
                    <a:lnTo>
                      <a:pt x="4720650" y="2702975"/>
                    </a:lnTo>
                    <a:lnTo>
                      <a:pt x="4761470" y="2670570"/>
                    </a:lnTo>
                    <a:lnTo>
                      <a:pt x="4799212" y="2644288"/>
                    </a:lnTo>
                    <a:lnTo>
                      <a:pt x="4834901" y="2622087"/>
                    </a:lnTo>
                    <a:lnTo>
                      <a:pt x="4869222" y="2602607"/>
                    </a:lnTo>
                    <a:lnTo>
                      <a:pt x="4929194" y="2568485"/>
                    </a:lnTo>
                    <a:lnTo>
                      <a:pt x="4992503" y="2537721"/>
                    </a:lnTo>
                    <a:lnTo>
                      <a:pt x="5033952" y="2522966"/>
                    </a:lnTo>
                    <a:lnTo>
                      <a:pt x="5079132" y="2508451"/>
                    </a:lnTo>
                    <a:lnTo>
                      <a:pt x="5126800" y="2494094"/>
                    </a:lnTo>
                    <a:lnTo>
                      <a:pt x="5176126" y="2479843"/>
                    </a:lnTo>
                    <a:lnTo>
                      <a:pt x="5226557" y="2465664"/>
                    </a:lnTo>
                    <a:lnTo>
                      <a:pt x="5269537" y="2451532"/>
                    </a:lnTo>
                    <a:lnTo>
                      <a:pt x="5307548" y="2437431"/>
                    </a:lnTo>
                    <a:lnTo>
                      <a:pt x="5342249" y="2423351"/>
                    </a:lnTo>
                    <a:lnTo>
                      <a:pt x="5377080" y="2411625"/>
                    </a:lnTo>
                    <a:lnTo>
                      <a:pt x="5411999" y="2401468"/>
                    </a:lnTo>
                    <a:lnTo>
                      <a:pt x="5446977" y="2392357"/>
                    </a:lnTo>
                    <a:lnTo>
                      <a:pt x="5504559" y="2379114"/>
                    </a:lnTo>
                    <a:lnTo>
                      <a:pt x="5553547" y="2369328"/>
                    </a:lnTo>
                    <a:lnTo>
                      <a:pt x="5615909" y="2358412"/>
                    </a:lnTo>
                    <a:lnTo>
                      <a:pt x="5664331" y="2353077"/>
                    </a:lnTo>
                  </a:path>
                </a:pathLst>
              </a:custGeom>
              <a:ln w="1905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635292" y="333227"/>
                <a:ext cx="5390592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5390592" h="231628">
                    <a:moveTo>
                      <a:pt x="5390591" y="0"/>
                    </a:moveTo>
                    <a:lnTo>
                      <a:pt x="5331974" y="9065"/>
                    </a:lnTo>
                    <a:lnTo>
                      <a:pt x="5269395" y="10239"/>
                    </a:lnTo>
                    <a:lnTo>
                      <a:pt x="5219241" y="10443"/>
                    </a:lnTo>
                    <a:lnTo>
                      <a:pt x="5156659" y="10511"/>
                    </a:lnTo>
                    <a:lnTo>
                      <a:pt x="5105638" y="10523"/>
                    </a:lnTo>
                    <a:lnTo>
                      <a:pt x="5056596" y="10527"/>
                    </a:lnTo>
                    <a:lnTo>
                      <a:pt x="5009309" y="10528"/>
                    </a:lnTo>
                    <a:lnTo>
                      <a:pt x="4958254" y="10528"/>
                    </a:lnTo>
                    <a:lnTo>
                      <a:pt x="4909201" y="10528"/>
                    </a:lnTo>
                    <a:lnTo>
                      <a:pt x="4850705" y="10528"/>
                    </a:lnTo>
                    <a:lnTo>
                      <a:pt x="4802596" y="10528"/>
                    </a:lnTo>
                    <a:lnTo>
                      <a:pt x="4751296" y="16117"/>
                    </a:lnTo>
                    <a:lnTo>
                      <a:pt x="4688796" y="20081"/>
                    </a:lnTo>
                    <a:lnTo>
                      <a:pt x="4639719" y="20768"/>
                    </a:lnTo>
                    <a:lnTo>
                      <a:pt x="4580622" y="21000"/>
                    </a:lnTo>
                    <a:lnTo>
                      <a:pt x="4523888" y="21045"/>
                    </a:lnTo>
                    <a:lnTo>
                      <a:pt x="4467621" y="21054"/>
                    </a:lnTo>
                    <a:lnTo>
                      <a:pt x="4411447" y="21056"/>
                    </a:lnTo>
                    <a:lnTo>
                      <a:pt x="4355290" y="21057"/>
                    </a:lnTo>
                    <a:lnTo>
                      <a:pt x="4297967" y="21057"/>
                    </a:lnTo>
                    <a:lnTo>
                      <a:pt x="4234652" y="21057"/>
                    </a:lnTo>
                    <a:lnTo>
                      <a:pt x="4176738" y="21057"/>
                    </a:lnTo>
                    <a:lnTo>
                      <a:pt x="4120237" y="35528"/>
                    </a:lnTo>
                    <a:lnTo>
                      <a:pt x="4086252" y="41332"/>
                    </a:lnTo>
                    <a:lnTo>
                      <a:pt x="4085854" y="43932"/>
                    </a:lnTo>
                    <a:lnTo>
                      <a:pt x="4089098" y="46836"/>
                    </a:lnTo>
                    <a:lnTo>
                      <a:pt x="4148044" y="66787"/>
                    </a:lnTo>
                    <a:lnTo>
                      <a:pt x="4203966" y="92575"/>
                    </a:lnTo>
                    <a:lnTo>
                      <a:pt x="4257634" y="102774"/>
                    </a:lnTo>
                    <a:lnTo>
                      <a:pt x="4320531" y="112024"/>
                    </a:lnTo>
                    <a:lnTo>
                      <a:pt x="4376109" y="118184"/>
                    </a:lnTo>
                    <a:lnTo>
                      <a:pt x="4433174" y="132503"/>
                    </a:lnTo>
                    <a:lnTo>
                      <a:pt x="4494140" y="141884"/>
                    </a:lnTo>
                    <a:lnTo>
                      <a:pt x="4545886" y="153545"/>
                    </a:lnTo>
                    <a:lnTo>
                      <a:pt x="4598048" y="160181"/>
                    </a:lnTo>
                    <a:lnTo>
                      <a:pt x="4612530" y="163608"/>
                    </a:lnTo>
                    <a:lnTo>
                      <a:pt x="4552124" y="151344"/>
                    </a:lnTo>
                    <a:lnTo>
                      <a:pt x="4506287" y="148568"/>
                    </a:lnTo>
                    <a:lnTo>
                      <a:pt x="4445912" y="147745"/>
                    </a:lnTo>
                    <a:lnTo>
                      <a:pt x="4384931" y="144347"/>
                    </a:lnTo>
                    <a:lnTo>
                      <a:pt x="4321977" y="127169"/>
                    </a:lnTo>
                    <a:lnTo>
                      <a:pt x="4258761" y="118056"/>
                    </a:lnTo>
                    <a:lnTo>
                      <a:pt x="4201214" y="116256"/>
                    </a:lnTo>
                    <a:lnTo>
                      <a:pt x="4150376" y="110311"/>
                    </a:lnTo>
                    <a:lnTo>
                      <a:pt x="4095869" y="94494"/>
                    </a:lnTo>
                    <a:lnTo>
                      <a:pt x="4060964" y="87269"/>
                    </a:lnTo>
                    <a:lnTo>
                      <a:pt x="4007249" y="84828"/>
                    </a:lnTo>
                    <a:lnTo>
                      <a:pt x="3954378" y="84406"/>
                    </a:lnTo>
                    <a:lnTo>
                      <a:pt x="3905437" y="84280"/>
                    </a:lnTo>
                    <a:lnTo>
                      <a:pt x="3846979" y="77002"/>
                    </a:lnTo>
                    <a:lnTo>
                      <a:pt x="3790371" y="74352"/>
                    </a:lnTo>
                    <a:lnTo>
                      <a:pt x="3728540" y="73828"/>
                    </a:lnTo>
                    <a:lnTo>
                      <a:pt x="3668407" y="66489"/>
                    </a:lnTo>
                    <a:lnTo>
                      <a:pt x="3605229" y="63826"/>
                    </a:lnTo>
                    <a:lnTo>
                      <a:pt x="3546313" y="63365"/>
                    </a:lnTo>
                    <a:lnTo>
                      <a:pt x="3490642" y="63228"/>
                    </a:lnTo>
                    <a:lnTo>
                      <a:pt x="3438271" y="63188"/>
                    </a:lnTo>
                    <a:lnTo>
                      <a:pt x="3384539" y="63176"/>
                    </a:lnTo>
                    <a:lnTo>
                      <a:pt x="3324463" y="63172"/>
                    </a:lnTo>
                    <a:lnTo>
                      <a:pt x="3261469" y="64341"/>
                    </a:lnTo>
                    <a:lnTo>
                      <a:pt x="3235877" y="68760"/>
                    </a:lnTo>
                    <a:lnTo>
                      <a:pt x="3229988" y="72746"/>
                    </a:lnTo>
                    <a:lnTo>
                      <a:pt x="3228402" y="77743"/>
                    </a:lnTo>
                    <a:lnTo>
                      <a:pt x="3229684" y="83414"/>
                    </a:lnTo>
                    <a:lnTo>
                      <a:pt x="3242668" y="102574"/>
                    </a:lnTo>
                    <a:lnTo>
                      <a:pt x="3276421" y="128839"/>
                    </a:lnTo>
                    <a:lnTo>
                      <a:pt x="3310067" y="142549"/>
                    </a:lnTo>
                    <a:lnTo>
                      <a:pt x="3373183" y="157662"/>
                    </a:lnTo>
                    <a:lnTo>
                      <a:pt x="3418677" y="168377"/>
                    </a:lnTo>
                    <a:lnTo>
                      <a:pt x="3476610" y="178961"/>
                    </a:lnTo>
                    <a:lnTo>
                      <a:pt x="3538229" y="192625"/>
                    </a:lnTo>
                    <a:lnTo>
                      <a:pt x="3597820" y="205253"/>
                    </a:lnTo>
                    <a:lnTo>
                      <a:pt x="3655642" y="208994"/>
                    </a:lnTo>
                    <a:lnTo>
                      <a:pt x="3707869" y="213222"/>
                    </a:lnTo>
                    <a:lnTo>
                      <a:pt x="3762546" y="219542"/>
                    </a:lnTo>
                    <a:lnTo>
                      <a:pt x="3825642" y="220791"/>
                    </a:lnTo>
                    <a:lnTo>
                      <a:pt x="3881260" y="217918"/>
                    </a:lnTo>
                    <a:lnTo>
                      <a:pt x="3944399" y="210367"/>
                    </a:lnTo>
                    <a:lnTo>
                      <a:pt x="4005919" y="196043"/>
                    </a:lnTo>
                    <a:lnTo>
                      <a:pt x="4060803" y="190803"/>
                    </a:lnTo>
                    <a:lnTo>
                      <a:pt x="4116705" y="189767"/>
                    </a:lnTo>
                    <a:lnTo>
                      <a:pt x="4165014" y="189588"/>
                    </a:lnTo>
                    <a:lnTo>
                      <a:pt x="4220662" y="189535"/>
                    </a:lnTo>
                    <a:lnTo>
                      <a:pt x="4271076" y="189519"/>
                    </a:lnTo>
                    <a:lnTo>
                      <a:pt x="4330031" y="189514"/>
                    </a:lnTo>
                    <a:lnTo>
                      <a:pt x="4378220" y="189513"/>
                    </a:lnTo>
                    <a:lnTo>
                      <a:pt x="4438501" y="189513"/>
                    </a:lnTo>
                    <a:lnTo>
                      <a:pt x="4495467" y="189513"/>
                    </a:lnTo>
                    <a:lnTo>
                      <a:pt x="4551781" y="189513"/>
                    </a:lnTo>
                    <a:lnTo>
                      <a:pt x="4607965" y="189513"/>
                    </a:lnTo>
                    <a:lnTo>
                      <a:pt x="4664123" y="189513"/>
                    </a:lnTo>
                    <a:lnTo>
                      <a:pt x="4680501" y="189513"/>
                    </a:lnTo>
                    <a:lnTo>
                      <a:pt x="4621438" y="183923"/>
                    </a:lnTo>
                    <a:lnTo>
                      <a:pt x="4571668" y="180448"/>
                    </a:lnTo>
                    <a:lnTo>
                      <a:pt x="4508698" y="179418"/>
                    </a:lnTo>
                    <a:lnTo>
                      <a:pt x="4465194" y="179177"/>
                    </a:lnTo>
                    <a:lnTo>
                      <a:pt x="4421293" y="177900"/>
                    </a:lnTo>
                    <a:lnTo>
                      <a:pt x="4374486" y="173433"/>
                    </a:lnTo>
                    <a:lnTo>
                      <a:pt x="4326386" y="167548"/>
                    </a:lnTo>
                    <a:lnTo>
                      <a:pt x="4278882" y="161033"/>
                    </a:lnTo>
                    <a:lnTo>
                      <a:pt x="4234372" y="154238"/>
                    </a:lnTo>
                    <a:lnTo>
                      <a:pt x="4175442" y="143836"/>
                    </a:lnTo>
                    <a:lnTo>
                      <a:pt x="4115348" y="138934"/>
                    </a:lnTo>
                    <a:lnTo>
                      <a:pt x="4070833" y="134668"/>
                    </a:lnTo>
                    <a:lnTo>
                      <a:pt x="4024923" y="130042"/>
                    </a:lnTo>
                    <a:lnTo>
                      <a:pt x="3981122" y="127986"/>
                    </a:lnTo>
                    <a:lnTo>
                      <a:pt x="3922590" y="126829"/>
                    </a:lnTo>
                    <a:lnTo>
                      <a:pt x="3862613" y="126486"/>
                    </a:lnTo>
                    <a:lnTo>
                      <a:pt x="3805978" y="126384"/>
                    </a:lnTo>
                    <a:lnTo>
                      <a:pt x="3746564" y="126354"/>
                    </a:lnTo>
                    <a:lnTo>
                      <a:pt x="3695684" y="126345"/>
                    </a:lnTo>
                    <a:lnTo>
                      <a:pt x="3646841" y="123224"/>
                    </a:lnTo>
                    <a:lnTo>
                      <a:pt x="3588477" y="119107"/>
                    </a:lnTo>
                    <a:lnTo>
                      <a:pt x="3531343" y="117277"/>
                    </a:lnTo>
                    <a:lnTo>
                      <a:pt x="3498326" y="116789"/>
                    </a:lnTo>
                    <a:lnTo>
                      <a:pt x="3462276" y="116464"/>
                    </a:lnTo>
                    <a:lnTo>
                      <a:pt x="3424205" y="116247"/>
                    </a:lnTo>
                    <a:lnTo>
                      <a:pt x="3381276" y="116102"/>
                    </a:lnTo>
                    <a:lnTo>
                      <a:pt x="3335110" y="116006"/>
                    </a:lnTo>
                    <a:lnTo>
                      <a:pt x="3286785" y="115942"/>
                    </a:lnTo>
                    <a:lnTo>
                      <a:pt x="3237021" y="115899"/>
                    </a:lnTo>
                    <a:lnTo>
                      <a:pt x="3186297" y="115870"/>
                    </a:lnTo>
                    <a:lnTo>
                      <a:pt x="3134934" y="115851"/>
                    </a:lnTo>
                    <a:lnTo>
                      <a:pt x="3088993" y="115839"/>
                    </a:lnTo>
                    <a:lnTo>
                      <a:pt x="3046669" y="115830"/>
                    </a:lnTo>
                    <a:lnTo>
                      <a:pt x="3006753" y="115824"/>
                    </a:lnTo>
                    <a:lnTo>
                      <a:pt x="2970784" y="115821"/>
                    </a:lnTo>
                    <a:lnTo>
                      <a:pt x="2937447" y="115818"/>
                    </a:lnTo>
                    <a:lnTo>
                      <a:pt x="2905862" y="115816"/>
                    </a:lnTo>
                    <a:lnTo>
                      <a:pt x="2873108" y="115815"/>
                    </a:lnTo>
                    <a:lnTo>
                      <a:pt x="2839574" y="115815"/>
                    </a:lnTo>
                    <a:lnTo>
                      <a:pt x="2805518" y="115814"/>
                    </a:lnTo>
                    <a:lnTo>
                      <a:pt x="2771117" y="115814"/>
                    </a:lnTo>
                    <a:lnTo>
                      <a:pt x="2736484" y="115814"/>
                    </a:lnTo>
                    <a:lnTo>
                      <a:pt x="2701697" y="115813"/>
                    </a:lnTo>
                    <a:lnTo>
                      <a:pt x="2644329" y="115813"/>
                    </a:lnTo>
                    <a:lnTo>
                      <a:pt x="2590755" y="115813"/>
                    </a:lnTo>
                    <a:lnTo>
                      <a:pt x="2527951" y="115813"/>
                    </a:lnTo>
                    <a:lnTo>
                      <a:pt x="2470401" y="115813"/>
                    </a:lnTo>
                    <a:lnTo>
                      <a:pt x="2411679" y="115813"/>
                    </a:lnTo>
                    <a:lnTo>
                      <a:pt x="2376367" y="115813"/>
                    </a:lnTo>
                    <a:lnTo>
                      <a:pt x="2338787" y="115813"/>
                    </a:lnTo>
                    <a:lnTo>
                      <a:pt x="2302035" y="115813"/>
                    </a:lnTo>
                    <a:lnTo>
                      <a:pt x="2265836" y="115813"/>
                    </a:lnTo>
                    <a:lnTo>
                      <a:pt x="2230005" y="115813"/>
                    </a:lnTo>
                    <a:lnTo>
                      <a:pt x="2174595" y="115813"/>
                    </a:lnTo>
                    <a:lnTo>
                      <a:pt x="2121112" y="115813"/>
                    </a:lnTo>
                    <a:lnTo>
                      <a:pt x="2085559" y="115813"/>
                    </a:lnTo>
                    <a:lnTo>
                      <a:pt x="2046649" y="115813"/>
                    </a:lnTo>
                    <a:lnTo>
                      <a:pt x="2006671" y="115813"/>
                    </a:lnTo>
                    <a:lnTo>
                      <a:pt x="1965981" y="115813"/>
                    </a:lnTo>
                    <a:lnTo>
                      <a:pt x="1924817" y="115813"/>
                    </a:lnTo>
                    <a:lnTo>
                      <a:pt x="1886845" y="115813"/>
                    </a:lnTo>
                    <a:lnTo>
                      <a:pt x="1851002" y="115813"/>
                    </a:lnTo>
                    <a:lnTo>
                      <a:pt x="1787780" y="115813"/>
                    </a:lnTo>
                    <a:lnTo>
                      <a:pt x="1740184" y="115813"/>
                    </a:lnTo>
                    <a:lnTo>
                      <a:pt x="1686094" y="115813"/>
                    </a:lnTo>
                    <a:lnTo>
                      <a:pt x="1678563" y="118153"/>
                    </a:lnTo>
                    <a:lnTo>
                      <a:pt x="1677052" y="122052"/>
                    </a:lnTo>
                    <a:lnTo>
                      <a:pt x="1679555" y="126992"/>
                    </a:lnTo>
                    <a:lnTo>
                      <a:pt x="1725598" y="151730"/>
                    </a:lnTo>
                    <a:lnTo>
                      <a:pt x="1787899" y="176027"/>
                    </a:lnTo>
                    <a:lnTo>
                      <a:pt x="1851202" y="192438"/>
                    </a:lnTo>
                    <a:lnTo>
                      <a:pt x="1902651" y="203377"/>
                    </a:lnTo>
                    <a:lnTo>
                      <a:pt x="1960530" y="208439"/>
                    </a:lnTo>
                    <a:lnTo>
                      <a:pt x="2022132" y="221117"/>
                    </a:lnTo>
                    <a:lnTo>
                      <a:pt x="2073660" y="228513"/>
                    </a:lnTo>
                    <a:lnTo>
                      <a:pt x="2129742" y="230704"/>
                    </a:lnTo>
                    <a:lnTo>
                      <a:pt x="2185223" y="231353"/>
                    </a:lnTo>
                    <a:lnTo>
                      <a:pt x="2247967" y="231573"/>
                    </a:lnTo>
                    <a:lnTo>
                      <a:pt x="2308540" y="231616"/>
                    </a:lnTo>
                    <a:lnTo>
                      <a:pt x="2359214" y="231623"/>
                    </a:lnTo>
                    <a:lnTo>
                      <a:pt x="2408153" y="231626"/>
                    </a:lnTo>
                    <a:lnTo>
                      <a:pt x="2458528" y="231626"/>
                    </a:lnTo>
                    <a:lnTo>
                      <a:pt x="2511669" y="231627"/>
                    </a:lnTo>
                    <a:lnTo>
                      <a:pt x="2571546" y="231627"/>
                    </a:lnTo>
                    <a:lnTo>
                      <a:pt x="2619895" y="231627"/>
                    </a:lnTo>
                    <a:lnTo>
                      <a:pt x="2671265" y="231627"/>
                    </a:lnTo>
                    <a:lnTo>
                      <a:pt x="2723530" y="231627"/>
                    </a:lnTo>
                    <a:lnTo>
                      <a:pt x="2785187" y="231627"/>
                    </a:lnTo>
                    <a:lnTo>
                      <a:pt x="2842427" y="231627"/>
                    </a:lnTo>
                    <a:lnTo>
                      <a:pt x="2898794" y="231627"/>
                    </a:lnTo>
                    <a:lnTo>
                      <a:pt x="2946534" y="231627"/>
                    </a:lnTo>
                    <a:lnTo>
                      <a:pt x="2997724" y="231627"/>
                    </a:lnTo>
                    <a:lnTo>
                      <a:pt x="3059017" y="231627"/>
                    </a:lnTo>
                    <a:lnTo>
                      <a:pt x="3116185" y="231627"/>
                    </a:lnTo>
                    <a:lnTo>
                      <a:pt x="3179357" y="223221"/>
                    </a:lnTo>
                    <a:lnTo>
                      <a:pt x="3232893" y="210296"/>
                    </a:lnTo>
                    <a:lnTo>
                      <a:pt x="3294117" y="190888"/>
                    </a:lnTo>
                    <a:lnTo>
                      <a:pt x="3345206" y="182511"/>
                    </a:lnTo>
                    <a:lnTo>
                      <a:pt x="3408567" y="174440"/>
                    </a:lnTo>
                    <a:lnTo>
                      <a:pt x="3462436" y="170229"/>
                    </a:lnTo>
                    <a:lnTo>
                      <a:pt x="3508033" y="168981"/>
                    </a:lnTo>
                    <a:lnTo>
                      <a:pt x="3510861" y="169976"/>
                    </a:lnTo>
                    <a:lnTo>
                      <a:pt x="3483647" y="175795"/>
                    </a:lnTo>
                    <a:lnTo>
                      <a:pt x="3431343" y="178354"/>
                    </a:lnTo>
                    <a:lnTo>
                      <a:pt x="3370361" y="184449"/>
                    </a:lnTo>
                    <a:lnTo>
                      <a:pt x="3319315" y="188012"/>
                    </a:lnTo>
                    <a:lnTo>
                      <a:pt x="3261556" y="189068"/>
                    </a:lnTo>
                    <a:lnTo>
                      <a:pt x="3205578" y="189381"/>
                    </a:lnTo>
                    <a:lnTo>
                      <a:pt x="3146357" y="189474"/>
                    </a:lnTo>
                    <a:lnTo>
                      <a:pt x="3098928" y="189495"/>
                    </a:lnTo>
                    <a:lnTo>
                      <a:pt x="3048993" y="189505"/>
                    </a:lnTo>
                    <a:lnTo>
                      <a:pt x="3003403" y="189509"/>
                    </a:lnTo>
                    <a:lnTo>
                      <a:pt x="2953505" y="186392"/>
                    </a:lnTo>
                    <a:lnTo>
                      <a:pt x="2901302" y="181106"/>
                    </a:lnTo>
                    <a:lnTo>
                      <a:pt x="2850805" y="174858"/>
                    </a:lnTo>
                    <a:lnTo>
                      <a:pt x="2801065" y="168182"/>
                    </a:lnTo>
                    <a:lnTo>
                      <a:pt x="2751663" y="162485"/>
                    </a:lnTo>
                    <a:lnTo>
                      <a:pt x="2702411" y="159953"/>
                    </a:lnTo>
                    <a:lnTo>
                      <a:pt x="2656344" y="158827"/>
                    </a:lnTo>
                    <a:lnTo>
                      <a:pt x="2594067" y="158194"/>
                    </a:lnTo>
                    <a:lnTo>
                      <a:pt x="2538570" y="158006"/>
                    </a:lnTo>
                    <a:lnTo>
                      <a:pt x="2492279" y="156792"/>
                    </a:lnTo>
                    <a:lnTo>
                      <a:pt x="2457006" y="154831"/>
                    </a:lnTo>
                    <a:lnTo>
                      <a:pt x="2417113" y="152354"/>
                    </a:lnTo>
                    <a:lnTo>
                      <a:pt x="2382329" y="150702"/>
                    </a:lnTo>
                    <a:lnTo>
                      <a:pt x="2321842" y="148867"/>
                    </a:lnTo>
                    <a:lnTo>
                      <a:pt x="2290739" y="148377"/>
                    </a:lnTo>
                    <a:lnTo>
                      <a:pt x="2258305" y="148051"/>
                    </a:lnTo>
                    <a:lnTo>
                      <a:pt x="2196921" y="147689"/>
                    </a:lnTo>
                    <a:lnTo>
                      <a:pt x="2150142" y="147528"/>
                    </a:lnTo>
                    <a:lnTo>
                      <a:pt x="2114271" y="147485"/>
                    </a:lnTo>
                    <a:lnTo>
                      <a:pt x="2069300" y="147456"/>
                    </a:lnTo>
                    <a:lnTo>
                      <a:pt x="2018262" y="147437"/>
                    </a:lnTo>
                    <a:lnTo>
                      <a:pt x="1962010" y="147424"/>
                    </a:lnTo>
                    <a:lnTo>
                      <a:pt x="1902282" y="147416"/>
                    </a:lnTo>
                    <a:lnTo>
                      <a:pt x="1840236" y="147410"/>
                    </a:lnTo>
                    <a:lnTo>
                      <a:pt x="1791854" y="147406"/>
                    </a:lnTo>
                    <a:lnTo>
                      <a:pt x="1752579" y="147404"/>
                    </a:lnTo>
                    <a:lnTo>
                      <a:pt x="1691394" y="147401"/>
                    </a:lnTo>
                    <a:lnTo>
                      <a:pt x="1644704" y="147400"/>
                    </a:lnTo>
                    <a:lnTo>
                      <a:pt x="1585738" y="147399"/>
                    </a:lnTo>
                    <a:lnTo>
                      <a:pt x="1522486" y="147399"/>
                    </a:lnTo>
                    <a:lnTo>
                      <a:pt x="1470977" y="147399"/>
                    </a:lnTo>
                    <a:lnTo>
                      <a:pt x="1415329" y="150518"/>
                    </a:lnTo>
                    <a:lnTo>
                      <a:pt x="1353162" y="154634"/>
                    </a:lnTo>
                    <a:lnTo>
                      <a:pt x="1318569" y="155732"/>
                    </a:lnTo>
                    <a:lnTo>
                      <a:pt x="1282638" y="156464"/>
                    </a:lnTo>
                    <a:lnTo>
                      <a:pt x="1230238" y="157277"/>
                    </a:lnTo>
                    <a:lnTo>
                      <a:pt x="1181992" y="157638"/>
                    </a:lnTo>
                    <a:lnTo>
                      <a:pt x="1149473" y="157734"/>
                    </a:lnTo>
                    <a:lnTo>
                      <a:pt x="1113756" y="157799"/>
                    </a:lnTo>
                    <a:lnTo>
                      <a:pt x="1055353" y="157870"/>
                    </a:lnTo>
                    <a:lnTo>
                      <a:pt x="998980" y="157902"/>
                    </a:lnTo>
                    <a:lnTo>
                      <a:pt x="964295" y="157910"/>
                    </a:lnTo>
                    <a:lnTo>
                      <a:pt x="927133" y="157916"/>
                    </a:lnTo>
                    <a:lnTo>
                      <a:pt x="870244" y="157922"/>
                    </a:lnTo>
                    <a:lnTo>
                      <a:pt x="814934" y="157925"/>
                    </a:lnTo>
                    <a:lnTo>
                      <a:pt x="777256" y="157926"/>
                    </a:lnTo>
                    <a:lnTo>
                      <a:pt x="735760" y="157926"/>
                    </a:lnTo>
                    <a:lnTo>
                      <a:pt x="696397" y="157926"/>
                    </a:lnTo>
                    <a:lnTo>
                      <a:pt x="658457" y="157927"/>
                    </a:lnTo>
                    <a:lnTo>
                      <a:pt x="621466" y="157927"/>
                    </a:lnTo>
                    <a:lnTo>
                      <a:pt x="586276" y="157927"/>
                    </a:lnTo>
                    <a:lnTo>
                      <a:pt x="552288" y="157927"/>
                    </a:lnTo>
                    <a:lnTo>
                      <a:pt x="519100" y="157927"/>
                    </a:lnTo>
                    <a:lnTo>
                      <a:pt x="486447" y="157927"/>
                    </a:lnTo>
                    <a:lnTo>
                      <a:pt x="454150" y="157927"/>
                    </a:lnTo>
                    <a:lnTo>
                      <a:pt x="396037" y="157927"/>
                    </a:lnTo>
                    <a:lnTo>
                      <a:pt x="335843" y="157927"/>
                    </a:lnTo>
                    <a:lnTo>
                      <a:pt x="281484" y="157927"/>
                    </a:lnTo>
                    <a:lnTo>
                      <a:pt x="229502" y="157927"/>
                    </a:lnTo>
                    <a:lnTo>
                      <a:pt x="169423" y="157927"/>
                    </a:lnTo>
                    <a:lnTo>
                      <a:pt x="112495" y="157927"/>
                    </a:lnTo>
                    <a:lnTo>
                      <a:pt x="56190" y="157927"/>
                    </a:lnTo>
                    <a:lnTo>
                      <a:pt x="0" y="157927"/>
                    </a:lnTo>
                  </a:path>
                </a:pathLst>
              </a:custGeom>
              <a:ln w="1905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487408" y="585910"/>
                <a:ext cx="56902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69025" h="1">
                    <a:moveTo>
                      <a:pt x="569024" y="0"/>
                    </a:moveTo>
                    <a:lnTo>
                      <a:pt x="510408" y="0"/>
                    </a:lnTo>
                    <a:lnTo>
                      <a:pt x="464439" y="0"/>
                    </a:lnTo>
                    <a:lnTo>
                      <a:pt x="408185" y="0"/>
                    </a:lnTo>
                    <a:lnTo>
                      <a:pt x="352652" y="0"/>
                    </a:lnTo>
                    <a:lnTo>
                      <a:pt x="299153" y="0"/>
                    </a:lnTo>
                    <a:lnTo>
                      <a:pt x="246257" y="0"/>
                    </a:lnTo>
                    <a:lnTo>
                      <a:pt x="187950" y="0"/>
                    </a:lnTo>
                    <a:lnTo>
                      <a:pt x="137399" y="0"/>
                    </a:lnTo>
                    <a:lnTo>
                      <a:pt x="78396" y="0"/>
                    </a:lnTo>
                    <a:lnTo>
                      <a:pt x="18562" y="0"/>
                    </a:lnTo>
                    <a:lnTo>
                      <a:pt x="0" y="0"/>
                    </a:lnTo>
                  </a:path>
                </a:pathLst>
              </a:custGeom>
              <a:ln w="1905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354751" y="101600"/>
                <a:ext cx="1543962" cy="464217"/>
              </a:xfrm>
              <a:custGeom>
                <a:avLst/>
                <a:gdLst/>
                <a:ahLst/>
                <a:cxnLst/>
                <a:rect l="0" t="0" r="0" b="0"/>
                <a:pathLst>
                  <a:path w="1543962" h="464217">
                    <a:moveTo>
                      <a:pt x="1543961" y="420467"/>
                    </a:moveTo>
                    <a:lnTo>
                      <a:pt x="1496675" y="412682"/>
                    </a:lnTo>
                    <a:lnTo>
                      <a:pt x="1442695" y="409850"/>
                    </a:lnTo>
                    <a:lnTo>
                      <a:pt x="1380614" y="401600"/>
                    </a:lnTo>
                    <a:lnTo>
                      <a:pt x="1325662" y="393147"/>
                    </a:lnTo>
                    <a:lnTo>
                      <a:pt x="1266628" y="390264"/>
                    </a:lnTo>
                    <a:lnTo>
                      <a:pt x="1204577" y="389694"/>
                    </a:lnTo>
                    <a:lnTo>
                      <a:pt x="1147260" y="389582"/>
                    </a:lnTo>
                    <a:lnTo>
                      <a:pt x="1093997" y="386440"/>
                    </a:lnTo>
                    <a:lnTo>
                      <a:pt x="1043745" y="380490"/>
                    </a:lnTo>
                    <a:lnTo>
                      <a:pt x="987589" y="379315"/>
                    </a:lnTo>
                    <a:lnTo>
                      <a:pt x="938441" y="379111"/>
                    </a:lnTo>
                    <a:lnTo>
                      <a:pt x="875671" y="375923"/>
                    </a:lnTo>
                    <a:lnTo>
                      <a:pt x="823194" y="369964"/>
                    </a:lnTo>
                    <a:lnTo>
                      <a:pt x="760533" y="368787"/>
                    </a:lnTo>
                    <a:lnTo>
                      <a:pt x="698762" y="368554"/>
                    </a:lnTo>
                    <a:lnTo>
                      <a:pt x="636171" y="368508"/>
                    </a:lnTo>
                    <a:lnTo>
                      <a:pt x="578747" y="368499"/>
                    </a:lnTo>
                    <a:lnTo>
                      <a:pt x="519224" y="368498"/>
                    </a:lnTo>
                    <a:lnTo>
                      <a:pt x="457077" y="368497"/>
                    </a:lnTo>
                    <a:lnTo>
                      <a:pt x="399741" y="368497"/>
                    </a:lnTo>
                    <a:lnTo>
                      <a:pt x="343355" y="368497"/>
                    </a:lnTo>
                    <a:lnTo>
                      <a:pt x="287157" y="368497"/>
                    </a:lnTo>
                    <a:lnTo>
                      <a:pt x="223760" y="376903"/>
                    </a:lnTo>
                    <a:lnTo>
                      <a:pt x="164964" y="389828"/>
                    </a:lnTo>
                    <a:lnTo>
                      <a:pt x="102614" y="407138"/>
                    </a:lnTo>
                    <a:lnTo>
                      <a:pt x="39270" y="429332"/>
                    </a:lnTo>
                    <a:lnTo>
                      <a:pt x="0" y="460361"/>
                    </a:lnTo>
                    <a:lnTo>
                      <a:pt x="959" y="463665"/>
                    </a:lnTo>
                    <a:lnTo>
                      <a:pt x="17622" y="464216"/>
                    </a:lnTo>
                    <a:lnTo>
                      <a:pt x="48709" y="457950"/>
                    </a:lnTo>
                    <a:lnTo>
                      <a:pt x="104289" y="433627"/>
                    </a:lnTo>
                    <a:lnTo>
                      <a:pt x="144189" y="415481"/>
                    </a:lnTo>
                    <a:lnTo>
                      <a:pt x="188766" y="394117"/>
                    </a:lnTo>
                    <a:lnTo>
                      <a:pt x="245053" y="370828"/>
                    </a:lnTo>
                    <a:lnTo>
                      <a:pt x="305938" y="345090"/>
                    </a:lnTo>
                    <a:lnTo>
                      <a:pt x="326694" y="333527"/>
                    </a:lnTo>
                    <a:lnTo>
                      <a:pt x="384558" y="310334"/>
                    </a:lnTo>
                    <a:lnTo>
                      <a:pt x="414278" y="295853"/>
                    </a:lnTo>
                    <a:lnTo>
                      <a:pt x="462725" y="285362"/>
                    </a:lnTo>
                    <a:lnTo>
                      <a:pt x="518490" y="265161"/>
                    </a:lnTo>
                    <a:lnTo>
                      <a:pt x="577935" y="235176"/>
                    </a:lnTo>
                    <a:lnTo>
                      <a:pt x="633918" y="199273"/>
                    </a:lnTo>
                    <a:lnTo>
                      <a:pt x="682642" y="168504"/>
                    </a:lnTo>
                    <a:lnTo>
                      <a:pt x="734743" y="140654"/>
                    </a:lnTo>
                    <a:lnTo>
                      <a:pt x="789854" y="119594"/>
                    </a:lnTo>
                    <a:lnTo>
                      <a:pt x="844531" y="87311"/>
                    </a:lnTo>
                    <a:lnTo>
                      <a:pt x="905604" y="60747"/>
                    </a:lnTo>
                    <a:lnTo>
                      <a:pt x="951974" y="45815"/>
                    </a:lnTo>
                    <a:lnTo>
                      <a:pt x="1005618" y="28263"/>
                    </a:lnTo>
                    <a:lnTo>
                      <a:pt x="1068249" y="7505"/>
                    </a:lnTo>
                    <a:lnTo>
                      <a:pt x="1119984" y="1482"/>
                    </a:lnTo>
                    <a:lnTo>
                      <a:pt x="1175264" y="293"/>
                    </a:lnTo>
                    <a:lnTo>
                      <a:pt x="1238220" y="0"/>
                    </a:lnTo>
                  </a:path>
                </a:pathLst>
              </a:custGeom>
              <a:ln w="1905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Freeform 8"/>
            <p:cNvSpPr/>
            <p:nvPr/>
          </p:nvSpPr>
          <p:spPr>
            <a:xfrm>
              <a:off x="4025422" y="927750"/>
              <a:ext cx="713521" cy="1789787"/>
            </a:xfrm>
            <a:custGeom>
              <a:avLst/>
              <a:gdLst/>
              <a:ahLst/>
              <a:cxnLst/>
              <a:rect l="0" t="0" r="0" b="0"/>
              <a:pathLst>
                <a:path w="713521" h="1789787">
                  <a:moveTo>
                    <a:pt x="250266" y="1789786"/>
                  </a:moveTo>
                  <a:lnTo>
                    <a:pt x="241933" y="1752309"/>
                  </a:lnTo>
                  <a:lnTo>
                    <a:pt x="240171" y="1700885"/>
                  </a:lnTo>
                  <a:lnTo>
                    <a:pt x="239823" y="1645667"/>
                  </a:lnTo>
                  <a:lnTo>
                    <a:pt x="239755" y="1589699"/>
                  </a:lnTo>
                  <a:lnTo>
                    <a:pt x="239741" y="1533584"/>
                  </a:lnTo>
                  <a:lnTo>
                    <a:pt x="238568" y="1478609"/>
                  </a:lnTo>
                  <a:lnTo>
                    <a:pt x="233672" y="1443732"/>
                  </a:lnTo>
                  <a:lnTo>
                    <a:pt x="238708" y="1384297"/>
                  </a:lnTo>
                  <a:lnTo>
                    <a:pt x="239534" y="1329667"/>
                  </a:lnTo>
                  <a:lnTo>
                    <a:pt x="239697" y="1273816"/>
                  </a:lnTo>
                  <a:lnTo>
                    <a:pt x="239711" y="1259802"/>
                  </a:lnTo>
                  <a:lnTo>
                    <a:pt x="236210" y="1249291"/>
                  </a:lnTo>
                  <a:lnTo>
                    <a:pt x="222962" y="1234491"/>
                  </a:lnTo>
                  <a:lnTo>
                    <a:pt x="214516" y="1231246"/>
                  </a:lnTo>
                  <a:lnTo>
                    <a:pt x="159900" y="1231475"/>
                  </a:lnTo>
                  <a:lnTo>
                    <a:pt x="100326" y="1240070"/>
                  </a:lnTo>
                  <a:lnTo>
                    <a:pt x="46213" y="1241863"/>
                  </a:lnTo>
                  <a:lnTo>
                    <a:pt x="10042" y="1236584"/>
                  </a:lnTo>
                  <a:lnTo>
                    <a:pt x="3549" y="1231472"/>
                  </a:lnTo>
                  <a:lnTo>
                    <a:pt x="390" y="1224555"/>
                  </a:lnTo>
                  <a:lnTo>
                    <a:pt x="0" y="1206339"/>
                  </a:lnTo>
                  <a:lnTo>
                    <a:pt x="6812" y="1142999"/>
                  </a:lnTo>
                  <a:lnTo>
                    <a:pt x="6684" y="1088851"/>
                  </a:lnTo>
                  <a:lnTo>
                    <a:pt x="1969" y="1054117"/>
                  </a:lnTo>
                  <a:lnTo>
                    <a:pt x="7071" y="994734"/>
                  </a:lnTo>
                  <a:lnTo>
                    <a:pt x="9075" y="941281"/>
                  </a:lnTo>
                  <a:lnTo>
                    <a:pt x="17149" y="879313"/>
                  </a:lnTo>
                  <a:lnTo>
                    <a:pt x="26776" y="818770"/>
                  </a:lnTo>
                  <a:lnTo>
                    <a:pt x="28696" y="764540"/>
                  </a:lnTo>
                  <a:lnTo>
                    <a:pt x="30245" y="709937"/>
                  </a:lnTo>
                  <a:lnTo>
                    <a:pt x="38221" y="647723"/>
                  </a:lnTo>
                  <a:lnTo>
                    <a:pt x="47835" y="587148"/>
                  </a:lnTo>
                  <a:lnTo>
                    <a:pt x="49753" y="532914"/>
                  </a:lnTo>
                  <a:lnTo>
                    <a:pt x="51301" y="478310"/>
                  </a:lnTo>
                  <a:lnTo>
                    <a:pt x="56263" y="443497"/>
                  </a:lnTo>
                  <a:lnTo>
                    <a:pt x="54883" y="400293"/>
                  </a:lnTo>
                  <a:lnTo>
                    <a:pt x="59594" y="352374"/>
                  </a:lnTo>
                  <a:lnTo>
                    <a:pt x="52267" y="292277"/>
                  </a:lnTo>
                  <a:lnTo>
                    <a:pt x="50628" y="238101"/>
                  </a:lnTo>
                  <a:lnTo>
                    <a:pt x="50304" y="182340"/>
                  </a:lnTo>
                  <a:lnTo>
                    <a:pt x="50241" y="126265"/>
                  </a:lnTo>
                  <a:lnTo>
                    <a:pt x="44639" y="70128"/>
                  </a:lnTo>
                  <a:lnTo>
                    <a:pt x="41161" y="28017"/>
                  </a:lnTo>
                  <a:lnTo>
                    <a:pt x="44182" y="19828"/>
                  </a:lnTo>
                  <a:lnTo>
                    <a:pt x="49706" y="15539"/>
                  </a:lnTo>
                  <a:lnTo>
                    <a:pt x="56898" y="13849"/>
                  </a:lnTo>
                  <a:lnTo>
                    <a:pt x="119571" y="19832"/>
                  </a:lnTo>
                  <a:lnTo>
                    <a:pt x="173584" y="20768"/>
                  </a:lnTo>
                  <a:lnTo>
                    <a:pt x="226194" y="17834"/>
                  </a:lnTo>
                  <a:lnTo>
                    <a:pt x="276317" y="11925"/>
                  </a:lnTo>
                  <a:lnTo>
                    <a:pt x="330108" y="9588"/>
                  </a:lnTo>
                  <a:lnTo>
                    <a:pt x="392148" y="1443"/>
                  </a:lnTo>
                  <a:lnTo>
                    <a:pt x="447095" y="238"/>
                  </a:lnTo>
                  <a:lnTo>
                    <a:pt x="503009" y="0"/>
                  </a:lnTo>
                  <a:lnTo>
                    <a:pt x="528713" y="2307"/>
                  </a:lnTo>
                  <a:lnTo>
                    <a:pt x="570517" y="16613"/>
                  </a:lnTo>
                  <a:lnTo>
                    <a:pt x="629655" y="27657"/>
                  </a:lnTo>
                  <a:lnTo>
                    <a:pt x="679580" y="30763"/>
                  </a:lnTo>
                  <a:lnTo>
                    <a:pt x="713520" y="31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28414" y="954273"/>
              <a:ext cx="1474203" cy="426145"/>
            </a:xfrm>
            <a:custGeom>
              <a:avLst/>
              <a:gdLst/>
              <a:ahLst/>
              <a:cxnLst/>
              <a:rect l="0" t="0" r="0" b="0"/>
              <a:pathLst>
                <a:path w="1474203" h="426145">
                  <a:moveTo>
                    <a:pt x="0" y="26061"/>
                  </a:moveTo>
                  <a:lnTo>
                    <a:pt x="37478" y="17728"/>
                  </a:lnTo>
                  <a:lnTo>
                    <a:pt x="95315" y="7416"/>
                  </a:lnTo>
                  <a:lnTo>
                    <a:pt x="133396" y="0"/>
                  </a:lnTo>
                  <a:lnTo>
                    <a:pt x="194644" y="4114"/>
                  </a:lnTo>
                  <a:lnTo>
                    <a:pt x="248325" y="5998"/>
                  </a:lnTo>
                  <a:lnTo>
                    <a:pt x="304752" y="19635"/>
                  </a:lnTo>
                  <a:lnTo>
                    <a:pt x="359382" y="54806"/>
                  </a:lnTo>
                  <a:lnTo>
                    <a:pt x="389973" y="69803"/>
                  </a:lnTo>
                  <a:lnTo>
                    <a:pt x="410797" y="71628"/>
                  </a:lnTo>
                  <a:lnTo>
                    <a:pt x="473799" y="57026"/>
                  </a:lnTo>
                  <a:lnTo>
                    <a:pt x="508492" y="50054"/>
                  </a:lnTo>
                  <a:lnTo>
                    <a:pt x="521489" y="49075"/>
                  </a:lnTo>
                  <a:lnTo>
                    <a:pt x="542168" y="54227"/>
                  </a:lnTo>
                  <a:lnTo>
                    <a:pt x="580098" y="71009"/>
                  </a:lnTo>
                  <a:lnTo>
                    <a:pt x="616547" y="76424"/>
                  </a:lnTo>
                  <a:lnTo>
                    <a:pt x="676333" y="70070"/>
                  </a:lnTo>
                  <a:lnTo>
                    <a:pt x="713562" y="71856"/>
                  </a:lnTo>
                  <a:lnTo>
                    <a:pt x="757582" y="82940"/>
                  </a:lnTo>
                  <a:lnTo>
                    <a:pt x="783909" y="98546"/>
                  </a:lnTo>
                  <a:lnTo>
                    <a:pt x="788158" y="105970"/>
                  </a:lnTo>
                  <a:lnTo>
                    <a:pt x="789760" y="123578"/>
                  </a:lnTo>
                  <a:lnTo>
                    <a:pt x="783452" y="139982"/>
                  </a:lnTo>
                  <a:lnTo>
                    <a:pt x="778495" y="147632"/>
                  </a:lnTo>
                  <a:lnTo>
                    <a:pt x="763628" y="159251"/>
                  </a:lnTo>
                  <a:lnTo>
                    <a:pt x="700180" y="192872"/>
                  </a:lnTo>
                  <a:lnTo>
                    <a:pt x="639809" y="240250"/>
                  </a:lnTo>
                  <a:lnTo>
                    <a:pt x="619161" y="262400"/>
                  </a:lnTo>
                  <a:lnTo>
                    <a:pt x="609365" y="280839"/>
                  </a:lnTo>
                  <a:lnTo>
                    <a:pt x="609795" y="288330"/>
                  </a:lnTo>
                  <a:lnTo>
                    <a:pt x="613590" y="294494"/>
                  </a:lnTo>
                  <a:lnTo>
                    <a:pt x="619630" y="299773"/>
                  </a:lnTo>
                  <a:lnTo>
                    <a:pt x="625996" y="300952"/>
                  </a:lnTo>
                  <a:lnTo>
                    <a:pt x="632580" y="299399"/>
                  </a:lnTo>
                  <a:lnTo>
                    <a:pt x="695547" y="266147"/>
                  </a:lnTo>
                  <a:lnTo>
                    <a:pt x="704684" y="266837"/>
                  </a:lnTo>
                  <a:lnTo>
                    <a:pt x="721075" y="276962"/>
                  </a:lnTo>
                  <a:lnTo>
                    <a:pt x="729919" y="296280"/>
                  </a:lnTo>
                  <a:lnTo>
                    <a:pt x="732277" y="307983"/>
                  </a:lnTo>
                  <a:lnTo>
                    <a:pt x="737359" y="314615"/>
                  </a:lnTo>
                  <a:lnTo>
                    <a:pt x="744257" y="317866"/>
                  </a:lnTo>
                  <a:lnTo>
                    <a:pt x="761279" y="318359"/>
                  </a:lnTo>
                  <a:lnTo>
                    <a:pt x="780543" y="314679"/>
                  </a:lnTo>
                  <a:lnTo>
                    <a:pt x="833341" y="286993"/>
                  </a:lnTo>
                  <a:lnTo>
                    <a:pt x="879075" y="276865"/>
                  </a:lnTo>
                  <a:lnTo>
                    <a:pt x="926709" y="223181"/>
                  </a:lnTo>
                  <a:lnTo>
                    <a:pt x="950744" y="196771"/>
                  </a:lnTo>
                  <a:lnTo>
                    <a:pt x="980092" y="177248"/>
                  </a:lnTo>
                  <a:lnTo>
                    <a:pt x="990306" y="172476"/>
                  </a:lnTo>
                  <a:lnTo>
                    <a:pt x="995946" y="172804"/>
                  </a:lnTo>
                  <a:lnTo>
                    <a:pt x="998536" y="176532"/>
                  </a:lnTo>
                  <a:lnTo>
                    <a:pt x="998294" y="190033"/>
                  </a:lnTo>
                  <a:lnTo>
                    <a:pt x="985693" y="246521"/>
                  </a:lnTo>
                  <a:lnTo>
                    <a:pt x="992196" y="262863"/>
                  </a:lnTo>
                  <a:lnTo>
                    <a:pt x="1006005" y="274806"/>
                  </a:lnTo>
                  <a:lnTo>
                    <a:pt x="1043466" y="292005"/>
                  </a:lnTo>
                  <a:lnTo>
                    <a:pt x="1079834" y="297492"/>
                  </a:lnTo>
                  <a:lnTo>
                    <a:pt x="1125640" y="290940"/>
                  </a:lnTo>
                  <a:lnTo>
                    <a:pt x="1168483" y="275262"/>
                  </a:lnTo>
                  <a:lnTo>
                    <a:pt x="1231818" y="247778"/>
                  </a:lnTo>
                  <a:lnTo>
                    <a:pt x="1252884" y="242755"/>
                  </a:lnTo>
                  <a:lnTo>
                    <a:pt x="1273944" y="244422"/>
                  </a:lnTo>
                  <a:lnTo>
                    <a:pt x="1329709" y="263466"/>
                  </a:lnTo>
                  <a:lnTo>
                    <a:pt x="1383358" y="267278"/>
                  </a:lnTo>
                  <a:lnTo>
                    <a:pt x="1436676" y="270371"/>
                  </a:lnTo>
                  <a:lnTo>
                    <a:pt x="1455846" y="279313"/>
                  </a:lnTo>
                  <a:lnTo>
                    <a:pt x="1469044" y="294205"/>
                  </a:lnTo>
                  <a:lnTo>
                    <a:pt x="1474202" y="303090"/>
                  </a:lnTo>
                  <a:lnTo>
                    <a:pt x="1474131" y="310183"/>
                  </a:lnTo>
                  <a:lnTo>
                    <a:pt x="1470574" y="316081"/>
                  </a:lnTo>
                  <a:lnTo>
                    <a:pt x="1457263" y="325755"/>
                  </a:lnTo>
                  <a:lnTo>
                    <a:pt x="1428869" y="336608"/>
                  </a:lnTo>
                  <a:lnTo>
                    <a:pt x="1377945" y="340868"/>
                  </a:lnTo>
                  <a:lnTo>
                    <a:pt x="1352924" y="343790"/>
                  </a:lnTo>
                  <a:lnTo>
                    <a:pt x="1325684" y="358589"/>
                  </a:lnTo>
                  <a:lnTo>
                    <a:pt x="1310200" y="371163"/>
                  </a:lnTo>
                  <a:lnTo>
                    <a:pt x="1289279" y="378312"/>
                  </a:lnTo>
                  <a:lnTo>
                    <a:pt x="1226400" y="385617"/>
                  </a:lnTo>
                  <a:lnTo>
                    <a:pt x="1178244" y="407650"/>
                  </a:lnTo>
                  <a:lnTo>
                    <a:pt x="1157713" y="408956"/>
                  </a:lnTo>
                  <a:lnTo>
                    <a:pt x="1136890" y="407976"/>
                  </a:lnTo>
                  <a:lnTo>
                    <a:pt x="1108945" y="414002"/>
                  </a:lnTo>
                  <a:lnTo>
                    <a:pt x="1104285" y="416880"/>
                  </a:lnTo>
                  <a:lnTo>
                    <a:pt x="1094963" y="42614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87807" y="1335184"/>
              <a:ext cx="634673" cy="616406"/>
            </a:xfrm>
            <a:custGeom>
              <a:avLst/>
              <a:gdLst/>
              <a:ahLst/>
              <a:cxnLst/>
              <a:rect l="0" t="0" r="0" b="0"/>
              <a:pathLst>
                <a:path w="634673" h="616406">
                  <a:moveTo>
                    <a:pt x="46099" y="76819"/>
                  </a:moveTo>
                  <a:lnTo>
                    <a:pt x="29331" y="82408"/>
                  </a:lnTo>
                  <a:lnTo>
                    <a:pt x="17980" y="94511"/>
                  </a:lnTo>
                  <a:lnTo>
                    <a:pt x="1160" y="130876"/>
                  </a:lnTo>
                  <a:lnTo>
                    <a:pt x="0" y="151147"/>
                  </a:lnTo>
                  <a:lnTo>
                    <a:pt x="1328" y="161466"/>
                  </a:lnTo>
                  <a:lnTo>
                    <a:pt x="5723" y="166005"/>
                  </a:lnTo>
                  <a:lnTo>
                    <a:pt x="12163" y="166692"/>
                  </a:lnTo>
                  <a:lnTo>
                    <a:pt x="27507" y="161216"/>
                  </a:lnTo>
                  <a:lnTo>
                    <a:pt x="63509" y="132069"/>
                  </a:lnTo>
                  <a:lnTo>
                    <a:pt x="70574" y="130030"/>
                  </a:lnTo>
                  <a:lnTo>
                    <a:pt x="77623" y="131010"/>
                  </a:lnTo>
                  <a:lnTo>
                    <a:pt x="84663" y="134003"/>
                  </a:lnTo>
                  <a:lnTo>
                    <a:pt x="87016" y="139508"/>
                  </a:lnTo>
                  <a:lnTo>
                    <a:pt x="86245" y="146688"/>
                  </a:lnTo>
                  <a:lnTo>
                    <a:pt x="66983" y="203749"/>
                  </a:lnTo>
                  <a:lnTo>
                    <a:pt x="46083" y="266383"/>
                  </a:lnTo>
                  <a:lnTo>
                    <a:pt x="29719" y="320151"/>
                  </a:lnTo>
                  <a:lnTo>
                    <a:pt x="20069" y="380683"/>
                  </a:lnTo>
                  <a:lnTo>
                    <a:pt x="21749" y="413297"/>
                  </a:lnTo>
                  <a:lnTo>
                    <a:pt x="36061" y="466316"/>
                  </a:lnTo>
                  <a:lnTo>
                    <a:pt x="56670" y="529539"/>
                  </a:lnTo>
                  <a:lnTo>
                    <a:pt x="64835" y="549429"/>
                  </a:lnTo>
                  <a:lnTo>
                    <a:pt x="96597" y="601879"/>
                  </a:lnTo>
                  <a:lnTo>
                    <a:pt x="112996" y="613556"/>
                  </a:lnTo>
                  <a:lnTo>
                    <a:pt x="131983" y="616405"/>
                  </a:lnTo>
                  <a:lnTo>
                    <a:pt x="141960" y="615528"/>
                  </a:lnTo>
                  <a:lnTo>
                    <a:pt x="159284" y="608313"/>
                  </a:lnTo>
                  <a:lnTo>
                    <a:pt x="189470" y="584618"/>
                  </a:lnTo>
                  <a:lnTo>
                    <a:pt x="205302" y="558730"/>
                  </a:lnTo>
                  <a:lnTo>
                    <a:pt x="219963" y="517372"/>
                  </a:lnTo>
                  <a:lnTo>
                    <a:pt x="224072" y="465355"/>
                  </a:lnTo>
                  <a:lnTo>
                    <a:pt x="222294" y="439015"/>
                  </a:lnTo>
                  <a:lnTo>
                    <a:pt x="201305" y="382702"/>
                  </a:lnTo>
                  <a:lnTo>
                    <a:pt x="186193" y="326457"/>
                  </a:lnTo>
                  <a:lnTo>
                    <a:pt x="183606" y="272749"/>
                  </a:lnTo>
                  <a:lnTo>
                    <a:pt x="191386" y="211415"/>
                  </a:lnTo>
                  <a:lnTo>
                    <a:pt x="198670" y="162677"/>
                  </a:lnTo>
                  <a:lnTo>
                    <a:pt x="213618" y="135533"/>
                  </a:lnTo>
                  <a:lnTo>
                    <a:pt x="229346" y="123191"/>
                  </a:lnTo>
                  <a:lnTo>
                    <a:pt x="262450" y="100147"/>
                  </a:lnTo>
                  <a:lnTo>
                    <a:pt x="278788" y="74372"/>
                  </a:lnTo>
                  <a:lnTo>
                    <a:pt x="301581" y="26974"/>
                  </a:lnTo>
                  <a:lnTo>
                    <a:pt x="315234" y="12551"/>
                  </a:lnTo>
                  <a:lnTo>
                    <a:pt x="333001" y="2242"/>
                  </a:lnTo>
                  <a:lnTo>
                    <a:pt x="352595" y="0"/>
                  </a:lnTo>
                  <a:lnTo>
                    <a:pt x="373002" y="4072"/>
                  </a:lnTo>
                  <a:lnTo>
                    <a:pt x="434529" y="31679"/>
                  </a:lnTo>
                  <a:lnTo>
                    <a:pt x="479236" y="63306"/>
                  </a:lnTo>
                  <a:lnTo>
                    <a:pt x="485765" y="72490"/>
                  </a:lnTo>
                  <a:lnTo>
                    <a:pt x="493020" y="95172"/>
                  </a:lnTo>
                  <a:lnTo>
                    <a:pt x="491515" y="128660"/>
                  </a:lnTo>
                  <a:lnTo>
                    <a:pt x="477266" y="181998"/>
                  </a:lnTo>
                  <a:lnTo>
                    <a:pt x="470209" y="216778"/>
                  </a:lnTo>
                  <a:lnTo>
                    <a:pt x="471238" y="253599"/>
                  </a:lnTo>
                  <a:lnTo>
                    <a:pt x="473415" y="264862"/>
                  </a:lnTo>
                  <a:lnTo>
                    <a:pt x="477205" y="270031"/>
                  </a:lnTo>
                  <a:lnTo>
                    <a:pt x="482072" y="271138"/>
                  </a:lnTo>
                  <a:lnTo>
                    <a:pt x="487656" y="269536"/>
                  </a:lnTo>
                  <a:lnTo>
                    <a:pt x="513429" y="250154"/>
                  </a:lnTo>
                  <a:lnTo>
                    <a:pt x="548031" y="216917"/>
                  </a:lnTo>
                  <a:lnTo>
                    <a:pt x="556195" y="213501"/>
                  </a:lnTo>
                  <a:lnTo>
                    <a:pt x="574625" y="212826"/>
                  </a:lnTo>
                  <a:lnTo>
                    <a:pt x="591395" y="219545"/>
                  </a:lnTo>
                  <a:lnTo>
                    <a:pt x="599142" y="224612"/>
                  </a:lnTo>
                  <a:lnTo>
                    <a:pt x="610871" y="239601"/>
                  </a:lnTo>
                  <a:lnTo>
                    <a:pt x="627931" y="277819"/>
                  </a:lnTo>
                  <a:lnTo>
                    <a:pt x="634672" y="341082"/>
                  </a:lnTo>
                  <a:lnTo>
                    <a:pt x="632272" y="379337"/>
                  </a:lnTo>
                  <a:lnTo>
                    <a:pt x="624932" y="441654"/>
                  </a:lnTo>
                  <a:lnTo>
                    <a:pt x="610635" y="497477"/>
                  </a:lnTo>
                  <a:lnTo>
                    <a:pt x="594864" y="523812"/>
                  </a:lnTo>
                  <a:lnTo>
                    <a:pt x="567941" y="557717"/>
                  </a:lnTo>
                  <a:lnTo>
                    <a:pt x="561995" y="571658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39275" y="1835471"/>
              <a:ext cx="362673" cy="503040"/>
            </a:xfrm>
            <a:custGeom>
              <a:avLst/>
              <a:gdLst/>
              <a:ahLst/>
              <a:cxnLst/>
              <a:rect l="0" t="0" r="0" b="0"/>
              <a:pathLst>
                <a:path w="362673" h="503040">
                  <a:moveTo>
                    <a:pt x="0" y="92428"/>
                  </a:moveTo>
                  <a:lnTo>
                    <a:pt x="11178" y="103606"/>
                  </a:lnTo>
                  <a:lnTo>
                    <a:pt x="29144" y="109095"/>
                  </a:lnTo>
                  <a:lnTo>
                    <a:pt x="91141" y="118973"/>
                  </a:lnTo>
                  <a:lnTo>
                    <a:pt x="146922" y="108850"/>
                  </a:lnTo>
                  <a:lnTo>
                    <a:pt x="188249" y="94545"/>
                  </a:lnTo>
                  <a:lnTo>
                    <a:pt x="248987" y="43104"/>
                  </a:lnTo>
                  <a:lnTo>
                    <a:pt x="291272" y="1164"/>
                  </a:lnTo>
                  <a:lnTo>
                    <a:pt x="297126" y="0"/>
                  </a:lnTo>
                  <a:lnTo>
                    <a:pt x="302199" y="2734"/>
                  </a:lnTo>
                  <a:lnTo>
                    <a:pt x="310955" y="15129"/>
                  </a:lnTo>
                  <a:lnTo>
                    <a:pt x="321292" y="43009"/>
                  </a:lnTo>
                  <a:lnTo>
                    <a:pt x="331301" y="101764"/>
                  </a:lnTo>
                  <a:lnTo>
                    <a:pt x="347625" y="155442"/>
                  </a:lnTo>
                  <a:lnTo>
                    <a:pt x="362672" y="215457"/>
                  </a:lnTo>
                  <a:lnTo>
                    <a:pt x="358820" y="276566"/>
                  </a:lnTo>
                  <a:lnTo>
                    <a:pt x="352631" y="311934"/>
                  </a:lnTo>
                  <a:lnTo>
                    <a:pt x="337800" y="339051"/>
                  </a:lnTo>
                  <a:lnTo>
                    <a:pt x="308100" y="379481"/>
                  </a:lnTo>
                  <a:lnTo>
                    <a:pt x="292500" y="405988"/>
                  </a:lnTo>
                  <a:lnTo>
                    <a:pt x="238556" y="464345"/>
                  </a:lnTo>
                  <a:lnTo>
                    <a:pt x="200041" y="503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02321" y="2339845"/>
              <a:ext cx="758053" cy="377693"/>
            </a:xfrm>
            <a:custGeom>
              <a:avLst/>
              <a:gdLst/>
              <a:ahLst/>
              <a:cxnLst/>
              <a:rect l="0" t="0" r="0" b="0"/>
              <a:pathLst>
                <a:path w="758053" h="377693">
                  <a:moveTo>
                    <a:pt x="758052" y="9194"/>
                  </a:moveTo>
                  <a:lnTo>
                    <a:pt x="741284" y="3605"/>
                  </a:lnTo>
                  <a:lnTo>
                    <a:pt x="723693" y="3980"/>
                  </a:lnTo>
                  <a:lnTo>
                    <a:pt x="672289" y="16913"/>
                  </a:lnTo>
                  <a:lnTo>
                    <a:pt x="634894" y="24609"/>
                  </a:lnTo>
                  <a:lnTo>
                    <a:pt x="573898" y="20597"/>
                  </a:lnTo>
                  <a:lnTo>
                    <a:pt x="552983" y="13872"/>
                  </a:lnTo>
                  <a:lnTo>
                    <a:pt x="533549" y="5424"/>
                  </a:lnTo>
                  <a:lnTo>
                    <a:pt x="482945" y="0"/>
                  </a:lnTo>
                  <a:lnTo>
                    <a:pt x="457967" y="1598"/>
                  </a:lnTo>
                  <a:lnTo>
                    <a:pt x="439067" y="10108"/>
                  </a:lnTo>
                  <a:lnTo>
                    <a:pt x="425987" y="24808"/>
                  </a:lnTo>
                  <a:lnTo>
                    <a:pt x="389056" y="83340"/>
                  </a:lnTo>
                  <a:lnTo>
                    <a:pt x="361380" y="119507"/>
                  </a:lnTo>
                  <a:lnTo>
                    <a:pt x="341157" y="128412"/>
                  </a:lnTo>
                  <a:lnTo>
                    <a:pt x="318911" y="134709"/>
                  </a:lnTo>
                  <a:lnTo>
                    <a:pt x="264742" y="165109"/>
                  </a:lnTo>
                  <a:lnTo>
                    <a:pt x="234182" y="204768"/>
                  </a:lnTo>
                  <a:lnTo>
                    <a:pt x="214434" y="213099"/>
                  </a:lnTo>
                  <a:lnTo>
                    <a:pt x="151200" y="220056"/>
                  </a:lnTo>
                  <a:lnTo>
                    <a:pt x="128032" y="224963"/>
                  </a:lnTo>
                  <a:lnTo>
                    <a:pt x="119279" y="231419"/>
                  </a:lnTo>
                  <a:lnTo>
                    <a:pt x="101372" y="261692"/>
                  </a:lnTo>
                  <a:lnTo>
                    <a:pt x="76311" y="323863"/>
                  </a:lnTo>
                  <a:lnTo>
                    <a:pt x="45043" y="363035"/>
                  </a:lnTo>
                  <a:lnTo>
                    <a:pt x="28207" y="371178"/>
                  </a:lnTo>
                  <a:lnTo>
                    <a:pt x="0" y="377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96745" y="2707008"/>
              <a:ext cx="1505577" cy="193357"/>
            </a:xfrm>
            <a:custGeom>
              <a:avLst/>
              <a:gdLst/>
              <a:ahLst/>
              <a:cxnLst/>
              <a:rect l="0" t="0" r="0" b="0"/>
              <a:pathLst>
                <a:path w="1505577" h="193357">
                  <a:moveTo>
                    <a:pt x="1505576" y="31585"/>
                  </a:moveTo>
                  <a:lnTo>
                    <a:pt x="1494397" y="42764"/>
                  </a:lnTo>
                  <a:lnTo>
                    <a:pt x="1488909" y="60730"/>
                  </a:lnTo>
                  <a:lnTo>
                    <a:pt x="1487639" y="83143"/>
                  </a:lnTo>
                  <a:lnTo>
                    <a:pt x="1493841" y="142317"/>
                  </a:lnTo>
                  <a:lnTo>
                    <a:pt x="1489100" y="177479"/>
                  </a:lnTo>
                  <a:lnTo>
                    <a:pt x="1482894" y="185000"/>
                  </a:lnTo>
                  <a:lnTo>
                    <a:pt x="1463520" y="193356"/>
                  </a:lnTo>
                  <a:lnTo>
                    <a:pt x="1455312" y="192075"/>
                  </a:lnTo>
                  <a:lnTo>
                    <a:pt x="1448669" y="187712"/>
                  </a:lnTo>
                  <a:lnTo>
                    <a:pt x="1424015" y="161081"/>
                  </a:lnTo>
                  <a:lnTo>
                    <a:pt x="1416684" y="141002"/>
                  </a:lnTo>
                  <a:lnTo>
                    <a:pt x="1414729" y="129096"/>
                  </a:lnTo>
                  <a:lnTo>
                    <a:pt x="1409916" y="119989"/>
                  </a:lnTo>
                  <a:lnTo>
                    <a:pt x="1395210" y="106751"/>
                  </a:lnTo>
                  <a:lnTo>
                    <a:pt x="1373856" y="100087"/>
                  </a:lnTo>
                  <a:lnTo>
                    <a:pt x="1349937" y="98296"/>
                  </a:lnTo>
                  <a:lnTo>
                    <a:pt x="1295307" y="109723"/>
                  </a:lnTo>
                  <a:lnTo>
                    <a:pt x="1231861" y="129933"/>
                  </a:lnTo>
                  <a:lnTo>
                    <a:pt x="1170862" y="139077"/>
                  </a:lnTo>
                  <a:lnTo>
                    <a:pt x="1148584" y="142530"/>
                  </a:lnTo>
                  <a:lnTo>
                    <a:pt x="1105686" y="141455"/>
                  </a:lnTo>
                  <a:lnTo>
                    <a:pt x="1044470" y="146616"/>
                  </a:lnTo>
                  <a:lnTo>
                    <a:pt x="989411" y="147244"/>
                  </a:lnTo>
                  <a:lnTo>
                    <a:pt x="939063" y="141779"/>
                  </a:lnTo>
                  <a:lnTo>
                    <a:pt x="911640" y="127147"/>
                  </a:lnTo>
                  <a:lnTo>
                    <a:pt x="899233" y="111492"/>
                  </a:lnTo>
                  <a:lnTo>
                    <a:pt x="890989" y="91666"/>
                  </a:lnTo>
                  <a:lnTo>
                    <a:pt x="879673" y="32796"/>
                  </a:lnTo>
                  <a:lnTo>
                    <a:pt x="874228" y="24204"/>
                  </a:lnTo>
                  <a:lnTo>
                    <a:pt x="858819" y="11537"/>
                  </a:lnTo>
                  <a:lnTo>
                    <a:pt x="824824" y="3419"/>
                  </a:lnTo>
                  <a:lnTo>
                    <a:pt x="771415" y="675"/>
                  </a:lnTo>
                  <a:lnTo>
                    <a:pt x="715805" y="133"/>
                  </a:lnTo>
                  <a:lnTo>
                    <a:pt x="659760" y="5616"/>
                  </a:lnTo>
                  <a:lnTo>
                    <a:pt x="604799" y="8388"/>
                  </a:lnTo>
                  <a:lnTo>
                    <a:pt x="542508" y="1336"/>
                  </a:lnTo>
                  <a:lnTo>
                    <a:pt x="487531" y="264"/>
                  </a:lnTo>
                  <a:lnTo>
                    <a:pt x="431612" y="52"/>
                  </a:lnTo>
                  <a:lnTo>
                    <a:pt x="375505" y="10"/>
                  </a:lnTo>
                  <a:lnTo>
                    <a:pt x="319362" y="2"/>
                  </a:lnTo>
                  <a:lnTo>
                    <a:pt x="263212" y="0"/>
                  </a:lnTo>
                  <a:lnTo>
                    <a:pt x="200258" y="7236"/>
                  </a:lnTo>
                  <a:lnTo>
                    <a:pt x="146749" y="9878"/>
                  </a:lnTo>
                  <a:lnTo>
                    <a:pt x="91119" y="10400"/>
                  </a:lnTo>
                  <a:lnTo>
                    <a:pt x="37409" y="1050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4438078" y="1502110"/>
              <a:ext cx="1153673" cy="878279"/>
              <a:chOff x="4438078" y="1502110"/>
              <a:chExt cx="1153673" cy="878279"/>
            </a:xfrm>
          </p:grpSpPr>
          <p:sp>
            <p:nvSpPr>
              <p:cNvPr id="15" name="Freeform 14"/>
              <p:cNvSpPr/>
              <p:nvPr/>
            </p:nvSpPr>
            <p:spPr>
              <a:xfrm>
                <a:off x="4438078" y="1697659"/>
                <a:ext cx="290337" cy="398697"/>
              </a:xfrm>
              <a:custGeom>
                <a:avLst/>
                <a:gdLst/>
                <a:ahLst/>
                <a:cxnLst/>
                <a:rect l="0" t="0" r="0" b="0"/>
                <a:pathLst>
                  <a:path w="290337" h="398697">
                    <a:moveTo>
                      <a:pt x="6066" y="398696"/>
                    </a:moveTo>
                    <a:lnTo>
                      <a:pt x="0" y="366244"/>
                    </a:lnTo>
                    <a:lnTo>
                      <a:pt x="5036" y="308765"/>
                    </a:lnTo>
                    <a:lnTo>
                      <a:pt x="5863" y="254373"/>
                    </a:lnTo>
                    <a:lnTo>
                      <a:pt x="6026" y="198569"/>
                    </a:lnTo>
                    <a:lnTo>
                      <a:pt x="469" y="148075"/>
                    </a:lnTo>
                    <a:lnTo>
                      <a:pt x="2335" y="141538"/>
                    </a:lnTo>
                    <a:lnTo>
                      <a:pt x="7088" y="138350"/>
                    </a:lnTo>
                    <a:lnTo>
                      <a:pt x="13766" y="137395"/>
                    </a:lnTo>
                    <a:lnTo>
                      <a:pt x="20558" y="140267"/>
                    </a:lnTo>
                    <a:lnTo>
                      <a:pt x="81863" y="189537"/>
                    </a:lnTo>
                    <a:lnTo>
                      <a:pt x="104874" y="191483"/>
                    </a:lnTo>
                    <a:lnTo>
                      <a:pt x="117562" y="190364"/>
                    </a:lnTo>
                    <a:lnTo>
                      <a:pt x="137898" y="179762"/>
                    </a:lnTo>
                    <a:lnTo>
                      <a:pt x="146597" y="172022"/>
                    </a:lnTo>
                    <a:lnTo>
                      <a:pt x="156262" y="150943"/>
                    </a:lnTo>
                    <a:lnTo>
                      <a:pt x="162466" y="99283"/>
                    </a:lnTo>
                    <a:lnTo>
                      <a:pt x="162522" y="36783"/>
                    </a:lnTo>
                    <a:lnTo>
                      <a:pt x="157839" y="694"/>
                    </a:lnTo>
                    <a:lnTo>
                      <a:pt x="158720" y="0"/>
                    </a:lnTo>
                    <a:lnTo>
                      <a:pt x="160478" y="3048"/>
                    </a:lnTo>
                    <a:lnTo>
                      <a:pt x="174983" y="62484"/>
                    </a:lnTo>
                    <a:lnTo>
                      <a:pt x="192130" y="124831"/>
                    </a:lnTo>
                    <a:lnTo>
                      <a:pt x="209625" y="186492"/>
                    </a:lnTo>
                    <a:lnTo>
                      <a:pt x="232062" y="238323"/>
                    </a:lnTo>
                    <a:lnTo>
                      <a:pt x="259025" y="290502"/>
                    </a:lnTo>
                    <a:lnTo>
                      <a:pt x="290336" y="3460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4812642" y="1896314"/>
                <a:ext cx="4211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42114" h="105286">
                    <a:moveTo>
                      <a:pt x="0" y="0"/>
                    </a:moveTo>
                    <a:lnTo>
                      <a:pt x="19128" y="53875"/>
                    </a:lnTo>
                    <a:lnTo>
                      <a:pt x="42113" y="1052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4759999" y="178050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911514" y="1502110"/>
                <a:ext cx="122227" cy="468021"/>
              </a:xfrm>
              <a:custGeom>
                <a:avLst/>
                <a:gdLst/>
                <a:ahLst/>
                <a:cxnLst/>
                <a:rect l="0" t="0" r="0" b="0"/>
                <a:pathLst>
                  <a:path w="122227" h="468021">
                    <a:moveTo>
                      <a:pt x="101169" y="331033"/>
                    </a:moveTo>
                    <a:lnTo>
                      <a:pt x="80926" y="287070"/>
                    </a:lnTo>
                    <a:lnTo>
                      <a:pt x="65266" y="273279"/>
                    </a:lnTo>
                    <a:lnTo>
                      <a:pt x="56177" y="267964"/>
                    </a:lnTo>
                    <a:lnTo>
                      <a:pt x="47777" y="266760"/>
                    </a:lnTo>
                    <a:lnTo>
                      <a:pt x="32206" y="271661"/>
                    </a:lnTo>
                    <a:lnTo>
                      <a:pt x="20606" y="284759"/>
                    </a:lnTo>
                    <a:lnTo>
                      <a:pt x="12721" y="303448"/>
                    </a:lnTo>
                    <a:lnTo>
                      <a:pt x="7658" y="353573"/>
                    </a:lnTo>
                    <a:lnTo>
                      <a:pt x="9901" y="391524"/>
                    </a:lnTo>
                    <a:lnTo>
                      <a:pt x="21094" y="424995"/>
                    </a:lnTo>
                    <a:lnTo>
                      <a:pt x="45838" y="462157"/>
                    </a:lnTo>
                    <a:lnTo>
                      <a:pt x="53753" y="466412"/>
                    </a:lnTo>
                    <a:lnTo>
                      <a:pt x="71906" y="468020"/>
                    </a:lnTo>
                    <a:lnTo>
                      <a:pt x="88554" y="461717"/>
                    </a:lnTo>
                    <a:lnTo>
                      <a:pt x="96268" y="456760"/>
                    </a:lnTo>
                    <a:lnTo>
                      <a:pt x="107960" y="441894"/>
                    </a:lnTo>
                    <a:lnTo>
                      <a:pt x="115885" y="422419"/>
                    </a:lnTo>
                    <a:lnTo>
                      <a:pt x="120973" y="371788"/>
                    </a:lnTo>
                    <a:lnTo>
                      <a:pt x="121979" y="311137"/>
                    </a:lnTo>
                    <a:lnTo>
                      <a:pt x="113772" y="257303"/>
                    </a:lnTo>
                    <a:lnTo>
                      <a:pt x="104253" y="209621"/>
                    </a:lnTo>
                    <a:lnTo>
                      <a:pt x="92854" y="158449"/>
                    </a:lnTo>
                    <a:lnTo>
                      <a:pt x="71754" y="94994"/>
                    </a:lnTo>
                    <a:lnTo>
                      <a:pt x="50385" y="42383"/>
                    </a:lnTo>
                    <a:lnTo>
                      <a:pt x="30490" y="6471"/>
                    </a:lnTo>
                    <a:lnTo>
                      <a:pt x="23634" y="1184"/>
                    </a:lnTo>
                    <a:lnTo>
                      <a:pt x="16724" y="0"/>
                    </a:lnTo>
                    <a:lnTo>
                      <a:pt x="9777" y="1550"/>
                    </a:lnTo>
                    <a:lnTo>
                      <a:pt x="5146" y="7262"/>
                    </a:lnTo>
                    <a:lnTo>
                      <a:pt x="0" y="26088"/>
                    </a:lnTo>
                    <a:lnTo>
                      <a:pt x="5102" y="84707"/>
                    </a:lnTo>
                    <a:lnTo>
                      <a:pt x="17376" y="146372"/>
                    </a:lnTo>
                    <a:lnTo>
                      <a:pt x="36654" y="204219"/>
                    </a:lnTo>
                    <a:lnTo>
                      <a:pt x="55757" y="263566"/>
                    </a:lnTo>
                    <a:lnTo>
                      <a:pt x="80847" y="317230"/>
                    </a:lnTo>
                    <a:lnTo>
                      <a:pt x="116051" y="368816"/>
                    </a:lnTo>
                    <a:lnTo>
                      <a:pt x="122226" y="38367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5181139" y="1748914"/>
                <a:ext cx="52644" cy="42116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42116">
                    <a:moveTo>
                      <a:pt x="52643" y="0"/>
                    </a:moveTo>
                    <a:lnTo>
                      <a:pt x="0" y="4211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738942" y="2180583"/>
                <a:ext cx="228206" cy="199806"/>
              </a:xfrm>
              <a:custGeom>
                <a:avLst/>
                <a:gdLst/>
                <a:ahLst/>
                <a:cxnLst/>
                <a:rect l="0" t="0" r="0" b="0"/>
                <a:pathLst>
                  <a:path w="228206" h="199806">
                    <a:moveTo>
                      <a:pt x="0" y="105285"/>
                    </a:moveTo>
                    <a:lnTo>
                      <a:pt x="2340" y="138907"/>
                    </a:lnTo>
                    <a:lnTo>
                      <a:pt x="16811" y="174779"/>
                    </a:lnTo>
                    <a:lnTo>
                      <a:pt x="29309" y="193103"/>
                    </a:lnTo>
                    <a:lnTo>
                      <a:pt x="37087" y="197755"/>
                    </a:lnTo>
                    <a:lnTo>
                      <a:pt x="55088" y="199805"/>
                    </a:lnTo>
                    <a:lnTo>
                      <a:pt x="62461" y="196375"/>
                    </a:lnTo>
                    <a:lnTo>
                      <a:pt x="73774" y="183204"/>
                    </a:lnTo>
                    <a:lnTo>
                      <a:pt x="76462" y="162532"/>
                    </a:lnTo>
                    <a:lnTo>
                      <a:pt x="75542" y="150469"/>
                    </a:lnTo>
                    <a:lnTo>
                      <a:pt x="77267" y="144766"/>
                    </a:lnTo>
                    <a:lnTo>
                      <a:pt x="80757" y="143304"/>
                    </a:lnTo>
                    <a:lnTo>
                      <a:pt x="85424" y="144669"/>
                    </a:lnTo>
                    <a:lnTo>
                      <a:pt x="128835" y="185533"/>
                    </a:lnTo>
                    <a:lnTo>
                      <a:pt x="151626" y="193593"/>
                    </a:lnTo>
                    <a:lnTo>
                      <a:pt x="164256" y="195743"/>
                    </a:lnTo>
                    <a:lnTo>
                      <a:pt x="187646" y="191892"/>
                    </a:lnTo>
                    <a:lnTo>
                      <a:pt x="198797" y="187589"/>
                    </a:lnTo>
                    <a:lnTo>
                      <a:pt x="207401" y="180042"/>
                    </a:lnTo>
                    <a:lnTo>
                      <a:pt x="220080" y="159177"/>
                    </a:lnTo>
                    <a:lnTo>
                      <a:pt x="228205" y="121123"/>
                    </a:lnTo>
                    <a:lnTo>
                      <a:pt x="225024" y="85801"/>
                    </a:lnTo>
                    <a:lnTo>
                      <a:pt x="201830" y="31793"/>
                    </a:lnTo>
                    <a:lnTo>
                      <a:pt x="18951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011777" y="2133915"/>
                <a:ext cx="179891" cy="207193"/>
              </a:xfrm>
              <a:custGeom>
                <a:avLst/>
                <a:gdLst/>
                <a:ahLst/>
                <a:cxnLst/>
                <a:rect l="0" t="0" r="0" b="0"/>
                <a:pathLst>
                  <a:path w="179891" h="207193">
                    <a:moveTo>
                      <a:pt x="906" y="78253"/>
                    </a:moveTo>
                    <a:lnTo>
                      <a:pt x="17674" y="83843"/>
                    </a:lnTo>
                    <a:lnTo>
                      <a:pt x="50458" y="81729"/>
                    </a:lnTo>
                    <a:lnTo>
                      <a:pt x="84218" y="68105"/>
                    </a:lnTo>
                    <a:lnTo>
                      <a:pt x="99545" y="52686"/>
                    </a:lnTo>
                    <a:lnTo>
                      <a:pt x="105270" y="43661"/>
                    </a:lnTo>
                    <a:lnTo>
                      <a:pt x="108511" y="24274"/>
                    </a:lnTo>
                    <a:lnTo>
                      <a:pt x="107738" y="14191"/>
                    </a:lnTo>
                    <a:lnTo>
                      <a:pt x="102543" y="7469"/>
                    </a:lnTo>
                    <a:lnTo>
                      <a:pt x="84292" y="0"/>
                    </a:lnTo>
                    <a:lnTo>
                      <a:pt x="63703" y="2920"/>
                    </a:lnTo>
                    <a:lnTo>
                      <a:pt x="44024" y="13186"/>
                    </a:lnTo>
                    <a:lnTo>
                      <a:pt x="19791" y="39867"/>
                    </a:lnTo>
                    <a:lnTo>
                      <a:pt x="5010" y="63922"/>
                    </a:lnTo>
                    <a:lnTo>
                      <a:pt x="0" y="87092"/>
                    </a:lnTo>
                    <a:lnTo>
                      <a:pt x="6316" y="136151"/>
                    </a:lnTo>
                    <a:lnTo>
                      <a:pt x="21097" y="171447"/>
                    </a:lnTo>
                    <a:lnTo>
                      <a:pt x="36786" y="187133"/>
                    </a:lnTo>
                    <a:lnTo>
                      <a:pt x="75454" y="206735"/>
                    </a:lnTo>
                    <a:lnTo>
                      <a:pt x="85700" y="207192"/>
                    </a:lnTo>
                    <a:lnTo>
                      <a:pt x="106442" y="201460"/>
                    </a:lnTo>
                    <a:lnTo>
                      <a:pt x="147185" y="178716"/>
                    </a:lnTo>
                    <a:lnTo>
                      <a:pt x="179890" y="15195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212268" y="2057168"/>
                <a:ext cx="219821" cy="207644"/>
              </a:xfrm>
              <a:custGeom>
                <a:avLst/>
                <a:gdLst/>
                <a:ahLst/>
                <a:cxnLst/>
                <a:rect l="0" t="0" r="0" b="0"/>
                <a:pathLst>
                  <a:path w="219821" h="207644">
                    <a:moveTo>
                      <a:pt x="137327" y="18130"/>
                    </a:moveTo>
                    <a:lnTo>
                      <a:pt x="126149" y="6952"/>
                    </a:lnTo>
                    <a:lnTo>
                      <a:pt x="108183" y="1464"/>
                    </a:lnTo>
                    <a:lnTo>
                      <a:pt x="96840" y="0"/>
                    </a:lnTo>
                    <a:lnTo>
                      <a:pt x="58521" y="9119"/>
                    </a:lnTo>
                    <a:lnTo>
                      <a:pt x="28709" y="26638"/>
                    </a:lnTo>
                    <a:lnTo>
                      <a:pt x="5058" y="52237"/>
                    </a:lnTo>
                    <a:lnTo>
                      <a:pt x="1185" y="61925"/>
                    </a:lnTo>
                    <a:lnTo>
                      <a:pt x="0" y="82048"/>
                    </a:lnTo>
                    <a:lnTo>
                      <a:pt x="6493" y="99570"/>
                    </a:lnTo>
                    <a:lnTo>
                      <a:pt x="11500" y="107519"/>
                    </a:lnTo>
                    <a:lnTo>
                      <a:pt x="19517" y="112817"/>
                    </a:lnTo>
                    <a:lnTo>
                      <a:pt x="40903" y="118705"/>
                    </a:lnTo>
                    <a:lnTo>
                      <a:pt x="62887" y="115083"/>
                    </a:lnTo>
                    <a:lnTo>
                      <a:pt x="116173" y="95628"/>
                    </a:lnTo>
                    <a:lnTo>
                      <a:pt x="161484" y="84478"/>
                    </a:lnTo>
                    <a:lnTo>
                      <a:pt x="186668" y="85053"/>
                    </a:lnTo>
                    <a:lnTo>
                      <a:pt x="209559" y="93107"/>
                    </a:lnTo>
                    <a:lnTo>
                      <a:pt x="215897" y="100870"/>
                    </a:lnTo>
                    <a:lnTo>
                      <a:pt x="219820" y="121974"/>
                    </a:lnTo>
                    <a:lnTo>
                      <a:pt x="214545" y="140712"/>
                    </a:lnTo>
                    <a:lnTo>
                      <a:pt x="192094" y="171805"/>
                    </a:lnTo>
                    <a:lnTo>
                      <a:pt x="160833" y="187796"/>
                    </a:lnTo>
                    <a:lnTo>
                      <a:pt x="107089" y="204221"/>
                    </a:lnTo>
                    <a:lnTo>
                      <a:pt x="95213" y="20764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454880" y="1854200"/>
                <a:ext cx="73700" cy="273741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273741">
                    <a:moveTo>
                      <a:pt x="0" y="0"/>
                    </a:moveTo>
                    <a:lnTo>
                      <a:pt x="3120" y="57264"/>
                    </a:lnTo>
                    <a:lnTo>
                      <a:pt x="14572" y="106654"/>
                    </a:lnTo>
                    <a:lnTo>
                      <a:pt x="33814" y="164566"/>
                    </a:lnTo>
                    <a:lnTo>
                      <a:pt x="48880" y="217037"/>
                    </a:lnTo>
                    <a:lnTo>
                      <a:pt x="63121" y="256171"/>
                    </a:lnTo>
                    <a:lnTo>
                      <a:pt x="73699" y="27374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360123" y="1953895"/>
                <a:ext cx="231628" cy="47705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47705">
                    <a:moveTo>
                      <a:pt x="231627" y="5590"/>
                    </a:moveTo>
                    <a:lnTo>
                      <a:pt x="214860" y="0"/>
                    </a:lnTo>
                    <a:lnTo>
                      <a:pt x="168177" y="4442"/>
                    </a:lnTo>
                    <a:lnTo>
                      <a:pt x="120671" y="13308"/>
                    </a:lnTo>
                    <a:lnTo>
                      <a:pt x="70720" y="24514"/>
                    </a:lnTo>
                    <a:lnTo>
                      <a:pt x="20685" y="42430"/>
                    </a:lnTo>
                    <a:lnTo>
                      <a:pt x="0" y="4770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Freeform 25"/>
            <p:cNvSpPr/>
            <p:nvPr/>
          </p:nvSpPr>
          <p:spPr>
            <a:xfrm>
              <a:off x="6707771" y="2109004"/>
              <a:ext cx="39658" cy="8409"/>
            </a:xfrm>
            <a:custGeom>
              <a:avLst/>
              <a:gdLst/>
              <a:ahLst/>
              <a:cxnLst/>
              <a:rect l="0" t="0" r="0" b="0"/>
              <a:pathLst>
                <a:path w="39658" h="8409">
                  <a:moveTo>
                    <a:pt x="0" y="8408"/>
                  </a:moveTo>
                  <a:lnTo>
                    <a:pt x="37478" y="75"/>
                  </a:lnTo>
                  <a:lnTo>
                    <a:pt x="39657" y="0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18300" y="2091725"/>
              <a:ext cx="315856" cy="87700"/>
            </a:xfrm>
            <a:custGeom>
              <a:avLst/>
              <a:gdLst/>
              <a:ahLst/>
              <a:cxnLst/>
              <a:rect l="0" t="0" r="0" b="0"/>
              <a:pathLst>
                <a:path w="315856" h="87700">
                  <a:moveTo>
                    <a:pt x="0" y="46744"/>
                  </a:moveTo>
                  <a:lnTo>
                    <a:pt x="26385" y="31103"/>
                  </a:lnTo>
                  <a:lnTo>
                    <a:pt x="83312" y="11900"/>
                  </a:lnTo>
                  <a:lnTo>
                    <a:pt x="127330" y="0"/>
                  </a:lnTo>
                  <a:lnTo>
                    <a:pt x="152908" y="1792"/>
                  </a:lnTo>
                  <a:lnTo>
                    <a:pt x="162769" y="6248"/>
                  </a:lnTo>
                  <a:lnTo>
                    <a:pt x="176847" y="20557"/>
                  </a:lnTo>
                  <a:lnTo>
                    <a:pt x="179899" y="29286"/>
                  </a:lnTo>
                  <a:lnTo>
                    <a:pt x="184925" y="78803"/>
                  </a:lnTo>
                  <a:lnTo>
                    <a:pt x="189963" y="84495"/>
                  </a:lnTo>
                  <a:lnTo>
                    <a:pt x="196832" y="87119"/>
                  </a:lnTo>
                  <a:lnTo>
                    <a:pt x="204920" y="87699"/>
                  </a:lnTo>
                  <a:lnTo>
                    <a:pt x="220147" y="82104"/>
                  </a:lnTo>
                  <a:lnTo>
                    <a:pt x="275764" y="44919"/>
                  </a:lnTo>
                  <a:lnTo>
                    <a:pt x="292577" y="43203"/>
                  </a:lnTo>
                  <a:lnTo>
                    <a:pt x="315855" y="46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44683" y="2150895"/>
              <a:ext cx="336913" cy="303430"/>
            </a:xfrm>
            <a:custGeom>
              <a:avLst/>
              <a:gdLst/>
              <a:ahLst/>
              <a:cxnLst/>
              <a:rect l="0" t="0" r="0" b="0"/>
              <a:pathLst>
                <a:path w="336913" h="303430">
                  <a:moveTo>
                    <a:pt x="0" y="19159"/>
                  </a:moveTo>
                  <a:lnTo>
                    <a:pt x="55044" y="2371"/>
                  </a:lnTo>
                  <a:lnTo>
                    <a:pt x="79837" y="0"/>
                  </a:lnTo>
                  <a:lnTo>
                    <a:pt x="100214" y="5185"/>
                  </a:lnTo>
                  <a:lnTo>
                    <a:pt x="108922" y="9843"/>
                  </a:lnTo>
                  <a:lnTo>
                    <a:pt x="121719" y="24378"/>
                  </a:lnTo>
                  <a:lnTo>
                    <a:pt x="150112" y="82789"/>
                  </a:lnTo>
                  <a:lnTo>
                    <a:pt x="163813" y="101251"/>
                  </a:lnTo>
                  <a:lnTo>
                    <a:pt x="191257" y="118222"/>
                  </a:lnTo>
                  <a:lnTo>
                    <a:pt x="251668" y="142924"/>
                  </a:lnTo>
                  <a:lnTo>
                    <a:pt x="268221" y="154494"/>
                  </a:lnTo>
                  <a:lnTo>
                    <a:pt x="280256" y="170555"/>
                  </a:lnTo>
                  <a:lnTo>
                    <a:pt x="301289" y="226963"/>
                  </a:lnTo>
                  <a:lnTo>
                    <a:pt x="313360" y="259325"/>
                  </a:lnTo>
                  <a:lnTo>
                    <a:pt x="336912" y="303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28606" y="2180583"/>
              <a:ext cx="1500223" cy="1652975"/>
            </a:xfrm>
            <a:custGeom>
              <a:avLst/>
              <a:gdLst/>
              <a:ahLst/>
              <a:cxnLst/>
              <a:rect l="0" t="0" r="0" b="0"/>
              <a:pathLst>
                <a:path w="1500223" h="1652975">
                  <a:moveTo>
                    <a:pt x="1500222" y="0"/>
                  </a:moveTo>
                  <a:lnTo>
                    <a:pt x="1483454" y="11178"/>
                  </a:lnTo>
                  <a:lnTo>
                    <a:pt x="1472102" y="26025"/>
                  </a:lnTo>
                  <a:lnTo>
                    <a:pt x="1447884" y="84664"/>
                  </a:lnTo>
                  <a:lnTo>
                    <a:pt x="1428013" y="126428"/>
                  </a:lnTo>
                  <a:lnTo>
                    <a:pt x="1387741" y="174867"/>
                  </a:lnTo>
                  <a:lnTo>
                    <a:pt x="1328051" y="213850"/>
                  </a:lnTo>
                  <a:lnTo>
                    <a:pt x="1268269" y="238318"/>
                  </a:lnTo>
                  <a:lnTo>
                    <a:pt x="1236913" y="246738"/>
                  </a:lnTo>
                  <a:lnTo>
                    <a:pt x="1178764" y="242990"/>
                  </a:lnTo>
                  <a:lnTo>
                    <a:pt x="1121845" y="230813"/>
                  </a:lnTo>
                  <a:lnTo>
                    <a:pt x="1068639" y="216312"/>
                  </a:lnTo>
                  <a:lnTo>
                    <a:pt x="1047534" y="218191"/>
                  </a:lnTo>
                  <a:lnTo>
                    <a:pt x="1029576" y="226046"/>
                  </a:lnTo>
                  <a:lnTo>
                    <a:pt x="970410" y="277444"/>
                  </a:lnTo>
                  <a:lnTo>
                    <a:pt x="950436" y="299535"/>
                  </a:lnTo>
                  <a:lnTo>
                    <a:pt x="923206" y="342475"/>
                  </a:lnTo>
                  <a:lnTo>
                    <a:pt x="897585" y="358967"/>
                  </a:lnTo>
                  <a:lnTo>
                    <a:pt x="850243" y="381815"/>
                  </a:lnTo>
                  <a:lnTo>
                    <a:pt x="835826" y="395473"/>
                  </a:lnTo>
                  <a:lnTo>
                    <a:pt x="818793" y="420554"/>
                  </a:lnTo>
                  <a:lnTo>
                    <a:pt x="801961" y="431798"/>
                  </a:lnTo>
                  <a:lnTo>
                    <a:pt x="747040" y="447067"/>
                  </a:lnTo>
                  <a:lnTo>
                    <a:pt x="684257" y="482550"/>
                  </a:lnTo>
                  <a:lnTo>
                    <a:pt x="667558" y="507966"/>
                  </a:lnTo>
                  <a:lnTo>
                    <a:pt x="644133" y="568767"/>
                  </a:lnTo>
                  <a:lnTo>
                    <a:pt x="630748" y="583458"/>
                  </a:lnTo>
                  <a:lnTo>
                    <a:pt x="599149" y="608011"/>
                  </a:lnTo>
                  <a:lnTo>
                    <a:pt x="590868" y="627806"/>
                  </a:lnTo>
                  <a:lnTo>
                    <a:pt x="588357" y="651032"/>
                  </a:lnTo>
                  <a:lnTo>
                    <a:pt x="590039" y="694538"/>
                  </a:lnTo>
                  <a:lnTo>
                    <a:pt x="579798" y="736927"/>
                  </a:lnTo>
                  <a:lnTo>
                    <a:pt x="574261" y="745138"/>
                  </a:lnTo>
                  <a:lnTo>
                    <a:pt x="558750" y="757382"/>
                  </a:lnTo>
                  <a:lnTo>
                    <a:pt x="499626" y="782252"/>
                  </a:lnTo>
                  <a:lnTo>
                    <a:pt x="490397" y="782374"/>
                  </a:lnTo>
                  <a:lnTo>
                    <a:pt x="473904" y="776271"/>
                  </a:lnTo>
                  <a:lnTo>
                    <a:pt x="461893" y="762640"/>
                  </a:lnTo>
                  <a:lnTo>
                    <a:pt x="439062" y="725293"/>
                  </a:lnTo>
                  <a:lnTo>
                    <a:pt x="422622" y="711127"/>
                  </a:lnTo>
                  <a:lnTo>
                    <a:pt x="402447" y="702101"/>
                  </a:lnTo>
                  <a:lnTo>
                    <a:pt x="365951" y="698190"/>
                  </a:lnTo>
                  <a:lnTo>
                    <a:pt x="305282" y="704228"/>
                  </a:lnTo>
                  <a:lnTo>
                    <a:pt x="248030" y="716706"/>
                  </a:lnTo>
                  <a:lnTo>
                    <a:pt x="199766" y="724538"/>
                  </a:lnTo>
                  <a:lnTo>
                    <a:pt x="146342" y="727255"/>
                  </a:lnTo>
                  <a:lnTo>
                    <a:pt x="84380" y="735481"/>
                  </a:lnTo>
                  <a:lnTo>
                    <a:pt x="31783" y="739036"/>
                  </a:lnTo>
                  <a:lnTo>
                    <a:pt x="12712" y="748040"/>
                  </a:lnTo>
                  <a:lnTo>
                    <a:pt x="6690" y="756057"/>
                  </a:lnTo>
                  <a:lnTo>
                    <a:pt x="0" y="777442"/>
                  </a:lnTo>
                  <a:lnTo>
                    <a:pt x="1822" y="810200"/>
                  </a:lnTo>
                  <a:lnTo>
                    <a:pt x="13067" y="866391"/>
                  </a:lnTo>
                  <a:lnTo>
                    <a:pt x="15183" y="920092"/>
                  </a:lnTo>
                  <a:lnTo>
                    <a:pt x="21711" y="941594"/>
                  </a:lnTo>
                  <a:lnTo>
                    <a:pt x="59599" y="1001937"/>
                  </a:lnTo>
                  <a:lnTo>
                    <a:pt x="81767" y="1049958"/>
                  </a:lnTo>
                  <a:lnTo>
                    <a:pt x="122588" y="1107403"/>
                  </a:lnTo>
                  <a:lnTo>
                    <a:pt x="136989" y="1149154"/>
                  </a:lnTo>
                  <a:lnTo>
                    <a:pt x="139378" y="1187709"/>
                  </a:lnTo>
                  <a:lnTo>
                    <a:pt x="133417" y="1242658"/>
                  </a:lnTo>
                  <a:lnTo>
                    <a:pt x="131892" y="1298573"/>
                  </a:lnTo>
                  <a:lnTo>
                    <a:pt x="137218" y="1335057"/>
                  </a:lnTo>
                  <a:lnTo>
                    <a:pt x="158077" y="1384276"/>
                  </a:lnTo>
                  <a:lnTo>
                    <a:pt x="162110" y="1436381"/>
                  </a:lnTo>
                  <a:lnTo>
                    <a:pt x="162907" y="1491734"/>
                  </a:lnTo>
                  <a:lnTo>
                    <a:pt x="166184" y="1544608"/>
                  </a:lnTo>
                  <a:lnTo>
                    <a:pt x="172651" y="1607162"/>
                  </a:lnTo>
                  <a:lnTo>
                    <a:pt x="173632" y="1652974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5381181" y="2496438"/>
              <a:ext cx="2116821" cy="1772858"/>
              <a:chOff x="5381181" y="2496438"/>
              <a:chExt cx="2116821" cy="1772858"/>
            </a:xfrm>
          </p:grpSpPr>
          <p:sp>
            <p:nvSpPr>
              <p:cNvPr id="30" name="Freeform 29"/>
              <p:cNvSpPr/>
              <p:nvPr/>
            </p:nvSpPr>
            <p:spPr>
              <a:xfrm>
                <a:off x="5381181" y="2496438"/>
                <a:ext cx="2116821" cy="1772858"/>
              </a:xfrm>
              <a:custGeom>
                <a:avLst/>
                <a:gdLst/>
                <a:ahLst/>
                <a:cxnLst/>
                <a:rect l="0" t="0" r="0" b="0"/>
                <a:pathLst>
                  <a:path w="2116821" h="1772858">
                    <a:moveTo>
                      <a:pt x="0" y="1347648"/>
                    </a:moveTo>
                    <a:lnTo>
                      <a:pt x="11178" y="1336469"/>
                    </a:lnTo>
                    <a:lnTo>
                      <a:pt x="29144" y="1330981"/>
                    </a:lnTo>
                    <a:lnTo>
                      <a:pt x="92312" y="1327169"/>
                    </a:lnTo>
                    <a:lnTo>
                      <a:pt x="144489" y="1329825"/>
                    </a:lnTo>
                    <a:lnTo>
                      <a:pt x="206894" y="1337329"/>
                    </a:lnTo>
                    <a:lnTo>
                      <a:pt x="239896" y="1346410"/>
                    </a:lnTo>
                    <a:lnTo>
                      <a:pt x="257139" y="1357236"/>
                    </a:lnTo>
                    <a:lnTo>
                      <a:pt x="269481" y="1372966"/>
                    </a:lnTo>
                    <a:lnTo>
                      <a:pt x="293067" y="1419569"/>
                    </a:lnTo>
                    <a:lnTo>
                      <a:pt x="309236" y="1431475"/>
                    </a:lnTo>
                    <a:lnTo>
                      <a:pt x="318461" y="1432779"/>
                    </a:lnTo>
                    <a:lnTo>
                      <a:pt x="379254" y="1414253"/>
                    </a:lnTo>
                    <a:lnTo>
                      <a:pt x="431698" y="1396771"/>
                    </a:lnTo>
                    <a:lnTo>
                      <a:pt x="468851" y="1391839"/>
                    </a:lnTo>
                    <a:lnTo>
                      <a:pt x="522158" y="1396238"/>
                    </a:lnTo>
                    <a:lnTo>
                      <a:pt x="545585" y="1393420"/>
                    </a:lnTo>
                    <a:lnTo>
                      <a:pt x="564576" y="1385149"/>
                    </a:lnTo>
                    <a:lnTo>
                      <a:pt x="572916" y="1379668"/>
                    </a:lnTo>
                    <a:lnTo>
                      <a:pt x="585302" y="1364218"/>
                    </a:lnTo>
                    <a:lnTo>
                      <a:pt x="602785" y="1325705"/>
                    </a:lnTo>
                    <a:lnTo>
                      <a:pt x="604037" y="1305140"/>
                    </a:lnTo>
                    <a:lnTo>
                      <a:pt x="602732" y="1294743"/>
                    </a:lnTo>
                    <a:lnTo>
                      <a:pt x="598354" y="1286642"/>
                    </a:lnTo>
                    <a:lnTo>
                      <a:pt x="584129" y="1274521"/>
                    </a:lnTo>
                    <a:lnTo>
                      <a:pt x="562990" y="1268354"/>
                    </a:lnTo>
                    <a:lnTo>
                      <a:pt x="540336" y="1263273"/>
                    </a:lnTo>
                    <a:lnTo>
                      <a:pt x="522469" y="1253216"/>
                    </a:lnTo>
                    <a:lnTo>
                      <a:pt x="519108" y="1247259"/>
                    </a:lnTo>
                    <a:lnTo>
                      <a:pt x="519208" y="1240948"/>
                    </a:lnTo>
                    <a:lnTo>
                      <a:pt x="521613" y="1234400"/>
                    </a:lnTo>
                    <a:lnTo>
                      <a:pt x="533645" y="1224006"/>
                    </a:lnTo>
                    <a:lnTo>
                      <a:pt x="593349" y="1200486"/>
                    </a:lnTo>
                    <a:lnTo>
                      <a:pt x="617000" y="1192165"/>
                    </a:lnTo>
                    <a:lnTo>
                      <a:pt x="676493" y="1150458"/>
                    </a:lnTo>
                    <a:lnTo>
                      <a:pt x="686131" y="1145998"/>
                    </a:lnTo>
                    <a:lnTo>
                      <a:pt x="694897" y="1145364"/>
                    </a:lnTo>
                    <a:lnTo>
                      <a:pt x="710875" y="1150899"/>
                    </a:lnTo>
                    <a:lnTo>
                      <a:pt x="733025" y="1167169"/>
                    </a:lnTo>
                    <a:lnTo>
                      <a:pt x="741367" y="1170007"/>
                    </a:lnTo>
                    <a:lnTo>
                      <a:pt x="759995" y="1170040"/>
                    </a:lnTo>
                    <a:lnTo>
                      <a:pt x="776852" y="1163037"/>
                    </a:lnTo>
                    <a:lnTo>
                      <a:pt x="816246" y="1135167"/>
                    </a:lnTo>
                    <a:lnTo>
                      <a:pt x="878567" y="1127684"/>
                    </a:lnTo>
                    <a:lnTo>
                      <a:pt x="932592" y="1127943"/>
                    </a:lnTo>
                    <a:lnTo>
                      <a:pt x="966135" y="1136191"/>
                    </a:lnTo>
                    <a:lnTo>
                      <a:pt x="983504" y="1146822"/>
                    </a:lnTo>
                    <a:lnTo>
                      <a:pt x="995904" y="1162466"/>
                    </a:lnTo>
                    <a:lnTo>
                      <a:pt x="1018984" y="1195515"/>
                    </a:lnTo>
                    <a:lnTo>
                      <a:pt x="1039176" y="1217434"/>
                    </a:lnTo>
                    <a:lnTo>
                      <a:pt x="1059251" y="1225434"/>
                    </a:lnTo>
                    <a:lnTo>
                      <a:pt x="1082601" y="1227820"/>
                    </a:lnTo>
                    <a:lnTo>
                      <a:pt x="1104677" y="1224981"/>
                    </a:lnTo>
                    <a:lnTo>
                      <a:pt x="1123067" y="1216700"/>
                    </a:lnTo>
                    <a:lnTo>
                      <a:pt x="1153937" y="1192320"/>
                    </a:lnTo>
                    <a:lnTo>
                      <a:pt x="1183736" y="1158909"/>
                    </a:lnTo>
                    <a:lnTo>
                      <a:pt x="1202268" y="1147560"/>
                    </a:lnTo>
                    <a:lnTo>
                      <a:pt x="1210953" y="1146406"/>
                    </a:lnTo>
                    <a:lnTo>
                      <a:pt x="1226844" y="1151362"/>
                    </a:lnTo>
                    <a:lnTo>
                      <a:pt x="1284419" y="1200532"/>
                    </a:lnTo>
                    <a:lnTo>
                      <a:pt x="1312541" y="1228381"/>
                    </a:lnTo>
                    <a:lnTo>
                      <a:pt x="1332825" y="1236149"/>
                    </a:lnTo>
                    <a:lnTo>
                      <a:pt x="1394093" y="1245054"/>
                    </a:lnTo>
                    <a:lnTo>
                      <a:pt x="1408454" y="1258767"/>
                    </a:lnTo>
                    <a:lnTo>
                      <a:pt x="1423116" y="1286218"/>
                    </a:lnTo>
                    <a:lnTo>
                      <a:pt x="1433842" y="1345682"/>
                    </a:lnTo>
                    <a:lnTo>
                      <a:pt x="1450852" y="1398862"/>
                    </a:lnTo>
                    <a:lnTo>
                      <a:pt x="1476070" y="1443834"/>
                    </a:lnTo>
                    <a:lnTo>
                      <a:pt x="1486525" y="1503569"/>
                    </a:lnTo>
                    <a:lnTo>
                      <a:pt x="1502330" y="1557954"/>
                    </a:lnTo>
                    <a:lnTo>
                      <a:pt x="1524316" y="1620196"/>
                    </a:lnTo>
                    <a:lnTo>
                      <a:pt x="1535741" y="1636846"/>
                    </a:lnTo>
                    <a:lnTo>
                      <a:pt x="1544404" y="1642222"/>
                    </a:lnTo>
                    <a:lnTo>
                      <a:pt x="1578951" y="1649789"/>
                    </a:lnTo>
                    <a:lnTo>
                      <a:pt x="1616484" y="1654370"/>
                    </a:lnTo>
                    <a:lnTo>
                      <a:pt x="1635196" y="1663733"/>
                    </a:lnTo>
                    <a:lnTo>
                      <a:pt x="1698062" y="1723050"/>
                    </a:lnTo>
                    <a:lnTo>
                      <a:pt x="1724435" y="1739248"/>
                    </a:lnTo>
                    <a:lnTo>
                      <a:pt x="1750187" y="1755746"/>
                    </a:lnTo>
                    <a:lnTo>
                      <a:pt x="1790330" y="1771801"/>
                    </a:lnTo>
                    <a:lnTo>
                      <a:pt x="1811117" y="1772857"/>
                    </a:lnTo>
                    <a:lnTo>
                      <a:pt x="1853058" y="1764002"/>
                    </a:lnTo>
                    <a:lnTo>
                      <a:pt x="1861233" y="1758579"/>
                    </a:lnTo>
                    <a:lnTo>
                      <a:pt x="1873435" y="1743193"/>
                    </a:lnTo>
                    <a:lnTo>
                      <a:pt x="1881293" y="1709212"/>
                    </a:lnTo>
                    <a:lnTo>
                      <a:pt x="1875542" y="1664213"/>
                    </a:lnTo>
                    <a:lnTo>
                      <a:pt x="1859766" y="1610954"/>
                    </a:lnTo>
                    <a:lnTo>
                      <a:pt x="1834118" y="1555111"/>
                    </a:lnTo>
                    <a:lnTo>
                      <a:pt x="1814695" y="1496024"/>
                    </a:lnTo>
                    <a:lnTo>
                      <a:pt x="1802797" y="1464921"/>
                    </a:lnTo>
                    <a:lnTo>
                      <a:pt x="1773280" y="1409868"/>
                    </a:lnTo>
                    <a:lnTo>
                      <a:pt x="1750157" y="1348735"/>
                    </a:lnTo>
                    <a:lnTo>
                      <a:pt x="1713403" y="1294022"/>
                    </a:lnTo>
                    <a:lnTo>
                      <a:pt x="1681209" y="1238984"/>
                    </a:lnTo>
                    <a:lnTo>
                      <a:pt x="1649570" y="1178895"/>
                    </a:lnTo>
                    <a:lnTo>
                      <a:pt x="1629512" y="1140139"/>
                    </a:lnTo>
                    <a:lnTo>
                      <a:pt x="1592711" y="1083779"/>
                    </a:lnTo>
                    <a:lnTo>
                      <a:pt x="1577017" y="1055775"/>
                    </a:lnTo>
                    <a:lnTo>
                      <a:pt x="1560668" y="1029540"/>
                    </a:lnTo>
                    <a:lnTo>
                      <a:pt x="1542163" y="977684"/>
                    </a:lnTo>
                    <a:lnTo>
                      <a:pt x="1539812" y="940241"/>
                    </a:lnTo>
                    <a:lnTo>
                      <a:pt x="1552010" y="884816"/>
                    </a:lnTo>
                    <a:lnTo>
                      <a:pt x="1565734" y="828687"/>
                    </a:lnTo>
                    <a:lnTo>
                      <a:pt x="1573740" y="780583"/>
                    </a:lnTo>
                    <a:lnTo>
                      <a:pt x="1588813" y="753550"/>
                    </a:lnTo>
                    <a:lnTo>
                      <a:pt x="1642544" y="694979"/>
                    </a:lnTo>
                    <a:lnTo>
                      <a:pt x="1691584" y="640164"/>
                    </a:lnTo>
                    <a:lnTo>
                      <a:pt x="1733694" y="584474"/>
                    </a:lnTo>
                    <a:lnTo>
                      <a:pt x="1772103" y="522832"/>
                    </a:lnTo>
                    <a:lnTo>
                      <a:pt x="1798455" y="478898"/>
                    </a:lnTo>
                    <a:lnTo>
                      <a:pt x="1855643" y="437806"/>
                    </a:lnTo>
                    <a:lnTo>
                      <a:pt x="1918503" y="374323"/>
                    </a:lnTo>
                    <a:lnTo>
                      <a:pt x="1958950" y="313384"/>
                    </a:lnTo>
                    <a:lnTo>
                      <a:pt x="1965752" y="303679"/>
                    </a:lnTo>
                    <a:lnTo>
                      <a:pt x="1974967" y="297209"/>
                    </a:lnTo>
                    <a:lnTo>
                      <a:pt x="2031190" y="280384"/>
                    </a:lnTo>
                    <a:lnTo>
                      <a:pt x="2072784" y="258242"/>
                    </a:lnTo>
                    <a:lnTo>
                      <a:pt x="2112081" y="224415"/>
                    </a:lnTo>
                    <a:lnTo>
                      <a:pt x="2115803" y="216291"/>
                    </a:lnTo>
                    <a:lnTo>
                      <a:pt x="2116820" y="197905"/>
                    </a:lnTo>
                    <a:lnTo>
                      <a:pt x="2114283" y="193937"/>
                    </a:lnTo>
                    <a:lnTo>
                      <a:pt x="2110252" y="193632"/>
                    </a:lnTo>
                    <a:lnTo>
                      <a:pt x="2052091" y="214320"/>
                    </a:lnTo>
                    <a:lnTo>
                      <a:pt x="2031571" y="214966"/>
                    </a:lnTo>
                    <a:lnTo>
                      <a:pt x="2021185" y="213501"/>
                    </a:lnTo>
                    <a:lnTo>
                      <a:pt x="2013092" y="209014"/>
                    </a:lnTo>
                    <a:lnTo>
                      <a:pt x="2000980" y="194670"/>
                    </a:lnTo>
                    <a:lnTo>
                      <a:pt x="1999621" y="187102"/>
                    </a:lnTo>
                    <a:lnTo>
                      <a:pt x="2001055" y="179717"/>
                    </a:lnTo>
                    <a:lnTo>
                      <a:pt x="2004351" y="172454"/>
                    </a:lnTo>
                    <a:lnTo>
                      <a:pt x="2017372" y="161264"/>
                    </a:lnTo>
                    <a:lnTo>
                      <a:pt x="2074679" y="134044"/>
                    </a:lnTo>
                    <a:lnTo>
                      <a:pt x="2110750" y="108236"/>
                    </a:lnTo>
                    <a:lnTo>
                      <a:pt x="2111406" y="103743"/>
                    </a:lnTo>
                    <a:lnTo>
                      <a:pt x="2107165" y="100747"/>
                    </a:lnTo>
                    <a:lnTo>
                      <a:pt x="2053986" y="94375"/>
                    </a:lnTo>
                    <a:lnTo>
                      <a:pt x="2016027" y="85415"/>
                    </a:lnTo>
                    <a:lnTo>
                      <a:pt x="1997215" y="74617"/>
                    </a:lnTo>
                    <a:lnTo>
                      <a:pt x="1993602" y="68462"/>
                    </a:lnTo>
                    <a:lnTo>
                      <a:pt x="1993533" y="62019"/>
                    </a:lnTo>
                    <a:lnTo>
                      <a:pt x="1999696" y="48621"/>
                    </a:lnTo>
                    <a:lnTo>
                      <a:pt x="203200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873267" y="2949163"/>
                <a:ext cx="270093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270093" h="305328">
                    <a:moveTo>
                      <a:pt x="150152" y="0"/>
                    </a:moveTo>
                    <a:lnTo>
                      <a:pt x="106189" y="14654"/>
                    </a:lnTo>
                    <a:lnTo>
                      <a:pt x="89279" y="27570"/>
                    </a:lnTo>
                    <a:lnTo>
                      <a:pt x="36736" y="84800"/>
                    </a:lnTo>
                    <a:lnTo>
                      <a:pt x="12325" y="126455"/>
                    </a:lnTo>
                    <a:lnTo>
                      <a:pt x="0" y="157961"/>
                    </a:lnTo>
                    <a:lnTo>
                      <a:pt x="918" y="166139"/>
                    </a:lnTo>
                    <a:lnTo>
                      <a:pt x="5039" y="172760"/>
                    </a:lnTo>
                    <a:lnTo>
                      <a:pt x="11296" y="178345"/>
                    </a:lnTo>
                    <a:lnTo>
                      <a:pt x="17807" y="179728"/>
                    </a:lnTo>
                    <a:lnTo>
                      <a:pt x="24487" y="178310"/>
                    </a:lnTo>
                    <a:lnTo>
                      <a:pt x="66230" y="152943"/>
                    </a:lnTo>
                    <a:lnTo>
                      <a:pt x="99996" y="129170"/>
                    </a:lnTo>
                    <a:lnTo>
                      <a:pt x="158885" y="103101"/>
                    </a:lnTo>
                    <a:lnTo>
                      <a:pt x="198624" y="98399"/>
                    </a:lnTo>
                    <a:lnTo>
                      <a:pt x="233144" y="105065"/>
                    </a:lnTo>
                    <a:lnTo>
                      <a:pt x="254888" y="115326"/>
                    </a:lnTo>
                    <a:lnTo>
                      <a:pt x="262090" y="124847"/>
                    </a:lnTo>
                    <a:lnTo>
                      <a:pt x="270092" y="151024"/>
                    </a:lnTo>
                    <a:lnTo>
                      <a:pt x="267410" y="175916"/>
                    </a:lnTo>
                    <a:lnTo>
                      <a:pt x="246624" y="220492"/>
                    </a:lnTo>
                    <a:lnTo>
                      <a:pt x="218818" y="254687"/>
                    </a:lnTo>
                    <a:lnTo>
                      <a:pt x="190775" y="275635"/>
                    </a:lnTo>
                    <a:lnTo>
                      <a:pt x="127838" y="301907"/>
                    </a:lnTo>
                    <a:lnTo>
                      <a:pt x="118566" y="3053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152477" y="2970220"/>
                <a:ext cx="126911" cy="130820"/>
              </a:xfrm>
              <a:custGeom>
                <a:avLst/>
                <a:gdLst/>
                <a:ahLst/>
                <a:cxnLst/>
                <a:rect l="0" t="0" r="0" b="0"/>
                <a:pathLst>
                  <a:path w="126911" h="130820">
                    <a:moveTo>
                      <a:pt x="60455" y="0"/>
                    </a:moveTo>
                    <a:lnTo>
                      <a:pt x="36408" y="9576"/>
                    </a:lnTo>
                    <a:lnTo>
                      <a:pt x="22081" y="20243"/>
                    </a:lnTo>
                    <a:lnTo>
                      <a:pt x="6451" y="44993"/>
                    </a:lnTo>
                    <a:lnTo>
                      <a:pt x="0" y="80142"/>
                    </a:lnTo>
                    <a:lnTo>
                      <a:pt x="3677" y="114603"/>
                    </a:lnTo>
                    <a:lnTo>
                      <a:pt x="9735" y="122026"/>
                    </a:lnTo>
                    <a:lnTo>
                      <a:pt x="28944" y="130273"/>
                    </a:lnTo>
                    <a:lnTo>
                      <a:pt x="49959" y="130819"/>
                    </a:lnTo>
                    <a:lnTo>
                      <a:pt x="69828" y="125992"/>
                    </a:lnTo>
                    <a:lnTo>
                      <a:pt x="101648" y="103829"/>
                    </a:lnTo>
                    <a:lnTo>
                      <a:pt x="115028" y="89431"/>
                    </a:lnTo>
                    <a:lnTo>
                      <a:pt x="124873" y="71333"/>
                    </a:lnTo>
                    <a:lnTo>
                      <a:pt x="126910" y="51591"/>
                    </a:lnTo>
                    <a:lnTo>
                      <a:pt x="122746" y="32288"/>
                    </a:lnTo>
                    <a:lnTo>
                      <a:pt x="113096" y="15910"/>
                    </a:lnTo>
                    <a:lnTo>
                      <a:pt x="106078" y="11777"/>
                    </a:lnTo>
                    <a:lnTo>
                      <a:pt x="70983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6297160" y="2864935"/>
                <a:ext cx="123487" cy="160420"/>
              </a:xfrm>
              <a:custGeom>
                <a:avLst/>
                <a:gdLst/>
                <a:ahLst/>
                <a:cxnLst/>
                <a:rect l="0" t="0" r="0" b="0"/>
                <a:pathLst>
                  <a:path w="123487" h="160420">
                    <a:moveTo>
                      <a:pt x="0" y="84229"/>
                    </a:moveTo>
                    <a:lnTo>
                      <a:pt x="14572" y="126920"/>
                    </a:lnTo>
                    <a:lnTo>
                      <a:pt x="20244" y="137256"/>
                    </a:lnTo>
                    <a:lnTo>
                      <a:pt x="35903" y="151860"/>
                    </a:lnTo>
                    <a:lnTo>
                      <a:pt x="44993" y="157392"/>
                    </a:lnTo>
                    <a:lnTo>
                      <a:pt x="64450" y="160419"/>
                    </a:lnTo>
                    <a:lnTo>
                      <a:pt x="74553" y="159589"/>
                    </a:lnTo>
                    <a:lnTo>
                      <a:pt x="83628" y="154356"/>
                    </a:lnTo>
                    <a:lnTo>
                      <a:pt x="99949" y="136063"/>
                    </a:lnTo>
                    <a:lnTo>
                      <a:pt x="116702" y="105046"/>
                    </a:lnTo>
                    <a:lnTo>
                      <a:pt x="123486" y="68040"/>
                    </a:lnTo>
                    <a:lnTo>
                      <a:pt x="118833" y="47398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6360331" y="2675422"/>
                <a:ext cx="178986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42157">
                    <a:moveTo>
                      <a:pt x="0" y="0"/>
                    </a:moveTo>
                    <a:lnTo>
                      <a:pt x="9575" y="31282"/>
                    </a:lnTo>
                    <a:lnTo>
                      <a:pt x="44664" y="92338"/>
                    </a:lnTo>
                    <a:lnTo>
                      <a:pt x="87571" y="151231"/>
                    </a:lnTo>
                    <a:lnTo>
                      <a:pt x="137311" y="208519"/>
                    </a:lnTo>
                    <a:lnTo>
                      <a:pt x="178985" y="2421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339275" y="2728065"/>
                <a:ext cx="200042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147400">
                    <a:moveTo>
                      <a:pt x="200041" y="0"/>
                    </a:moveTo>
                    <a:lnTo>
                      <a:pt x="141423" y="34897"/>
                    </a:lnTo>
                    <a:lnTo>
                      <a:pt x="81707" y="84664"/>
                    </a:lnTo>
                    <a:lnTo>
                      <a:pt x="24451" y="127353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434031" y="2633309"/>
                <a:ext cx="273741" cy="218576"/>
              </a:xfrm>
              <a:custGeom>
                <a:avLst/>
                <a:gdLst/>
                <a:ahLst/>
                <a:cxnLst/>
                <a:rect l="0" t="0" r="0" b="0"/>
                <a:pathLst>
                  <a:path w="273741" h="218576">
                    <a:moveTo>
                      <a:pt x="0" y="0"/>
                    </a:moveTo>
                    <a:lnTo>
                      <a:pt x="20243" y="49551"/>
                    </a:lnTo>
                    <a:lnTo>
                      <a:pt x="68963" y="109952"/>
                    </a:lnTo>
                    <a:lnTo>
                      <a:pt x="117786" y="172341"/>
                    </a:lnTo>
                    <a:lnTo>
                      <a:pt x="164503" y="217313"/>
                    </a:lnTo>
                    <a:lnTo>
                      <a:pt x="166990" y="218575"/>
                    </a:lnTo>
                    <a:lnTo>
                      <a:pt x="166309" y="215906"/>
                    </a:lnTo>
                    <a:lnTo>
                      <a:pt x="153994" y="180818"/>
                    </a:lnTo>
                    <a:lnTo>
                      <a:pt x="149871" y="122761"/>
                    </a:lnTo>
                    <a:lnTo>
                      <a:pt x="153567" y="97844"/>
                    </a:lnTo>
                    <a:lnTo>
                      <a:pt x="162229" y="78191"/>
                    </a:lnTo>
                    <a:lnTo>
                      <a:pt x="167814" y="69675"/>
                    </a:lnTo>
                    <a:lnTo>
                      <a:pt x="176216" y="65167"/>
                    </a:lnTo>
                    <a:lnTo>
                      <a:pt x="198031" y="63278"/>
                    </a:lnTo>
                    <a:lnTo>
                      <a:pt x="217086" y="69457"/>
                    </a:lnTo>
                    <a:lnTo>
                      <a:pt x="233352" y="81172"/>
                    </a:lnTo>
                    <a:lnTo>
                      <a:pt x="254495" y="107499"/>
                    </a:lnTo>
                    <a:lnTo>
                      <a:pt x="273740" y="1473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6749886" y="2549080"/>
                <a:ext cx="52643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63172">
                    <a:moveTo>
                      <a:pt x="52642" y="0"/>
                    </a:move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321102" y="3132870"/>
                <a:ext cx="155044" cy="181438"/>
              </a:xfrm>
              <a:custGeom>
                <a:avLst/>
                <a:gdLst/>
                <a:ahLst/>
                <a:cxnLst/>
                <a:rect l="0" t="0" r="0" b="0"/>
                <a:pathLst>
                  <a:path w="155044" h="181438">
                    <a:moveTo>
                      <a:pt x="28701" y="153206"/>
                    </a:moveTo>
                    <a:lnTo>
                      <a:pt x="78199" y="93612"/>
                    </a:lnTo>
                    <a:lnTo>
                      <a:pt x="104812" y="57076"/>
                    </a:lnTo>
                    <a:lnTo>
                      <a:pt x="114390" y="36782"/>
                    </a:lnTo>
                    <a:lnTo>
                      <a:pt x="115073" y="27627"/>
                    </a:lnTo>
                    <a:lnTo>
                      <a:pt x="109592" y="11215"/>
                    </a:lnTo>
                    <a:lnTo>
                      <a:pt x="102515" y="5903"/>
                    </a:lnTo>
                    <a:lnTo>
                      <a:pt x="82174" y="0"/>
                    </a:lnTo>
                    <a:lnTo>
                      <a:pt x="50004" y="2266"/>
                    </a:lnTo>
                    <a:lnTo>
                      <a:pt x="31930" y="10472"/>
                    </a:lnTo>
                    <a:lnTo>
                      <a:pt x="23834" y="15936"/>
                    </a:lnTo>
                    <a:lnTo>
                      <a:pt x="11720" y="34485"/>
                    </a:lnTo>
                    <a:lnTo>
                      <a:pt x="3606" y="58327"/>
                    </a:lnTo>
                    <a:lnTo>
                      <a:pt x="0" y="84521"/>
                    </a:lnTo>
                    <a:lnTo>
                      <a:pt x="4636" y="108641"/>
                    </a:lnTo>
                    <a:lnTo>
                      <a:pt x="15666" y="131059"/>
                    </a:lnTo>
                    <a:lnTo>
                      <a:pt x="41606" y="161071"/>
                    </a:lnTo>
                    <a:lnTo>
                      <a:pt x="61343" y="173469"/>
                    </a:lnTo>
                    <a:lnTo>
                      <a:pt x="97774" y="181437"/>
                    </a:lnTo>
                    <a:lnTo>
                      <a:pt x="121401" y="177061"/>
                    </a:lnTo>
                    <a:lnTo>
                      <a:pt x="155043" y="16373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6525086" y="3075505"/>
                <a:ext cx="203743" cy="160839"/>
              </a:xfrm>
              <a:custGeom>
                <a:avLst/>
                <a:gdLst/>
                <a:ahLst/>
                <a:cxnLst/>
                <a:rect l="0" t="0" r="0" b="0"/>
                <a:pathLst>
                  <a:path w="203743" h="160839">
                    <a:moveTo>
                      <a:pt x="130043" y="94757"/>
                    </a:moveTo>
                    <a:lnTo>
                      <a:pt x="126924" y="52065"/>
                    </a:lnTo>
                    <a:lnTo>
                      <a:pt x="124454" y="41729"/>
                    </a:lnTo>
                    <a:lnTo>
                      <a:pt x="119299" y="33668"/>
                    </a:lnTo>
                    <a:lnTo>
                      <a:pt x="104210" y="21593"/>
                    </a:lnTo>
                    <a:lnTo>
                      <a:pt x="70396" y="13807"/>
                    </a:lnTo>
                    <a:lnTo>
                      <a:pt x="47381" y="18225"/>
                    </a:lnTo>
                    <a:lnTo>
                      <a:pt x="36331" y="22679"/>
                    </a:lnTo>
                    <a:lnTo>
                      <a:pt x="20933" y="36986"/>
                    </a:lnTo>
                    <a:lnTo>
                      <a:pt x="1516" y="74766"/>
                    </a:lnTo>
                    <a:lnTo>
                      <a:pt x="0" y="98350"/>
                    </a:lnTo>
                    <a:lnTo>
                      <a:pt x="4396" y="122090"/>
                    </a:lnTo>
                    <a:lnTo>
                      <a:pt x="14148" y="140440"/>
                    </a:lnTo>
                    <a:lnTo>
                      <a:pt x="29401" y="153275"/>
                    </a:lnTo>
                    <a:lnTo>
                      <a:pt x="38382" y="158335"/>
                    </a:lnTo>
                    <a:lnTo>
                      <a:pt x="57719" y="160838"/>
                    </a:lnTo>
                    <a:lnTo>
                      <a:pt x="76842" y="156882"/>
                    </a:lnTo>
                    <a:lnTo>
                      <a:pt x="93140" y="147324"/>
                    </a:lnTo>
                    <a:lnTo>
                      <a:pt x="105063" y="132158"/>
                    </a:lnTo>
                    <a:lnTo>
                      <a:pt x="122250" y="88237"/>
                    </a:lnTo>
                    <a:lnTo>
                      <a:pt x="123460" y="64953"/>
                    </a:lnTo>
                    <a:lnTo>
                      <a:pt x="122145" y="53830"/>
                    </a:lnTo>
                    <a:lnTo>
                      <a:pt x="125948" y="46416"/>
                    </a:lnTo>
                    <a:lnTo>
                      <a:pt x="133162" y="41472"/>
                    </a:lnTo>
                    <a:lnTo>
                      <a:pt x="172773" y="22360"/>
                    </a:lnTo>
                    <a:lnTo>
                      <a:pt x="203742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6694130" y="2880403"/>
                <a:ext cx="208383" cy="184575"/>
              </a:xfrm>
              <a:custGeom>
                <a:avLst/>
                <a:gdLst/>
                <a:ahLst/>
                <a:cxnLst/>
                <a:rect l="0" t="0" r="0" b="0"/>
                <a:pathLst>
                  <a:path w="208383" h="184575">
                    <a:moveTo>
                      <a:pt x="118927" y="5589"/>
                    </a:moveTo>
                    <a:lnTo>
                      <a:pt x="102159" y="0"/>
                    </a:lnTo>
                    <a:lnTo>
                      <a:pt x="84568" y="3495"/>
                    </a:lnTo>
                    <a:lnTo>
                      <a:pt x="65052" y="14017"/>
                    </a:lnTo>
                    <a:lnTo>
                      <a:pt x="27047" y="49368"/>
                    </a:lnTo>
                    <a:lnTo>
                      <a:pt x="7085" y="79782"/>
                    </a:lnTo>
                    <a:lnTo>
                      <a:pt x="2251" y="90147"/>
                    </a:lnTo>
                    <a:lnTo>
                      <a:pt x="0" y="111021"/>
                    </a:lnTo>
                    <a:lnTo>
                      <a:pt x="1038" y="121500"/>
                    </a:lnTo>
                    <a:lnTo>
                      <a:pt x="6409" y="128487"/>
                    </a:lnTo>
                    <a:lnTo>
                      <a:pt x="24855" y="136250"/>
                    </a:lnTo>
                    <a:lnTo>
                      <a:pt x="33985" y="135980"/>
                    </a:lnTo>
                    <a:lnTo>
                      <a:pt x="78336" y="118196"/>
                    </a:lnTo>
                    <a:lnTo>
                      <a:pt x="95427" y="104770"/>
                    </a:lnTo>
                    <a:lnTo>
                      <a:pt x="151222" y="58620"/>
                    </a:lnTo>
                    <a:lnTo>
                      <a:pt x="161514" y="51472"/>
                    </a:lnTo>
                    <a:lnTo>
                      <a:pt x="182308" y="46649"/>
                    </a:lnTo>
                    <a:lnTo>
                      <a:pt x="192766" y="47000"/>
                    </a:lnTo>
                    <a:lnTo>
                      <a:pt x="199739" y="51914"/>
                    </a:lnTo>
                    <a:lnTo>
                      <a:pt x="204386" y="59869"/>
                    </a:lnTo>
                    <a:lnTo>
                      <a:pt x="208382" y="81186"/>
                    </a:lnTo>
                    <a:lnTo>
                      <a:pt x="206258" y="106259"/>
                    </a:lnTo>
                    <a:lnTo>
                      <a:pt x="198295" y="126761"/>
                    </a:lnTo>
                    <a:lnTo>
                      <a:pt x="192896" y="135503"/>
                    </a:lnTo>
                    <a:lnTo>
                      <a:pt x="177538" y="148337"/>
                    </a:lnTo>
                    <a:lnTo>
                      <a:pt x="121646" y="173637"/>
                    </a:lnTo>
                    <a:lnTo>
                      <a:pt x="97870" y="18457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912752" y="2664894"/>
                <a:ext cx="110876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10876" h="252685">
                    <a:moveTo>
                      <a:pt x="5590" y="0"/>
                    </a:moveTo>
                    <a:lnTo>
                      <a:pt x="0" y="16767"/>
                    </a:lnTo>
                    <a:lnTo>
                      <a:pt x="7703" y="55141"/>
                    </a:lnTo>
                    <a:lnTo>
                      <a:pt x="25201" y="104868"/>
                    </a:lnTo>
                    <a:lnTo>
                      <a:pt x="58779" y="166783"/>
                    </a:lnTo>
                    <a:lnTo>
                      <a:pt x="101753" y="230165"/>
                    </a:lnTo>
                    <a:lnTo>
                      <a:pt x="110875" y="2526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6855171" y="2717536"/>
                <a:ext cx="168457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15815">
                    <a:moveTo>
                      <a:pt x="168456" y="0"/>
                    </a:moveTo>
                    <a:lnTo>
                      <a:pt x="125764" y="14573"/>
                    </a:lnTo>
                    <a:lnTo>
                      <a:pt x="68334" y="56117"/>
                    </a:lnTo>
                    <a:lnTo>
                      <a:pt x="15025" y="101547"/>
                    </a:lnTo>
                    <a:lnTo>
                      <a:pt x="0" y="1158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6065315" y="590780"/>
              <a:ext cx="1399469" cy="1757454"/>
              <a:chOff x="6065315" y="590780"/>
              <a:chExt cx="1399469" cy="1757454"/>
            </a:xfrm>
          </p:grpSpPr>
          <p:sp>
            <p:nvSpPr>
              <p:cNvPr id="44" name="Freeform 43"/>
              <p:cNvSpPr/>
              <p:nvPr/>
            </p:nvSpPr>
            <p:spPr>
              <a:xfrm>
                <a:off x="6683340" y="1174787"/>
                <a:ext cx="781444" cy="1173447"/>
              </a:xfrm>
              <a:custGeom>
                <a:avLst/>
                <a:gdLst/>
                <a:ahLst/>
                <a:cxnLst/>
                <a:rect l="0" t="0" r="0" b="0"/>
                <a:pathLst>
                  <a:path w="781444" h="1173447">
                    <a:moveTo>
                      <a:pt x="614027" y="5589"/>
                    </a:moveTo>
                    <a:lnTo>
                      <a:pt x="597260" y="0"/>
                    </a:lnTo>
                    <a:lnTo>
                      <a:pt x="579669" y="375"/>
                    </a:lnTo>
                    <a:lnTo>
                      <a:pt x="529434" y="14478"/>
                    </a:lnTo>
                    <a:lnTo>
                      <a:pt x="467766" y="44449"/>
                    </a:lnTo>
                    <a:lnTo>
                      <a:pt x="415347" y="77063"/>
                    </a:lnTo>
                    <a:lnTo>
                      <a:pt x="384933" y="116907"/>
                    </a:lnTo>
                    <a:lnTo>
                      <a:pt x="377677" y="137732"/>
                    </a:lnTo>
                    <a:lnTo>
                      <a:pt x="373018" y="189229"/>
                    </a:lnTo>
                    <a:lnTo>
                      <a:pt x="373268" y="243291"/>
                    </a:lnTo>
                    <a:lnTo>
                      <a:pt x="386557" y="299800"/>
                    </a:lnTo>
                    <a:lnTo>
                      <a:pt x="386977" y="321183"/>
                    </a:lnTo>
                    <a:lnTo>
                      <a:pt x="382095" y="341215"/>
                    </a:lnTo>
                    <a:lnTo>
                      <a:pt x="372126" y="357917"/>
                    </a:lnTo>
                    <a:lnTo>
                      <a:pt x="363852" y="363307"/>
                    </a:lnTo>
                    <a:lnTo>
                      <a:pt x="342181" y="369295"/>
                    </a:lnTo>
                    <a:lnTo>
                      <a:pt x="284774" y="368242"/>
                    </a:lnTo>
                    <a:lnTo>
                      <a:pt x="230925" y="372932"/>
                    </a:lnTo>
                    <a:lnTo>
                      <a:pt x="194799" y="379333"/>
                    </a:lnTo>
                    <a:lnTo>
                      <a:pt x="138949" y="407870"/>
                    </a:lnTo>
                    <a:lnTo>
                      <a:pt x="124851" y="421857"/>
                    </a:lnTo>
                    <a:lnTo>
                      <a:pt x="106268" y="459432"/>
                    </a:lnTo>
                    <a:lnTo>
                      <a:pt x="96082" y="519437"/>
                    </a:lnTo>
                    <a:lnTo>
                      <a:pt x="89031" y="540462"/>
                    </a:lnTo>
                    <a:lnTo>
                      <a:pt x="45160" y="603191"/>
                    </a:lnTo>
                    <a:lnTo>
                      <a:pt x="6465" y="650725"/>
                    </a:lnTo>
                    <a:lnTo>
                      <a:pt x="1925" y="660288"/>
                    </a:lnTo>
                    <a:lnTo>
                      <a:pt x="0" y="680271"/>
                    </a:lnTo>
                    <a:lnTo>
                      <a:pt x="4214" y="699682"/>
                    </a:lnTo>
                    <a:lnTo>
                      <a:pt x="30753" y="754121"/>
                    </a:lnTo>
                    <a:lnTo>
                      <a:pt x="51276" y="817541"/>
                    </a:lnTo>
                    <a:lnTo>
                      <a:pt x="55080" y="869867"/>
                    </a:lnTo>
                    <a:lnTo>
                      <a:pt x="55831" y="925264"/>
                    </a:lnTo>
                    <a:lnTo>
                      <a:pt x="59402" y="932221"/>
                    </a:lnTo>
                    <a:lnTo>
                      <a:pt x="65293" y="934519"/>
                    </a:lnTo>
                    <a:lnTo>
                      <a:pt x="120002" y="920856"/>
                    </a:lnTo>
                    <a:lnTo>
                      <a:pt x="171937" y="906266"/>
                    </a:lnTo>
                    <a:lnTo>
                      <a:pt x="192934" y="908138"/>
                    </a:lnTo>
                    <a:lnTo>
                      <a:pt x="210846" y="915989"/>
                    </a:lnTo>
                    <a:lnTo>
                      <a:pt x="218897" y="921358"/>
                    </a:lnTo>
                    <a:lnTo>
                      <a:pt x="230963" y="936683"/>
                    </a:lnTo>
                    <a:lnTo>
                      <a:pt x="235819" y="945683"/>
                    </a:lnTo>
                    <a:lnTo>
                      <a:pt x="242565" y="950513"/>
                    </a:lnTo>
                    <a:lnTo>
                      <a:pt x="250572" y="952563"/>
                    </a:lnTo>
                    <a:lnTo>
                      <a:pt x="259419" y="952760"/>
                    </a:lnTo>
                    <a:lnTo>
                      <a:pt x="275489" y="946739"/>
                    </a:lnTo>
                    <a:lnTo>
                      <a:pt x="314335" y="919554"/>
                    </a:lnTo>
                    <a:lnTo>
                      <a:pt x="337331" y="914824"/>
                    </a:lnTo>
                    <a:lnTo>
                      <a:pt x="346505" y="917072"/>
                    </a:lnTo>
                    <a:lnTo>
                      <a:pt x="353790" y="922080"/>
                    </a:lnTo>
                    <a:lnTo>
                      <a:pt x="387471" y="962796"/>
                    </a:lnTo>
                    <a:lnTo>
                      <a:pt x="405711" y="974207"/>
                    </a:lnTo>
                    <a:lnTo>
                      <a:pt x="464730" y="986472"/>
                    </a:lnTo>
                    <a:lnTo>
                      <a:pt x="485672" y="993698"/>
                    </a:lnTo>
                    <a:lnTo>
                      <a:pt x="502778" y="1004709"/>
                    </a:lnTo>
                    <a:lnTo>
                      <a:pt x="515060" y="1020520"/>
                    </a:lnTo>
                    <a:lnTo>
                      <a:pt x="538067" y="1053678"/>
                    </a:lnTo>
                    <a:lnTo>
                      <a:pt x="563834" y="1075615"/>
                    </a:lnTo>
                    <a:lnTo>
                      <a:pt x="586651" y="1083620"/>
                    </a:lnTo>
                    <a:lnTo>
                      <a:pt x="599286" y="1085755"/>
                    </a:lnTo>
                    <a:lnTo>
                      <a:pt x="607709" y="1082499"/>
                    </a:lnTo>
                    <a:lnTo>
                      <a:pt x="613325" y="1075648"/>
                    </a:lnTo>
                    <a:lnTo>
                      <a:pt x="617069" y="1066402"/>
                    </a:lnTo>
                    <a:lnTo>
                      <a:pt x="618109" y="1046770"/>
                    </a:lnTo>
                    <a:lnTo>
                      <a:pt x="609172" y="984639"/>
                    </a:lnTo>
                    <a:lnTo>
                      <a:pt x="610790" y="974144"/>
                    </a:lnTo>
                    <a:lnTo>
                      <a:pt x="615379" y="968317"/>
                    </a:lnTo>
                    <a:lnTo>
                      <a:pt x="621948" y="965602"/>
                    </a:lnTo>
                    <a:lnTo>
                      <a:pt x="629836" y="964962"/>
                    </a:lnTo>
                    <a:lnTo>
                      <a:pt x="636265" y="968045"/>
                    </a:lnTo>
                    <a:lnTo>
                      <a:pt x="646528" y="980829"/>
                    </a:lnTo>
                    <a:lnTo>
                      <a:pt x="657995" y="1036058"/>
                    </a:lnTo>
                    <a:lnTo>
                      <a:pt x="660886" y="1047028"/>
                    </a:lnTo>
                    <a:lnTo>
                      <a:pt x="666324" y="1055511"/>
                    </a:lnTo>
                    <a:lnTo>
                      <a:pt x="710631" y="1095217"/>
                    </a:lnTo>
                    <a:lnTo>
                      <a:pt x="720523" y="1113389"/>
                    </a:lnTo>
                    <a:lnTo>
                      <a:pt x="721290" y="1121978"/>
                    </a:lnTo>
                    <a:lnTo>
                      <a:pt x="715869" y="1146415"/>
                    </a:lnTo>
                    <a:lnTo>
                      <a:pt x="722072" y="1165390"/>
                    </a:lnTo>
                    <a:lnTo>
                      <a:pt x="728171" y="1170683"/>
                    </a:lnTo>
                    <a:lnTo>
                      <a:pt x="735747" y="1173043"/>
                    </a:lnTo>
                    <a:lnTo>
                      <a:pt x="744307" y="1173446"/>
                    </a:lnTo>
                    <a:lnTo>
                      <a:pt x="751183" y="1170205"/>
                    </a:lnTo>
                    <a:lnTo>
                      <a:pt x="761943" y="1157246"/>
                    </a:lnTo>
                    <a:lnTo>
                      <a:pt x="774578" y="1130219"/>
                    </a:lnTo>
                    <a:lnTo>
                      <a:pt x="781443" y="1067790"/>
                    </a:lnTo>
                    <a:lnTo>
                      <a:pt x="776689" y="1012582"/>
                    </a:lnTo>
                    <a:lnTo>
                      <a:pt x="767820" y="990875"/>
                    </a:lnTo>
                    <a:lnTo>
                      <a:pt x="722580" y="935965"/>
                    </a:lnTo>
                    <a:lnTo>
                      <a:pt x="714916" y="915489"/>
                    </a:lnTo>
                    <a:lnTo>
                      <a:pt x="712679" y="891960"/>
                    </a:lnTo>
                    <a:lnTo>
                      <a:pt x="715585" y="869804"/>
                    </a:lnTo>
                    <a:lnTo>
                      <a:pt x="723894" y="851379"/>
                    </a:lnTo>
                    <a:lnTo>
                      <a:pt x="758709" y="794610"/>
                    </a:lnTo>
                    <a:lnTo>
                      <a:pt x="763124" y="784287"/>
                    </a:lnTo>
                    <a:lnTo>
                      <a:pt x="764911" y="763458"/>
                    </a:lnTo>
                    <a:lnTo>
                      <a:pt x="756526" y="721491"/>
                    </a:lnTo>
                    <a:lnTo>
                      <a:pt x="727673" y="667417"/>
                    </a:lnTo>
                    <a:lnTo>
                      <a:pt x="726148" y="647176"/>
                    </a:lnTo>
                    <a:lnTo>
                      <a:pt x="740970" y="584599"/>
                    </a:lnTo>
                    <a:lnTo>
                      <a:pt x="745315" y="563574"/>
                    </a:lnTo>
                    <a:lnTo>
                      <a:pt x="741252" y="505364"/>
                    </a:lnTo>
                    <a:lnTo>
                      <a:pt x="740544" y="450884"/>
                    </a:lnTo>
                    <a:lnTo>
                      <a:pt x="740404" y="395062"/>
                    </a:lnTo>
                    <a:lnTo>
                      <a:pt x="740376" y="338975"/>
                    </a:lnTo>
                    <a:lnTo>
                      <a:pt x="732037" y="277133"/>
                    </a:lnTo>
                    <a:lnTo>
                      <a:pt x="728478" y="252617"/>
                    </a:lnTo>
                    <a:lnTo>
                      <a:pt x="713320" y="225661"/>
                    </a:lnTo>
                    <a:lnTo>
                      <a:pt x="669644" y="171071"/>
                    </a:lnTo>
                    <a:lnTo>
                      <a:pt x="650684" y="119841"/>
                    </a:lnTo>
                    <a:lnTo>
                      <a:pt x="646614" y="67758"/>
                    </a:lnTo>
                    <a:lnTo>
                      <a:pt x="646280" y="54054"/>
                    </a:lnTo>
                    <a:lnTo>
                      <a:pt x="643718" y="44918"/>
                    </a:lnTo>
                    <a:lnTo>
                      <a:pt x="639671" y="38827"/>
                    </a:lnTo>
                    <a:lnTo>
                      <a:pt x="624556" y="26646"/>
                    </a:lnTo>
                  </a:path>
                </a:pathLst>
              </a:custGeom>
              <a:ln w="3809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6686714" y="1159319"/>
                <a:ext cx="389555" cy="547483"/>
              </a:xfrm>
              <a:custGeom>
                <a:avLst/>
                <a:gdLst/>
                <a:ahLst/>
                <a:cxnLst/>
                <a:rect l="0" t="0" r="0" b="0"/>
                <a:pathLst>
                  <a:path w="389555" h="547483">
                    <a:moveTo>
                      <a:pt x="389554" y="547482"/>
                    </a:moveTo>
                    <a:lnTo>
                      <a:pt x="372744" y="528331"/>
                    </a:lnTo>
                    <a:lnTo>
                      <a:pt x="334467" y="474264"/>
                    </a:lnTo>
                    <a:lnTo>
                      <a:pt x="301551" y="423358"/>
                    </a:lnTo>
                    <a:lnTo>
                      <a:pt x="265587" y="368242"/>
                    </a:lnTo>
                    <a:lnTo>
                      <a:pt x="228429" y="307849"/>
                    </a:lnTo>
                    <a:lnTo>
                      <a:pt x="203222" y="271813"/>
                    </a:lnTo>
                    <a:lnTo>
                      <a:pt x="187336" y="244703"/>
                    </a:lnTo>
                    <a:lnTo>
                      <a:pt x="146896" y="185689"/>
                    </a:lnTo>
                    <a:lnTo>
                      <a:pt x="103601" y="130546"/>
                    </a:lnTo>
                    <a:lnTo>
                      <a:pt x="62838" y="76653"/>
                    </a:lnTo>
                    <a:lnTo>
                      <a:pt x="16074" y="1812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6065315" y="767020"/>
                <a:ext cx="242375" cy="287015"/>
              </a:xfrm>
              <a:custGeom>
                <a:avLst/>
                <a:gdLst/>
                <a:ahLst/>
                <a:cxnLst/>
                <a:rect l="0" t="0" r="0" b="0"/>
                <a:pathLst>
                  <a:path w="242375" h="287015">
                    <a:moveTo>
                      <a:pt x="73918" y="287014"/>
                    </a:moveTo>
                    <a:lnTo>
                      <a:pt x="55959" y="233139"/>
                    </a:lnTo>
                    <a:lnTo>
                      <a:pt x="35277" y="171092"/>
                    </a:lnTo>
                    <a:lnTo>
                      <a:pt x="13083" y="108020"/>
                    </a:lnTo>
                    <a:lnTo>
                      <a:pt x="0" y="82290"/>
                    </a:lnTo>
                    <a:lnTo>
                      <a:pt x="1243" y="81511"/>
                    </a:lnTo>
                    <a:lnTo>
                      <a:pt x="14170" y="91593"/>
                    </a:lnTo>
                    <a:lnTo>
                      <a:pt x="20048" y="97072"/>
                    </a:lnTo>
                    <a:lnTo>
                      <a:pt x="39057" y="103160"/>
                    </a:lnTo>
                    <a:lnTo>
                      <a:pt x="50677" y="104783"/>
                    </a:lnTo>
                    <a:lnTo>
                      <a:pt x="69828" y="100347"/>
                    </a:lnTo>
                    <a:lnTo>
                      <a:pt x="86138" y="89407"/>
                    </a:lnTo>
                    <a:lnTo>
                      <a:pt x="101185" y="72847"/>
                    </a:lnTo>
                    <a:lnTo>
                      <a:pt x="109433" y="50669"/>
                    </a:lnTo>
                    <a:lnTo>
                      <a:pt x="111929" y="26384"/>
                    </a:lnTo>
                    <a:lnTo>
                      <a:pt x="109097" y="0"/>
                    </a:lnTo>
                    <a:lnTo>
                      <a:pt x="110239" y="915"/>
                    </a:lnTo>
                    <a:lnTo>
                      <a:pt x="135936" y="56512"/>
                    </a:lnTo>
                    <a:lnTo>
                      <a:pt x="160651" y="119630"/>
                    </a:lnTo>
                    <a:lnTo>
                      <a:pt x="193571" y="179314"/>
                    </a:lnTo>
                    <a:lnTo>
                      <a:pt x="228379" y="219553"/>
                    </a:lnTo>
                    <a:lnTo>
                      <a:pt x="233044" y="223323"/>
                    </a:lnTo>
                    <a:lnTo>
                      <a:pt x="236154" y="224666"/>
                    </a:lnTo>
                    <a:lnTo>
                      <a:pt x="242374" y="22384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6339275" y="896106"/>
                <a:ext cx="63171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63171" h="63172">
                    <a:moveTo>
                      <a:pt x="0" y="0"/>
                    </a:moveTo>
                    <a:lnTo>
                      <a:pt x="63170" y="6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6318217" y="811878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21057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6382542" y="648623"/>
                <a:ext cx="125188" cy="289682"/>
              </a:xfrm>
              <a:custGeom>
                <a:avLst/>
                <a:gdLst/>
                <a:ahLst/>
                <a:cxnLst/>
                <a:rect l="0" t="0" r="0" b="0"/>
                <a:pathLst>
                  <a:path w="125188" h="289682">
                    <a:moveTo>
                      <a:pt x="72545" y="173784"/>
                    </a:moveTo>
                    <a:lnTo>
                      <a:pt x="50188" y="173784"/>
                    </a:lnTo>
                    <a:lnTo>
                      <a:pt x="41263" y="177293"/>
                    </a:lnTo>
                    <a:lnTo>
                      <a:pt x="25107" y="190551"/>
                    </a:lnTo>
                    <a:lnTo>
                      <a:pt x="16366" y="211262"/>
                    </a:lnTo>
                    <a:lnTo>
                      <a:pt x="13652" y="234894"/>
                    </a:lnTo>
                    <a:lnTo>
                      <a:pt x="16344" y="257096"/>
                    </a:lnTo>
                    <a:lnTo>
                      <a:pt x="24560" y="275542"/>
                    </a:lnTo>
                    <a:lnTo>
                      <a:pt x="30027" y="283737"/>
                    </a:lnTo>
                    <a:lnTo>
                      <a:pt x="37180" y="288030"/>
                    </a:lnTo>
                    <a:lnTo>
                      <a:pt x="54488" y="289681"/>
                    </a:lnTo>
                    <a:lnTo>
                      <a:pt x="70758" y="283395"/>
                    </a:lnTo>
                    <a:lnTo>
                      <a:pt x="78372" y="278444"/>
                    </a:lnTo>
                    <a:lnTo>
                      <a:pt x="89953" y="263583"/>
                    </a:lnTo>
                    <a:lnTo>
                      <a:pt x="94678" y="254707"/>
                    </a:lnTo>
                    <a:lnTo>
                      <a:pt x="101330" y="214269"/>
                    </a:lnTo>
                    <a:lnTo>
                      <a:pt x="94002" y="155438"/>
                    </a:lnTo>
                    <a:lnTo>
                      <a:pt x="77603" y="106997"/>
                    </a:lnTo>
                    <a:lnTo>
                      <a:pt x="51100" y="48114"/>
                    </a:lnTo>
                    <a:lnTo>
                      <a:pt x="23335" y="2601"/>
                    </a:lnTo>
                    <a:lnTo>
                      <a:pt x="16342" y="0"/>
                    </a:lnTo>
                    <a:lnTo>
                      <a:pt x="9340" y="1776"/>
                    </a:lnTo>
                    <a:lnTo>
                      <a:pt x="2332" y="6470"/>
                    </a:lnTo>
                    <a:lnTo>
                      <a:pt x="0" y="14278"/>
                    </a:lnTo>
                    <a:lnTo>
                      <a:pt x="9949" y="63551"/>
                    </a:lnTo>
                    <a:lnTo>
                      <a:pt x="23525" y="123673"/>
                    </a:lnTo>
                    <a:lnTo>
                      <a:pt x="53114" y="180610"/>
                    </a:lnTo>
                    <a:lnTo>
                      <a:pt x="76666" y="220520"/>
                    </a:lnTo>
                    <a:lnTo>
                      <a:pt x="125187" y="2685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6496544" y="617376"/>
                <a:ext cx="179643" cy="286460"/>
              </a:xfrm>
              <a:custGeom>
                <a:avLst/>
                <a:gdLst/>
                <a:ahLst/>
                <a:cxnLst/>
                <a:rect l="0" t="0" r="0" b="0"/>
                <a:pathLst>
                  <a:path w="179643" h="286460">
                    <a:moveTo>
                      <a:pt x="95414" y="194502"/>
                    </a:moveTo>
                    <a:lnTo>
                      <a:pt x="89825" y="177735"/>
                    </a:lnTo>
                    <a:lnTo>
                      <a:pt x="83500" y="172795"/>
                    </a:lnTo>
                    <a:lnTo>
                      <a:pt x="63992" y="167307"/>
                    </a:lnTo>
                    <a:lnTo>
                      <a:pt x="55749" y="170523"/>
                    </a:lnTo>
                    <a:lnTo>
                      <a:pt x="49084" y="177346"/>
                    </a:lnTo>
                    <a:lnTo>
                      <a:pt x="43470" y="186575"/>
                    </a:lnTo>
                    <a:lnTo>
                      <a:pt x="40353" y="209306"/>
                    </a:lnTo>
                    <a:lnTo>
                      <a:pt x="44036" y="233837"/>
                    </a:lnTo>
                    <a:lnTo>
                      <a:pt x="59264" y="266209"/>
                    </a:lnTo>
                    <a:lnTo>
                      <a:pt x="71938" y="283304"/>
                    </a:lnTo>
                    <a:lnTo>
                      <a:pt x="80934" y="286459"/>
                    </a:lnTo>
                    <a:lnTo>
                      <a:pt x="103407" y="283725"/>
                    </a:lnTo>
                    <a:lnTo>
                      <a:pt x="111271" y="277381"/>
                    </a:lnTo>
                    <a:lnTo>
                      <a:pt x="120009" y="257854"/>
                    </a:lnTo>
                    <a:lnTo>
                      <a:pt x="119339" y="214963"/>
                    </a:lnTo>
                    <a:lnTo>
                      <a:pt x="107462" y="156473"/>
                    </a:lnTo>
                    <a:lnTo>
                      <a:pt x="83799" y="96740"/>
                    </a:lnTo>
                    <a:lnTo>
                      <a:pt x="60387" y="52452"/>
                    </a:lnTo>
                    <a:lnTo>
                      <a:pt x="26624" y="6046"/>
                    </a:lnTo>
                    <a:lnTo>
                      <a:pt x="19138" y="1014"/>
                    </a:lnTo>
                    <a:lnTo>
                      <a:pt x="11809" y="0"/>
                    </a:lnTo>
                    <a:lnTo>
                      <a:pt x="4582" y="1663"/>
                    </a:lnTo>
                    <a:lnTo>
                      <a:pt x="934" y="7451"/>
                    </a:lnTo>
                    <a:lnTo>
                      <a:pt x="0" y="26361"/>
                    </a:lnTo>
                    <a:lnTo>
                      <a:pt x="10103" y="83864"/>
                    </a:lnTo>
                    <a:lnTo>
                      <a:pt x="33415" y="141496"/>
                    </a:lnTo>
                    <a:lnTo>
                      <a:pt x="60551" y="186762"/>
                    </a:lnTo>
                    <a:lnTo>
                      <a:pt x="96846" y="224299"/>
                    </a:lnTo>
                    <a:lnTo>
                      <a:pt x="148245" y="249495"/>
                    </a:lnTo>
                    <a:lnTo>
                      <a:pt x="179642" y="25767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6613014" y="590780"/>
                <a:ext cx="232636" cy="244949"/>
              </a:xfrm>
              <a:custGeom>
                <a:avLst/>
                <a:gdLst/>
                <a:ahLst/>
                <a:cxnLst/>
                <a:rect l="0" t="0" r="0" b="0"/>
                <a:pathLst>
                  <a:path w="232636" h="244949">
                    <a:moveTo>
                      <a:pt x="0" y="0"/>
                    </a:moveTo>
                    <a:lnTo>
                      <a:pt x="19129" y="55045"/>
                    </a:lnTo>
                    <a:lnTo>
                      <a:pt x="49804" y="114512"/>
                    </a:lnTo>
                    <a:lnTo>
                      <a:pt x="84317" y="173498"/>
                    </a:lnTo>
                    <a:lnTo>
                      <a:pt x="112322" y="211566"/>
                    </a:lnTo>
                    <a:lnTo>
                      <a:pt x="118165" y="214743"/>
                    </a:lnTo>
                    <a:lnTo>
                      <a:pt x="123231" y="213352"/>
                    </a:lnTo>
                    <a:lnTo>
                      <a:pt x="165381" y="156858"/>
                    </a:lnTo>
                    <a:lnTo>
                      <a:pt x="222488" y="100954"/>
                    </a:lnTo>
                    <a:lnTo>
                      <a:pt x="232635" y="82303"/>
                    </a:lnTo>
                    <a:lnTo>
                      <a:pt x="232299" y="73586"/>
                    </a:lnTo>
                    <a:lnTo>
                      <a:pt x="228566" y="65435"/>
                    </a:lnTo>
                    <a:lnTo>
                      <a:pt x="222567" y="57661"/>
                    </a:lnTo>
                    <a:lnTo>
                      <a:pt x="215059" y="53649"/>
                    </a:lnTo>
                    <a:lnTo>
                      <a:pt x="197357" y="52310"/>
                    </a:lnTo>
                    <a:lnTo>
                      <a:pt x="167661" y="63722"/>
                    </a:lnTo>
                    <a:lnTo>
                      <a:pt x="142224" y="81922"/>
                    </a:lnTo>
                    <a:lnTo>
                      <a:pt x="119870" y="107721"/>
                    </a:lnTo>
                    <a:lnTo>
                      <a:pt x="114886" y="133664"/>
                    </a:lnTo>
                    <a:lnTo>
                      <a:pt x="121219" y="192389"/>
                    </a:lnTo>
                    <a:lnTo>
                      <a:pt x="133425" y="214578"/>
                    </a:lnTo>
                    <a:lnTo>
                      <a:pt x="150547" y="231068"/>
                    </a:lnTo>
                    <a:lnTo>
                      <a:pt x="169855" y="242297"/>
                    </a:lnTo>
                    <a:lnTo>
                      <a:pt x="190135" y="244948"/>
                    </a:lnTo>
                    <a:lnTo>
                      <a:pt x="207337" y="242227"/>
                    </a:lnTo>
                    <a:lnTo>
                      <a:pt x="211924" y="239863"/>
                    </a:lnTo>
                    <a:lnTo>
                      <a:pt x="221099" y="23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6939398" y="601308"/>
                <a:ext cx="4211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42116" h="21058">
                    <a:moveTo>
                      <a:pt x="42115" y="0"/>
                    </a:moveTo>
                    <a:lnTo>
                      <a:pt x="13995" y="16667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6288709" y="1134996"/>
                <a:ext cx="197965" cy="213837"/>
              </a:xfrm>
              <a:custGeom>
                <a:avLst/>
                <a:gdLst/>
                <a:ahLst/>
                <a:cxnLst/>
                <a:rect l="0" t="0" r="0" b="0"/>
                <a:pathLst>
                  <a:path w="197965" h="213837">
                    <a:moveTo>
                      <a:pt x="61093" y="213836"/>
                    </a:moveTo>
                    <a:lnTo>
                      <a:pt x="43135" y="159961"/>
                    </a:lnTo>
                    <a:lnTo>
                      <a:pt x="22452" y="97914"/>
                    </a:lnTo>
                    <a:lnTo>
                      <a:pt x="4936" y="45366"/>
                    </a:lnTo>
                    <a:lnTo>
                      <a:pt x="0" y="8201"/>
                    </a:lnTo>
                    <a:lnTo>
                      <a:pt x="3987" y="1876"/>
                    </a:lnTo>
                    <a:lnTo>
                      <a:pt x="11324" y="0"/>
                    </a:lnTo>
                    <a:lnTo>
                      <a:pt x="30785" y="4154"/>
                    </a:lnTo>
                    <a:lnTo>
                      <a:pt x="61471" y="20816"/>
                    </a:lnTo>
                    <a:lnTo>
                      <a:pt x="119375" y="61772"/>
                    </a:lnTo>
                    <a:lnTo>
                      <a:pt x="178549" y="110823"/>
                    </a:lnTo>
                    <a:lnTo>
                      <a:pt x="197964" y="12960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6339275" y="1233018"/>
                <a:ext cx="8422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21058">
                    <a:moveTo>
                      <a:pt x="84227" y="0"/>
                    </a:moveTo>
                    <a:lnTo>
                      <a:pt x="41535" y="3120"/>
                    </a:lnTo>
                    <a:lnTo>
                      <a:pt x="16596" y="11453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6444558" y="1096148"/>
                <a:ext cx="84229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47400">
                    <a:moveTo>
                      <a:pt x="0" y="0"/>
                    </a:moveTo>
                    <a:lnTo>
                      <a:pt x="14573" y="42691"/>
                    </a:lnTo>
                    <a:lnTo>
                      <a:pt x="52998" y="105335"/>
                    </a:lnTo>
                    <a:lnTo>
                      <a:pt x="84228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6412974" y="1127733"/>
                <a:ext cx="84228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73701">
                    <a:moveTo>
                      <a:pt x="84227" y="0"/>
                    </a:moveTo>
                    <a:lnTo>
                      <a:pt x="21766" y="55226"/>
                    </a:lnTo>
                    <a:lnTo>
                      <a:pt x="0" y="73700"/>
                    </a:lnTo>
                  </a:path>
                </a:pathLst>
              </a:custGeom>
              <a:ln w="3809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6465616" y="1043505"/>
                <a:ext cx="115814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68457">
                    <a:moveTo>
                      <a:pt x="0" y="0"/>
                    </a:moveTo>
                    <a:lnTo>
                      <a:pt x="29308" y="53028"/>
                    </a:lnTo>
                    <a:lnTo>
                      <a:pt x="63332" y="110550"/>
                    </a:lnTo>
                    <a:lnTo>
                      <a:pt x="115813" y="1684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6579345" y="1052065"/>
                <a:ext cx="138956" cy="107488"/>
              </a:xfrm>
              <a:custGeom>
                <a:avLst/>
                <a:gdLst/>
                <a:ahLst/>
                <a:cxnLst/>
                <a:rect l="0" t="0" r="0" b="0"/>
                <a:pathLst>
                  <a:path w="138956" h="107488">
                    <a:moveTo>
                      <a:pt x="86312" y="33554"/>
                    </a:moveTo>
                    <a:lnTo>
                      <a:pt x="80723" y="16787"/>
                    </a:lnTo>
                    <a:lnTo>
                      <a:pt x="68621" y="5435"/>
                    </a:lnTo>
                    <a:lnTo>
                      <a:pt x="60479" y="770"/>
                    </a:lnTo>
                    <a:lnTo>
                      <a:pt x="52712" y="0"/>
                    </a:lnTo>
                    <a:lnTo>
                      <a:pt x="37844" y="5383"/>
                    </a:lnTo>
                    <a:lnTo>
                      <a:pt x="16319" y="21568"/>
                    </a:lnTo>
                    <a:lnTo>
                      <a:pt x="713" y="46770"/>
                    </a:lnTo>
                    <a:lnTo>
                      <a:pt x="0" y="56403"/>
                    </a:lnTo>
                    <a:lnTo>
                      <a:pt x="5447" y="76465"/>
                    </a:lnTo>
                    <a:lnTo>
                      <a:pt x="21668" y="101901"/>
                    </a:lnTo>
                    <a:lnTo>
                      <a:pt x="30348" y="106025"/>
                    </a:lnTo>
                    <a:lnTo>
                      <a:pt x="52471" y="107487"/>
                    </a:lnTo>
                    <a:lnTo>
                      <a:pt x="61411" y="103900"/>
                    </a:lnTo>
                    <a:lnTo>
                      <a:pt x="74465" y="90555"/>
                    </a:lnTo>
                    <a:lnTo>
                      <a:pt x="77244" y="82083"/>
                    </a:lnTo>
                    <a:lnTo>
                      <a:pt x="77213" y="63312"/>
                    </a:lnTo>
                    <a:lnTo>
                      <a:pt x="79076" y="59242"/>
                    </a:lnTo>
                    <a:lnTo>
                      <a:pt x="82658" y="58868"/>
                    </a:lnTo>
                    <a:lnTo>
                      <a:pt x="87386" y="60959"/>
                    </a:lnTo>
                    <a:lnTo>
                      <a:pt x="138955" y="651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6697243" y="1055050"/>
                <a:ext cx="126343" cy="69215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69215">
                    <a:moveTo>
                      <a:pt x="0" y="20041"/>
                    </a:moveTo>
                    <a:lnTo>
                      <a:pt x="9576" y="51323"/>
                    </a:lnTo>
                    <a:lnTo>
                      <a:pt x="20243" y="67479"/>
                    </a:lnTo>
                    <a:lnTo>
                      <a:pt x="22854" y="69214"/>
                    </a:lnTo>
                    <a:lnTo>
                      <a:pt x="23425" y="66861"/>
                    </a:lnTo>
                    <a:lnTo>
                      <a:pt x="15303" y="28416"/>
                    </a:lnTo>
                    <a:lnTo>
                      <a:pt x="17719" y="8555"/>
                    </a:lnTo>
                    <a:lnTo>
                      <a:pt x="23511" y="3025"/>
                    </a:lnTo>
                    <a:lnTo>
                      <a:pt x="32052" y="508"/>
                    </a:lnTo>
                    <a:lnTo>
                      <a:pt x="42425" y="0"/>
                    </a:lnTo>
                    <a:lnTo>
                      <a:pt x="60190" y="5675"/>
                    </a:lnTo>
                    <a:lnTo>
                      <a:pt x="110237" y="38566"/>
                    </a:lnTo>
                    <a:lnTo>
                      <a:pt x="126342" y="51626"/>
                    </a:lnTo>
                  </a:path>
                </a:pathLst>
              </a:custGeom>
              <a:ln w="3809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6770943" y="917163"/>
                <a:ext cx="126343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57929">
                    <a:moveTo>
                      <a:pt x="0" y="0"/>
                    </a:moveTo>
                    <a:lnTo>
                      <a:pt x="0" y="22357"/>
                    </a:lnTo>
                    <a:lnTo>
                      <a:pt x="9359" y="42692"/>
                    </a:lnTo>
                    <a:lnTo>
                      <a:pt x="52540" y="102217"/>
                    </a:lnTo>
                    <a:lnTo>
                      <a:pt x="88894" y="138806"/>
                    </a:lnTo>
                    <a:lnTo>
                      <a:pt x="126342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6739357" y="959277"/>
                <a:ext cx="126343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73701">
                    <a:moveTo>
                      <a:pt x="126342" y="0"/>
                    </a:moveTo>
                    <a:lnTo>
                      <a:pt x="72467" y="19129"/>
                    </a:lnTo>
                    <a:lnTo>
                      <a:pt x="26485" y="49804"/>
                    </a:lnTo>
                    <a:lnTo>
                      <a:pt x="0" y="73700"/>
                    </a:lnTo>
                  </a:path>
                </a:pathLst>
              </a:custGeom>
              <a:ln w="3809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6907813" y="969806"/>
                <a:ext cx="42115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73700">
                    <a:moveTo>
                      <a:pt x="0" y="0"/>
                    </a:moveTo>
                    <a:lnTo>
                      <a:pt x="9575" y="24046"/>
                    </a:lnTo>
                    <a:lnTo>
                      <a:pt x="42114" y="73699"/>
                    </a:lnTo>
                  </a:path>
                </a:pathLst>
              </a:custGeom>
              <a:ln w="3809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6844642" y="917163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6968712" y="875049"/>
                <a:ext cx="139144" cy="143042"/>
              </a:xfrm>
              <a:custGeom>
                <a:avLst/>
                <a:gdLst/>
                <a:ahLst/>
                <a:cxnLst/>
                <a:rect l="0" t="0" r="0" b="0"/>
                <a:pathLst>
                  <a:path w="139144" h="143042">
                    <a:moveTo>
                      <a:pt x="65443" y="0"/>
                    </a:moveTo>
                    <a:lnTo>
                      <a:pt x="21480" y="20244"/>
                    </a:lnTo>
                    <a:lnTo>
                      <a:pt x="7690" y="39023"/>
                    </a:lnTo>
                    <a:lnTo>
                      <a:pt x="0" y="61797"/>
                    </a:lnTo>
                    <a:lnTo>
                      <a:pt x="482" y="83618"/>
                    </a:lnTo>
                    <a:lnTo>
                      <a:pt x="7716" y="101894"/>
                    </a:lnTo>
                    <a:lnTo>
                      <a:pt x="19900" y="117816"/>
                    </a:lnTo>
                    <a:lnTo>
                      <a:pt x="37013" y="132692"/>
                    </a:lnTo>
                    <a:lnTo>
                      <a:pt x="59436" y="140863"/>
                    </a:lnTo>
                    <a:lnTo>
                      <a:pt x="71967" y="143041"/>
                    </a:lnTo>
                    <a:lnTo>
                      <a:pt x="92129" y="139223"/>
                    </a:lnTo>
                    <a:lnTo>
                      <a:pt x="116634" y="123920"/>
                    </a:lnTo>
                    <a:lnTo>
                      <a:pt x="129139" y="112397"/>
                    </a:lnTo>
                    <a:lnTo>
                      <a:pt x="139143" y="947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7291802" y="695912"/>
              <a:ext cx="2487199" cy="1242517"/>
              <a:chOff x="7291802" y="695912"/>
              <a:chExt cx="2487199" cy="1242517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7291802" y="695912"/>
                <a:ext cx="611160" cy="1168817"/>
              </a:xfrm>
              <a:custGeom>
                <a:avLst/>
                <a:gdLst/>
                <a:ahLst/>
                <a:cxnLst/>
                <a:rect l="0" t="0" r="0" b="0"/>
                <a:pathLst>
                  <a:path w="611160" h="1168817">
                    <a:moveTo>
                      <a:pt x="118582" y="1168816"/>
                    </a:moveTo>
                    <a:lnTo>
                      <a:pt x="179455" y="1134488"/>
                    </a:lnTo>
                    <a:lnTo>
                      <a:pt x="216545" y="1100605"/>
                    </a:lnTo>
                    <a:lnTo>
                      <a:pt x="241745" y="1062536"/>
                    </a:lnTo>
                    <a:lnTo>
                      <a:pt x="257630" y="1034770"/>
                    </a:lnTo>
                    <a:lnTo>
                      <a:pt x="263923" y="1026810"/>
                    </a:lnTo>
                    <a:lnTo>
                      <a:pt x="270915" y="1005487"/>
                    </a:lnTo>
                    <a:lnTo>
                      <a:pt x="280994" y="953670"/>
                    </a:lnTo>
                    <a:lnTo>
                      <a:pt x="286518" y="943497"/>
                    </a:lnTo>
                    <a:lnTo>
                      <a:pt x="302015" y="929074"/>
                    </a:lnTo>
                    <a:lnTo>
                      <a:pt x="311061" y="927100"/>
                    </a:lnTo>
                    <a:lnTo>
                      <a:pt x="330470" y="931145"/>
                    </a:lnTo>
                    <a:lnTo>
                      <a:pt x="355539" y="946577"/>
                    </a:lnTo>
                    <a:lnTo>
                      <a:pt x="377785" y="965967"/>
                    </a:lnTo>
                    <a:lnTo>
                      <a:pt x="386140" y="968073"/>
                    </a:lnTo>
                    <a:lnTo>
                      <a:pt x="404784" y="964173"/>
                    </a:lnTo>
                    <a:lnTo>
                      <a:pt x="429421" y="948824"/>
                    </a:lnTo>
                    <a:lnTo>
                      <a:pt x="472909" y="899837"/>
                    </a:lnTo>
                    <a:lnTo>
                      <a:pt x="480781" y="878864"/>
                    </a:lnTo>
                    <a:lnTo>
                      <a:pt x="482881" y="866721"/>
                    </a:lnTo>
                    <a:lnTo>
                      <a:pt x="478974" y="846988"/>
                    </a:lnTo>
                    <a:lnTo>
                      <a:pt x="474657" y="838451"/>
                    </a:lnTo>
                    <a:lnTo>
                      <a:pt x="467099" y="832759"/>
                    </a:lnTo>
                    <a:lnTo>
                      <a:pt x="446224" y="826435"/>
                    </a:lnTo>
                    <a:lnTo>
                      <a:pt x="436446" y="827088"/>
                    </a:lnTo>
                    <a:lnTo>
                      <a:pt x="390970" y="845539"/>
                    </a:lnTo>
                    <a:lnTo>
                      <a:pt x="382062" y="845674"/>
                    </a:lnTo>
                    <a:lnTo>
                      <a:pt x="365926" y="839584"/>
                    </a:lnTo>
                    <a:lnTo>
                      <a:pt x="360687" y="832345"/>
                    </a:lnTo>
                    <a:lnTo>
                      <a:pt x="354866" y="811823"/>
                    </a:lnTo>
                    <a:lnTo>
                      <a:pt x="357178" y="779551"/>
                    </a:lnTo>
                    <a:lnTo>
                      <a:pt x="365394" y="761453"/>
                    </a:lnTo>
                    <a:lnTo>
                      <a:pt x="370861" y="753351"/>
                    </a:lnTo>
                    <a:lnTo>
                      <a:pt x="373816" y="734991"/>
                    </a:lnTo>
                    <a:lnTo>
                      <a:pt x="372965" y="725181"/>
                    </a:lnTo>
                    <a:lnTo>
                      <a:pt x="362663" y="708043"/>
                    </a:lnTo>
                    <a:lnTo>
                      <a:pt x="348725" y="691457"/>
                    </a:lnTo>
                    <a:lnTo>
                      <a:pt x="338631" y="672387"/>
                    </a:lnTo>
                    <a:lnTo>
                      <a:pt x="336485" y="652213"/>
                    </a:lnTo>
                    <a:lnTo>
                      <a:pt x="344638" y="610666"/>
                    </a:lnTo>
                    <a:lnTo>
                      <a:pt x="359737" y="584768"/>
                    </a:lnTo>
                    <a:lnTo>
                      <a:pt x="413478" y="526658"/>
                    </a:lnTo>
                    <a:lnTo>
                      <a:pt x="449658" y="492663"/>
                    </a:lnTo>
                    <a:lnTo>
                      <a:pt x="500144" y="458923"/>
                    </a:lnTo>
                    <a:lnTo>
                      <a:pt x="557232" y="403707"/>
                    </a:lnTo>
                    <a:lnTo>
                      <a:pt x="584168" y="374492"/>
                    </a:lnTo>
                    <a:lnTo>
                      <a:pt x="605785" y="325919"/>
                    </a:lnTo>
                    <a:lnTo>
                      <a:pt x="611159" y="289179"/>
                    </a:lnTo>
                    <a:lnTo>
                      <a:pt x="606176" y="268599"/>
                    </a:lnTo>
                    <a:lnTo>
                      <a:pt x="601572" y="259835"/>
                    </a:lnTo>
                    <a:lnTo>
                      <a:pt x="587098" y="246979"/>
                    </a:lnTo>
                    <a:lnTo>
                      <a:pt x="528732" y="221662"/>
                    </a:lnTo>
                    <a:lnTo>
                      <a:pt x="518357" y="218015"/>
                    </a:lnTo>
                    <a:lnTo>
                      <a:pt x="500591" y="204605"/>
                    </a:lnTo>
                    <a:lnTo>
                      <a:pt x="486065" y="186947"/>
                    </a:lnTo>
                    <a:lnTo>
                      <a:pt x="475710" y="167401"/>
                    </a:lnTo>
                    <a:lnTo>
                      <a:pt x="464178" y="107474"/>
                    </a:lnTo>
                    <a:lnTo>
                      <a:pt x="447062" y="53064"/>
                    </a:lnTo>
                    <a:lnTo>
                      <a:pt x="428299" y="22459"/>
                    </a:lnTo>
                    <a:lnTo>
                      <a:pt x="410652" y="5778"/>
                    </a:lnTo>
                    <a:lnTo>
                      <a:pt x="401033" y="1563"/>
                    </a:lnTo>
                    <a:lnTo>
                      <a:pt x="380986" y="0"/>
                    </a:lnTo>
                    <a:lnTo>
                      <a:pt x="349970" y="5697"/>
                    </a:lnTo>
                    <a:lnTo>
                      <a:pt x="309217" y="26508"/>
                    </a:lnTo>
                    <a:lnTo>
                      <a:pt x="292607" y="39552"/>
                    </a:lnTo>
                    <a:lnTo>
                      <a:pt x="275690" y="65639"/>
                    </a:lnTo>
                    <a:lnTo>
                      <a:pt x="267899" y="114301"/>
                    </a:lnTo>
                    <a:lnTo>
                      <a:pt x="266360" y="168973"/>
                    </a:lnTo>
                    <a:lnTo>
                      <a:pt x="260467" y="219244"/>
                    </a:lnTo>
                    <a:lnTo>
                      <a:pt x="236326" y="273630"/>
                    </a:lnTo>
                    <a:lnTo>
                      <a:pt x="229405" y="296003"/>
                    </a:lnTo>
                    <a:lnTo>
                      <a:pt x="224962" y="348495"/>
                    </a:lnTo>
                    <a:lnTo>
                      <a:pt x="218494" y="398334"/>
                    </a:lnTo>
                    <a:lnTo>
                      <a:pt x="203688" y="425669"/>
                    </a:lnTo>
                    <a:lnTo>
                      <a:pt x="184483" y="448586"/>
                    </a:lnTo>
                    <a:lnTo>
                      <a:pt x="158385" y="464605"/>
                    </a:lnTo>
                    <a:lnTo>
                      <a:pt x="128426" y="476760"/>
                    </a:lnTo>
                    <a:lnTo>
                      <a:pt x="107750" y="477921"/>
                    </a:lnTo>
                    <a:lnTo>
                      <a:pt x="46966" y="474460"/>
                    </a:lnTo>
                    <a:lnTo>
                      <a:pt x="19682" y="474169"/>
                    </a:lnTo>
                    <a:lnTo>
                      <a:pt x="10535" y="478770"/>
                    </a:lnTo>
                    <a:lnTo>
                      <a:pt x="4437" y="486517"/>
                    </a:lnTo>
                    <a:lnTo>
                      <a:pt x="371" y="496361"/>
                    </a:lnTo>
                    <a:lnTo>
                      <a:pt x="0" y="505264"/>
                    </a:lnTo>
                    <a:lnTo>
                      <a:pt x="20227" y="560389"/>
                    </a:lnTo>
                    <a:lnTo>
                      <a:pt x="37852" y="620010"/>
                    </a:lnTo>
                    <a:lnTo>
                      <a:pt x="55409" y="673803"/>
                    </a:lnTo>
                    <a:lnTo>
                      <a:pt x="76468" y="737133"/>
                    </a:lnTo>
                    <a:lnTo>
                      <a:pt x="86997" y="77926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7378799" y="1443588"/>
                <a:ext cx="59447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59447" h="379027">
                    <a:moveTo>
                      <a:pt x="0" y="0"/>
                    </a:moveTo>
                    <a:lnTo>
                      <a:pt x="19127" y="53875"/>
                    </a:lnTo>
                    <a:lnTo>
                      <a:pt x="34263" y="85763"/>
                    </a:lnTo>
                    <a:lnTo>
                      <a:pt x="46669" y="145984"/>
                    </a:lnTo>
                    <a:lnTo>
                      <a:pt x="57528" y="190403"/>
                    </a:lnTo>
                    <a:lnTo>
                      <a:pt x="59105" y="251184"/>
                    </a:lnTo>
                    <a:lnTo>
                      <a:pt x="57422" y="305129"/>
                    </a:lnTo>
                    <a:lnTo>
                      <a:pt x="59446" y="326296"/>
                    </a:lnTo>
                    <a:lnTo>
                      <a:pt x="52642" y="379026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7684125" y="1169847"/>
                <a:ext cx="284271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284271" h="52644">
                    <a:moveTo>
                      <a:pt x="0" y="0"/>
                    </a:moveTo>
                    <a:lnTo>
                      <a:pt x="63450" y="17959"/>
                    </a:lnTo>
                    <a:lnTo>
                      <a:pt x="124664" y="28547"/>
                    </a:lnTo>
                    <a:lnTo>
                      <a:pt x="182163" y="36575"/>
                    </a:lnTo>
                    <a:lnTo>
                      <a:pt x="237410" y="48256"/>
                    </a:lnTo>
                    <a:lnTo>
                      <a:pt x="284270" y="52643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8227927" y="1054034"/>
                <a:ext cx="283556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83556" h="315856">
                    <a:moveTo>
                      <a:pt x="35266" y="315855"/>
                    </a:moveTo>
                    <a:lnTo>
                      <a:pt x="26932" y="278377"/>
                    </a:lnTo>
                    <a:lnTo>
                      <a:pt x="25170" y="215775"/>
                    </a:lnTo>
                    <a:lnTo>
                      <a:pt x="19276" y="167528"/>
                    </a:lnTo>
                    <a:lnTo>
                      <a:pt x="10121" y="118008"/>
                    </a:lnTo>
                    <a:lnTo>
                      <a:pt x="0" y="71880"/>
                    </a:lnTo>
                    <a:lnTo>
                      <a:pt x="1226" y="64298"/>
                    </a:lnTo>
                    <a:lnTo>
                      <a:pt x="5554" y="61582"/>
                    </a:lnTo>
                    <a:lnTo>
                      <a:pt x="11948" y="62112"/>
                    </a:lnTo>
                    <a:lnTo>
                      <a:pt x="25292" y="68939"/>
                    </a:lnTo>
                    <a:lnTo>
                      <a:pt x="49078" y="92176"/>
                    </a:lnTo>
                    <a:lnTo>
                      <a:pt x="104039" y="149367"/>
                    </a:lnTo>
                    <a:lnTo>
                      <a:pt x="155695" y="184312"/>
                    </a:lnTo>
                    <a:lnTo>
                      <a:pt x="197030" y="206559"/>
                    </a:lnTo>
                    <a:lnTo>
                      <a:pt x="221805" y="211517"/>
                    </a:lnTo>
                    <a:lnTo>
                      <a:pt x="243344" y="208651"/>
                    </a:lnTo>
                    <a:lnTo>
                      <a:pt x="260716" y="199579"/>
                    </a:lnTo>
                    <a:lnTo>
                      <a:pt x="273116" y="178389"/>
                    </a:lnTo>
                    <a:lnTo>
                      <a:pt x="283555" y="136694"/>
                    </a:lnTo>
                    <a:lnTo>
                      <a:pt x="283527" y="94704"/>
                    </a:lnTo>
                    <a:lnTo>
                      <a:pt x="269820" y="34135"/>
                    </a:lnTo>
                    <a:lnTo>
                      <a:pt x="256364" y="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8568519" y="1117215"/>
                <a:ext cx="147400" cy="14946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49467">
                    <a:moveTo>
                      <a:pt x="0" y="63161"/>
                    </a:moveTo>
                    <a:lnTo>
                      <a:pt x="11179" y="74339"/>
                    </a:lnTo>
                    <a:lnTo>
                      <a:pt x="29145" y="79827"/>
                    </a:lnTo>
                    <a:lnTo>
                      <a:pt x="51557" y="81097"/>
                    </a:lnTo>
                    <a:lnTo>
                      <a:pt x="83907" y="74064"/>
                    </a:lnTo>
                    <a:lnTo>
                      <a:pt x="105142" y="63717"/>
                    </a:lnTo>
                    <a:lnTo>
                      <a:pt x="111039" y="55343"/>
                    </a:lnTo>
                    <a:lnTo>
                      <a:pt x="114471" y="33560"/>
                    </a:lnTo>
                    <a:lnTo>
                      <a:pt x="108977" y="14520"/>
                    </a:lnTo>
                    <a:lnTo>
                      <a:pt x="104237" y="6167"/>
                    </a:lnTo>
                    <a:lnTo>
                      <a:pt x="96397" y="1768"/>
                    </a:lnTo>
                    <a:lnTo>
                      <a:pt x="75209" y="0"/>
                    </a:lnTo>
                    <a:lnTo>
                      <a:pt x="66517" y="3506"/>
                    </a:lnTo>
                    <a:lnTo>
                      <a:pt x="53739" y="16761"/>
                    </a:lnTo>
                    <a:lnTo>
                      <a:pt x="39969" y="43953"/>
                    </a:lnTo>
                    <a:lnTo>
                      <a:pt x="34069" y="85416"/>
                    </a:lnTo>
                    <a:lnTo>
                      <a:pt x="37910" y="123567"/>
                    </a:lnTo>
                    <a:lnTo>
                      <a:pt x="42821" y="132678"/>
                    </a:lnTo>
                    <a:lnTo>
                      <a:pt x="57636" y="145920"/>
                    </a:lnTo>
                    <a:lnTo>
                      <a:pt x="79038" y="149466"/>
                    </a:lnTo>
                    <a:lnTo>
                      <a:pt x="137584" y="139238"/>
                    </a:lnTo>
                    <a:lnTo>
                      <a:pt x="147399" y="13686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8758032" y="1043505"/>
                <a:ext cx="279665" cy="179593"/>
              </a:xfrm>
              <a:custGeom>
                <a:avLst/>
                <a:gdLst/>
                <a:ahLst/>
                <a:cxnLst/>
                <a:rect l="0" t="0" r="0" b="0"/>
                <a:pathLst>
                  <a:path w="279665" h="179593">
                    <a:moveTo>
                      <a:pt x="0" y="73700"/>
                    </a:moveTo>
                    <a:lnTo>
                      <a:pt x="19128" y="135958"/>
                    </a:lnTo>
                    <a:lnTo>
                      <a:pt x="49804" y="174893"/>
                    </a:lnTo>
                    <a:lnTo>
                      <a:pt x="58939" y="178596"/>
                    </a:lnTo>
                    <a:lnTo>
                      <a:pt x="81567" y="179592"/>
                    </a:lnTo>
                    <a:lnTo>
                      <a:pt x="90643" y="175880"/>
                    </a:lnTo>
                    <a:lnTo>
                      <a:pt x="103847" y="162397"/>
                    </a:lnTo>
                    <a:lnTo>
                      <a:pt x="110495" y="141587"/>
                    </a:lnTo>
                    <a:lnTo>
                      <a:pt x="120352" y="95688"/>
                    </a:lnTo>
                    <a:lnTo>
                      <a:pt x="124688" y="91868"/>
                    </a:lnTo>
                    <a:lnTo>
                      <a:pt x="129919" y="92831"/>
                    </a:lnTo>
                    <a:lnTo>
                      <a:pt x="192726" y="144503"/>
                    </a:lnTo>
                    <a:lnTo>
                      <a:pt x="213168" y="151961"/>
                    </a:lnTo>
                    <a:lnTo>
                      <a:pt x="237850" y="155276"/>
                    </a:lnTo>
                    <a:lnTo>
                      <a:pt x="248644" y="152650"/>
                    </a:lnTo>
                    <a:lnTo>
                      <a:pt x="266876" y="140374"/>
                    </a:lnTo>
                    <a:lnTo>
                      <a:pt x="276539" y="120100"/>
                    </a:lnTo>
                    <a:lnTo>
                      <a:pt x="279664" y="96662"/>
                    </a:lnTo>
                    <a:lnTo>
                      <a:pt x="277153" y="74547"/>
                    </a:lnTo>
                    <a:lnTo>
                      <a:pt x="254404" y="24288"/>
                    </a:lnTo>
                    <a:lnTo>
                      <a:pt x="242155" y="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8581482" y="1517288"/>
                <a:ext cx="197607" cy="252989"/>
              </a:xfrm>
              <a:custGeom>
                <a:avLst/>
                <a:gdLst/>
                <a:ahLst/>
                <a:cxnLst/>
                <a:rect l="0" t="0" r="0" b="0"/>
                <a:pathLst>
                  <a:path w="197607" h="252989">
                    <a:moveTo>
                      <a:pt x="18622" y="0"/>
                    </a:moveTo>
                    <a:lnTo>
                      <a:pt x="3968" y="58617"/>
                    </a:lnTo>
                    <a:lnTo>
                      <a:pt x="0" y="120026"/>
                    </a:lnTo>
                    <a:lnTo>
                      <a:pt x="6148" y="178430"/>
                    </a:lnTo>
                    <a:lnTo>
                      <a:pt x="9569" y="205644"/>
                    </a:lnTo>
                    <a:lnTo>
                      <a:pt x="18888" y="229438"/>
                    </a:lnTo>
                    <a:lnTo>
                      <a:pt x="33948" y="245472"/>
                    </a:lnTo>
                    <a:lnTo>
                      <a:pt x="42878" y="251385"/>
                    </a:lnTo>
                    <a:lnTo>
                      <a:pt x="52340" y="252988"/>
                    </a:lnTo>
                    <a:lnTo>
                      <a:pt x="103131" y="238455"/>
                    </a:lnTo>
                    <a:lnTo>
                      <a:pt x="165843" y="203346"/>
                    </a:lnTo>
                    <a:lnTo>
                      <a:pt x="197606" y="178984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8589576" y="1588215"/>
                <a:ext cx="157929" cy="23830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23830">
                    <a:moveTo>
                      <a:pt x="157928" y="13301"/>
                    </a:moveTo>
                    <a:lnTo>
                      <a:pt x="146749" y="2123"/>
                    </a:lnTo>
                    <a:lnTo>
                      <a:pt x="138777" y="0"/>
                    </a:lnTo>
                    <a:lnTo>
                      <a:pt x="106369" y="2601"/>
                    </a:lnTo>
                    <a:lnTo>
                      <a:pt x="47196" y="17250"/>
                    </a:lnTo>
                    <a:lnTo>
                      <a:pt x="0" y="23829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8610633" y="1401474"/>
                <a:ext cx="210571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105286">
                    <a:moveTo>
                      <a:pt x="210570" y="0"/>
                    </a:moveTo>
                    <a:lnTo>
                      <a:pt x="156695" y="28681"/>
                    </a:lnTo>
                    <a:lnTo>
                      <a:pt x="99533" y="54614"/>
                    </a:lnTo>
                    <a:lnTo>
                      <a:pt x="42743" y="81830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8852789" y="1555221"/>
                <a:ext cx="147399" cy="150704"/>
              </a:xfrm>
              <a:custGeom>
                <a:avLst/>
                <a:gdLst/>
                <a:ahLst/>
                <a:cxnLst/>
                <a:rect l="0" t="0" r="0" b="0"/>
                <a:pathLst>
                  <a:path w="147399" h="150704">
                    <a:moveTo>
                      <a:pt x="0" y="56823"/>
                    </a:moveTo>
                    <a:lnTo>
                      <a:pt x="3119" y="99515"/>
                    </a:lnTo>
                    <a:lnTo>
                      <a:pt x="15618" y="150703"/>
                    </a:lnTo>
                    <a:lnTo>
                      <a:pt x="2595" y="94637"/>
                    </a:lnTo>
                    <a:lnTo>
                      <a:pt x="3889" y="58669"/>
                    </a:lnTo>
                    <a:lnTo>
                      <a:pt x="14806" y="15074"/>
                    </a:lnTo>
                    <a:lnTo>
                      <a:pt x="21569" y="7933"/>
                    </a:lnTo>
                    <a:lnTo>
                      <a:pt x="41561" y="0"/>
                    </a:lnTo>
                    <a:lnTo>
                      <a:pt x="51103" y="224"/>
                    </a:lnTo>
                    <a:lnTo>
                      <a:pt x="67946" y="6712"/>
                    </a:lnTo>
                    <a:lnTo>
                      <a:pt x="90582" y="23518"/>
                    </a:lnTo>
                    <a:lnTo>
                      <a:pt x="118021" y="58563"/>
                    </a:lnTo>
                    <a:lnTo>
                      <a:pt x="143998" y="121266"/>
                    </a:lnTo>
                    <a:lnTo>
                      <a:pt x="147398" y="130523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9056064" y="1538224"/>
                <a:ext cx="199847" cy="400205"/>
              </a:xfrm>
              <a:custGeom>
                <a:avLst/>
                <a:gdLst/>
                <a:ahLst/>
                <a:cxnLst/>
                <a:rect l="0" t="0" r="0" b="0"/>
                <a:pathLst>
                  <a:path w="199847" h="400205">
                    <a:moveTo>
                      <a:pt x="102051" y="105406"/>
                    </a:moveTo>
                    <a:lnTo>
                      <a:pt x="113229" y="94227"/>
                    </a:lnTo>
                    <a:lnTo>
                      <a:pt x="118717" y="76261"/>
                    </a:lnTo>
                    <a:lnTo>
                      <a:pt x="119987" y="53848"/>
                    </a:lnTo>
                    <a:lnTo>
                      <a:pt x="116651" y="32189"/>
                    </a:lnTo>
                    <a:lnTo>
                      <a:pt x="105030" y="13983"/>
                    </a:lnTo>
                    <a:lnTo>
                      <a:pt x="97018" y="5853"/>
                    </a:lnTo>
                    <a:lnTo>
                      <a:pt x="85828" y="1603"/>
                    </a:lnTo>
                    <a:lnTo>
                      <a:pt x="57795" y="0"/>
                    </a:lnTo>
                    <a:lnTo>
                      <a:pt x="35198" y="6306"/>
                    </a:lnTo>
                    <a:lnTo>
                      <a:pt x="25897" y="11263"/>
                    </a:lnTo>
                    <a:lnTo>
                      <a:pt x="12442" y="26130"/>
                    </a:lnTo>
                    <a:lnTo>
                      <a:pt x="3734" y="45606"/>
                    </a:lnTo>
                    <a:lnTo>
                      <a:pt x="0" y="82878"/>
                    </a:lnTo>
                    <a:lnTo>
                      <a:pt x="3272" y="109821"/>
                    </a:lnTo>
                    <a:lnTo>
                      <a:pt x="8123" y="120048"/>
                    </a:lnTo>
                    <a:lnTo>
                      <a:pt x="22870" y="134530"/>
                    </a:lnTo>
                    <a:lnTo>
                      <a:pt x="44243" y="138627"/>
                    </a:lnTo>
                    <a:lnTo>
                      <a:pt x="67000" y="135379"/>
                    </a:lnTo>
                    <a:lnTo>
                      <a:pt x="92965" y="120396"/>
                    </a:lnTo>
                    <a:lnTo>
                      <a:pt x="108151" y="107779"/>
                    </a:lnTo>
                    <a:lnTo>
                      <a:pt x="111967" y="98799"/>
                    </a:lnTo>
                    <a:lnTo>
                      <a:pt x="114087" y="71993"/>
                    </a:lnTo>
                    <a:lnTo>
                      <a:pt x="115924" y="72602"/>
                    </a:lnTo>
                    <a:lnTo>
                      <a:pt x="121085" y="83807"/>
                    </a:lnTo>
                    <a:lnTo>
                      <a:pt x="137050" y="132248"/>
                    </a:lnTo>
                    <a:lnTo>
                      <a:pt x="156797" y="186618"/>
                    </a:lnTo>
                    <a:lnTo>
                      <a:pt x="183898" y="239785"/>
                    </a:lnTo>
                    <a:lnTo>
                      <a:pt x="199846" y="292347"/>
                    </a:lnTo>
                    <a:lnTo>
                      <a:pt x="197768" y="314833"/>
                    </a:lnTo>
                    <a:lnTo>
                      <a:pt x="193938" y="325742"/>
                    </a:lnTo>
                    <a:lnTo>
                      <a:pt x="180324" y="340984"/>
                    </a:lnTo>
                    <a:lnTo>
                      <a:pt x="124446" y="371478"/>
                    </a:lnTo>
                    <a:lnTo>
                      <a:pt x="82690" y="383764"/>
                    </a:lnTo>
                    <a:lnTo>
                      <a:pt x="29250" y="391627"/>
                    </a:lnTo>
                    <a:lnTo>
                      <a:pt x="7294" y="400204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9246806" y="1317246"/>
                <a:ext cx="79766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79766" h="326385">
                    <a:moveTo>
                      <a:pt x="6065" y="0"/>
                    </a:moveTo>
                    <a:lnTo>
                      <a:pt x="0" y="34792"/>
                    </a:lnTo>
                    <a:lnTo>
                      <a:pt x="7640" y="90537"/>
                    </a:lnTo>
                    <a:lnTo>
                      <a:pt x="23820" y="146844"/>
                    </a:lnTo>
                    <a:lnTo>
                      <a:pt x="41187" y="199969"/>
                    </a:lnTo>
                    <a:lnTo>
                      <a:pt x="55204" y="256612"/>
                    </a:lnTo>
                    <a:lnTo>
                      <a:pt x="69236" y="300903"/>
                    </a:lnTo>
                    <a:lnTo>
                      <a:pt x="79765" y="326384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9370030" y="1497907"/>
                <a:ext cx="177640" cy="165911"/>
              </a:xfrm>
              <a:custGeom>
                <a:avLst/>
                <a:gdLst/>
                <a:ahLst/>
                <a:cxnLst/>
                <a:rect l="0" t="0" r="0" b="0"/>
                <a:pathLst>
                  <a:path w="177640" h="165911">
                    <a:moveTo>
                      <a:pt x="51298" y="93080"/>
                    </a:moveTo>
                    <a:lnTo>
                      <a:pt x="68065" y="81902"/>
                    </a:lnTo>
                    <a:lnTo>
                      <a:pt x="79417" y="63936"/>
                    </a:lnTo>
                    <a:lnTo>
                      <a:pt x="84082" y="52593"/>
                    </a:lnTo>
                    <a:lnTo>
                      <a:pt x="84852" y="42692"/>
                    </a:lnTo>
                    <a:lnTo>
                      <a:pt x="79469" y="25452"/>
                    </a:lnTo>
                    <a:lnTo>
                      <a:pt x="63284" y="2592"/>
                    </a:lnTo>
                    <a:lnTo>
                      <a:pt x="55779" y="0"/>
                    </a:lnTo>
                    <a:lnTo>
                      <a:pt x="38081" y="3358"/>
                    </a:lnTo>
                    <a:lnTo>
                      <a:pt x="21637" y="15769"/>
                    </a:lnTo>
                    <a:lnTo>
                      <a:pt x="13977" y="23992"/>
                    </a:lnTo>
                    <a:lnTo>
                      <a:pt x="5465" y="48726"/>
                    </a:lnTo>
                    <a:lnTo>
                      <a:pt x="0" y="106676"/>
                    </a:lnTo>
                    <a:lnTo>
                      <a:pt x="5492" y="131878"/>
                    </a:lnTo>
                    <a:lnTo>
                      <a:pt x="10232" y="143512"/>
                    </a:lnTo>
                    <a:lnTo>
                      <a:pt x="24857" y="159558"/>
                    </a:lnTo>
                    <a:lnTo>
                      <a:pt x="33671" y="165475"/>
                    </a:lnTo>
                    <a:lnTo>
                      <a:pt x="43056" y="165910"/>
                    </a:lnTo>
                    <a:lnTo>
                      <a:pt x="62842" y="157034"/>
                    </a:lnTo>
                    <a:lnTo>
                      <a:pt x="77095" y="138272"/>
                    </a:lnTo>
                    <a:lnTo>
                      <a:pt x="95778" y="93688"/>
                    </a:lnTo>
                    <a:lnTo>
                      <a:pt x="97192" y="72294"/>
                    </a:lnTo>
                    <a:lnTo>
                      <a:pt x="95932" y="61675"/>
                    </a:lnTo>
                    <a:lnTo>
                      <a:pt x="96261" y="60445"/>
                    </a:lnTo>
                    <a:lnTo>
                      <a:pt x="103485" y="83151"/>
                    </a:lnTo>
                    <a:lnTo>
                      <a:pt x="132880" y="120773"/>
                    </a:lnTo>
                    <a:lnTo>
                      <a:pt x="140781" y="124410"/>
                    </a:lnTo>
                    <a:lnTo>
                      <a:pt x="177639" y="124666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9526612" y="1465686"/>
                <a:ext cx="147400" cy="146359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46359">
                    <a:moveTo>
                      <a:pt x="0" y="62130"/>
                    </a:moveTo>
                    <a:lnTo>
                      <a:pt x="19129" y="124388"/>
                    </a:lnTo>
                    <a:lnTo>
                      <a:pt x="31924" y="142708"/>
                    </a:lnTo>
                    <a:lnTo>
                      <a:pt x="17362" y="105930"/>
                    </a:lnTo>
                    <a:lnTo>
                      <a:pt x="5813" y="47992"/>
                    </a:lnTo>
                    <a:lnTo>
                      <a:pt x="7653" y="23091"/>
                    </a:lnTo>
                    <a:lnTo>
                      <a:pt x="12121" y="13877"/>
                    </a:lnTo>
                    <a:lnTo>
                      <a:pt x="26444" y="520"/>
                    </a:lnTo>
                    <a:lnTo>
                      <a:pt x="35177" y="0"/>
                    </a:lnTo>
                    <a:lnTo>
                      <a:pt x="54239" y="8780"/>
                    </a:lnTo>
                    <a:lnTo>
                      <a:pt x="84701" y="39044"/>
                    </a:lnTo>
                    <a:lnTo>
                      <a:pt x="125480" y="101782"/>
                    </a:lnTo>
                    <a:lnTo>
                      <a:pt x="147399" y="146358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9680560" y="1124651"/>
                <a:ext cx="98441" cy="474220"/>
              </a:xfrm>
              <a:custGeom>
                <a:avLst/>
                <a:gdLst/>
                <a:ahLst/>
                <a:cxnLst/>
                <a:rect l="0" t="0" r="0" b="0"/>
                <a:pathLst>
                  <a:path w="98441" h="474220">
                    <a:moveTo>
                      <a:pt x="67151" y="403165"/>
                    </a:moveTo>
                    <a:lnTo>
                      <a:pt x="81805" y="359202"/>
                    </a:lnTo>
                    <a:lnTo>
                      <a:pt x="79123" y="339172"/>
                    </a:lnTo>
                    <a:lnTo>
                      <a:pt x="75132" y="328918"/>
                    </a:lnTo>
                    <a:lnTo>
                      <a:pt x="61339" y="314404"/>
                    </a:lnTo>
                    <a:lnTo>
                      <a:pt x="52748" y="308896"/>
                    </a:lnTo>
                    <a:lnTo>
                      <a:pt x="44681" y="307564"/>
                    </a:lnTo>
                    <a:lnTo>
                      <a:pt x="36963" y="309015"/>
                    </a:lnTo>
                    <a:lnTo>
                      <a:pt x="29478" y="312322"/>
                    </a:lnTo>
                    <a:lnTo>
                      <a:pt x="18041" y="328475"/>
                    </a:lnTo>
                    <a:lnTo>
                      <a:pt x="1168" y="376973"/>
                    </a:lnTo>
                    <a:lnTo>
                      <a:pt x="0" y="400883"/>
                    </a:lnTo>
                    <a:lnTo>
                      <a:pt x="8783" y="444828"/>
                    </a:lnTo>
                    <a:lnTo>
                      <a:pt x="23990" y="471142"/>
                    </a:lnTo>
                    <a:lnTo>
                      <a:pt x="30188" y="474219"/>
                    </a:lnTo>
                    <a:lnTo>
                      <a:pt x="36660" y="473931"/>
                    </a:lnTo>
                    <a:lnTo>
                      <a:pt x="43313" y="471399"/>
                    </a:lnTo>
                    <a:lnTo>
                      <a:pt x="63857" y="451069"/>
                    </a:lnTo>
                    <a:lnTo>
                      <a:pt x="83354" y="398286"/>
                    </a:lnTo>
                    <a:lnTo>
                      <a:pt x="95351" y="342280"/>
                    </a:lnTo>
                    <a:lnTo>
                      <a:pt x="97733" y="284909"/>
                    </a:lnTo>
                    <a:lnTo>
                      <a:pt x="98440" y="229696"/>
                    </a:lnTo>
                    <a:lnTo>
                      <a:pt x="93089" y="174707"/>
                    </a:lnTo>
                    <a:lnTo>
                      <a:pt x="84064" y="124124"/>
                    </a:lnTo>
                    <a:lnTo>
                      <a:pt x="70535" y="69366"/>
                    </a:lnTo>
                    <a:lnTo>
                      <a:pt x="47507" y="8431"/>
                    </a:lnTo>
                    <a:lnTo>
                      <a:pt x="40017" y="1969"/>
                    </a:lnTo>
                    <a:lnTo>
                      <a:pt x="31514" y="0"/>
                    </a:lnTo>
                    <a:lnTo>
                      <a:pt x="22336" y="1028"/>
                    </a:lnTo>
                    <a:lnTo>
                      <a:pt x="16217" y="7562"/>
                    </a:lnTo>
                    <a:lnTo>
                      <a:pt x="9419" y="30419"/>
                    </a:lnTo>
                    <a:lnTo>
                      <a:pt x="12290" y="84348"/>
                    </a:lnTo>
                    <a:lnTo>
                      <a:pt x="17189" y="140061"/>
                    </a:lnTo>
                    <a:lnTo>
                      <a:pt x="29076" y="196126"/>
                    </a:lnTo>
                    <a:lnTo>
                      <a:pt x="43859" y="252261"/>
                    </a:lnTo>
                    <a:lnTo>
                      <a:pt x="64976" y="308409"/>
                    </a:lnTo>
                    <a:lnTo>
                      <a:pt x="77679" y="371579"/>
                    </a:lnTo>
                  </a:path>
                </a:pathLst>
              </a:custGeom>
              <a:ln w="38099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2" name="Freeform 81"/>
            <p:cNvSpPr/>
            <p:nvPr/>
          </p:nvSpPr>
          <p:spPr>
            <a:xfrm>
              <a:off x="3033326" y="2867115"/>
              <a:ext cx="105259" cy="305083"/>
            </a:xfrm>
            <a:custGeom>
              <a:avLst/>
              <a:gdLst/>
              <a:ahLst/>
              <a:cxnLst/>
              <a:rect l="0" t="0" r="0" b="0"/>
              <a:pathLst>
                <a:path w="105259" h="305083">
                  <a:moveTo>
                    <a:pt x="31585" y="103105"/>
                  </a:moveTo>
                  <a:lnTo>
                    <a:pt x="16931" y="156133"/>
                  </a:lnTo>
                  <a:lnTo>
                    <a:pt x="11793" y="206343"/>
                  </a:lnTo>
                  <a:lnTo>
                    <a:pt x="13897" y="258202"/>
                  </a:lnTo>
                  <a:lnTo>
                    <a:pt x="16284" y="269674"/>
                  </a:lnTo>
                  <a:lnTo>
                    <a:pt x="21384" y="274982"/>
                  </a:lnTo>
                  <a:lnTo>
                    <a:pt x="28294" y="276181"/>
                  </a:lnTo>
                  <a:lnTo>
                    <a:pt x="36410" y="274641"/>
                  </a:lnTo>
                  <a:lnTo>
                    <a:pt x="41821" y="268935"/>
                  </a:lnTo>
                  <a:lnTo>
                    <a:pt x="47833" y="250117"/>
                  </a:lnTo>
                  <a:lnTo>
                    <a:pt x="52862" y="193842"/>
                  </a:lnTo>
                  <a:lnTo>
                    <a:pt x="63907" y="143385"/>
                  </a:lnTo>
                  <a:lnTo>
                    <a:pt x="81985" y="84363"/>
                  </a:lnTo>
                  <a:lnTo>
                    <a:pt x="93369" y="67089"/>
                  </a:lnTo>
                  <a:lnTo>
                    <a:pt x="97341" y="66227"/>
                  </a:lnTo>
                  <a:lnTo>
                    <a:pt x="99989" y="70331"/>
                  </a:lnTo>
                  <a:lnTo>
                    <a:pt x="104587" y="123269"/>
                  </a:lnTo>
                  <a:lnTo>
                    <a:pt x="105147" y="177321"/>
                  </a:lnTo>
                  <a:lnTo>
                    <a:pt x="105258" y="233059"/>
                  </a:lnTo>
                  <a:lnTo>
                    <a:pt x="93828" y="291707"/>
                  </a:lnTo>
                  <a:lnTo>
                    <a:pt x="90628" y="302539"/>
                  </a:lnTo>
                  <a:lnTo>
                    <a:pt x="88494" y="305082"/>
                  </a:lnTo>
                  <a:lnTo>
                    <a:pt x="87072" y="302097"/>
                  </a:lnTo>
                  <a:lnTo>
                    <a:pt x="84602" y="249933"/>
                  </a:lnTo>
                  <a:lnTo>
                    <a:pt x="84301" y="188954"/>
                  </a:lnTo>
                  <a:lnTo>
                    <a:pt x="84242" y="131501"/>
                  </a:lnTo>
                  <a:lnTo>
                    <a:pt x="81897" y="125546"/>
                  </a:lnTo>
                  <a:lnTo>
                    <a:pt x="77995" y="125084"/>
                  </a:lnTo>
                  <a:lnTo>
                    <a:pt x="73053" y="128287"/>
                  </a:lnTo>
                  <a:lnTo>
                    <a:pt x="67563" y="144322"/>
                  </a:lnTo>
                  <a:lnTo>
                    <a:pt x="52860" y="198334"/>
                  </a:lnTo>
                  <a:lnTo>
                    <a:pt x="37000" y="256923"/>
                  </a:lnTo>
                  <a:lnTo>
                    <a:pt x="33189" y="290101"/>
                  </a:lnTo>
                  <a:lnTo>
                    <a:pt x="32655" y="288600"/>
                  </a:lnTo>
                  <a:lnTo>
                    <a:pt x="31726" y="229438"/>
                  </a:lnTo>
                  <a:lnTo>
                    <a:pt x="31648" y="188109"/>
                  </a:lnTo>
                  <a:lnTo>
                    <a:pt x="31613" y="142445"/>
                  </a:lnTo>
                  <a:lnTo>
                    <a:pt x="31597" y="97193"/>
                  </a:lnTo>
                  <a:lnTo>
                    <a:pt x="31588" y="40002"/>
                  </a:lnTo>
                  <a:lnTo>
                    <a:pt x="31586" y="7989"/>
                  </a:lnTo>
                  <a:lnTo>
                    <a:pt x="33925" y="1090"/>
                  </a:lnTo>
                  <a:lnTo>
                    <a:pt x="37824" y="0"/>
                  </a:lnTo>
                  <a:lnTo>
                    <a:pt x="42764" y="2783"/>
                  </a:lnTo>
                  <a:lnTo>
                    <a:pt x="46056" y="9318"/>
                  </a:lnTo>
                  <a:lnTo>
                    <a:pt x="51775" y="72066"/>
                  </a:lnTo>
                  <a:lnTo>
                    <a:pt x="52470" y="131766"/>
                  </a:lnTo>
                  <a:lnTo>
                    <a:pt x="52566" y="164586"/>
                  </a:lnTo>
                  <a:lnTo>
                    <a:pt x="49081" y="174508"/>
                  </a:lnTo>
                  <a:lnTo>
                    <a:pt x="43250" y="179953"/>
                  </a:lnTo>
                  <a:lnTo>
                    <a:pt x="35852" y="182413"/>
                  </a:lnTo>
                  <a:lnTo>
                    <a:pt x="21393" y="182027"/>
                  </a:lnTo>
                  <a:lnTo>
                    <a:pt x="0" y="176805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2780642" y="2941594"/>
              <a:ext cx="418213" cy="227324"/>
              <a:chOff x="2780642" y="2941594"/>
              <a:chExt cx="418213" cy="227324"/>
            </a:xfrm>
          </p:grpSpPr>
          <p:sp>
            <p:nvSpPr>
              <p:cNvPr id="83" name="Freeform 82"/>
              <p:cNvSpPr/>
              <p:nvPr/>
            </p:nvSpPr>
            <p:spPr>
              <a:xfrm>
                <a:off x="2780642" y="314920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127000" cap="flat" cmpd="sng" algn="ctr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2913050" y="2941594"/>
                <a:ext cx="285805" cy="227324"/>
              </a:xfrm>
              <a:custGeom>
                <a:avLst/>
                <a:gdLst/>
                <a:ahLst/>
                <a:cxnLst/>
                <a:rect l="0" t="0" r="0" b="0"/>
                <a:pathLst>
                  <a:path w="285805" h="227324">
                    <a:moveTo>
                      <a:pt x="130804" y="39155"/>
                    </a:moveTo>
                    <a:lnTo>
                      <a:pt x="70863" y="59453"/>
                    </a:lnTo>
                    <a:lnTo>
                      <a:pt x="53081" y="75082"/>
                    </a:lnTo>
                    <a:lnTo>
                      <a:pt x="17299" y="128704"/>
                    </a:lnTo>
                    <a:lnTo>
                      <a:pt x="10167" y="149924"/>
                    </a:lnTo>
                    <a:lnTo>
                      <a:pt x="0" y="196086"/>
                    </a:lnTo>
                    <a:lnTo>
                      <a:pt x="2657" y="203437"/>
                    </a:lnTo>
                    <a:lnTo>
                      <a:pt x="9108" y="208338"/>
                    </a:lnTo>
                    <a:lnTo>
                      <a:pt x="18088" y="211605"/>
                    </a:lnTo>
                    <a:lnTo>
                      <a:pt x="27584" y="209104"/>
                    </a:lnTo>
                    <a:lnTo>
                      <a:pt x="72844" y="170128"/>
                    </a:lnTo>
                    <a:lnTo>
                      <a:pt x="116607" y="108861"/>
                    </a:lnTo>
                    <a:lnTo>
                      <a:pt x="123679" y="105513"/>
                    </a:lnTo>
                    <a:lnTo>
                      <a:pt x="130733" y="105620"/>
                    </a:lnTo>
                    <a:lnTo>
                      <a:pt x="137776" y="108032"/>
                    </a:lnTo>
                    <a:lnTo>
                      <a:pt x="142471" y="115488"/>
                    </a:lnTo>
                    <a:lnTo>
                      <a:pt x="150006" y="166364"/>
                    </a:lnTo>
                    <a:lnTo>
                      <a:pt x="150624" y="180113"/>
                    </a:lnTo>
                    <a:lnTo>
                      <a:pt x="152206" y="184600"/>
                    </a:lnTo>
                    <a:lnTo>
                      <a:pt x="154431" y="182912"/>
                    </a:lnTo>
                    <a:lnTo>
                      <a:pt x="176263" y="135787"/>
                    </a:lnTo>
                    <a:lnTo>
                      <a:pt x="206114" y="96724"/>
                    </a:lnTo>
                    <a:lnTo>
                      <a:pt x="211068" y="73710"/>
                    </a:lnTo>
                    <a:lnTo>
                      <a:pt x="213559" y="69211"/>
                    </a:lnTo>
                    <a:lnTo>
                      <a:pt x="216390" y="69721"/>
                    </a:lnTo>
                    <a:lnTo>
                      <a:pt x="219447" y="73570"/>
                    </a:lnTo>
                    <a:lnTo>
                      <a:pt x="224756" y="134400"/>
                    </a:lnTo>
                    <a:lnTo>
                      <a:pt x="218219" y="196930"/>
                    </a:lnTo>
                    <a:lnTo>
                      <a:pt x="215976" y="227323"/>
                    </a:lnTo>
                    <a:lnTo>
                      <a:pt x="215115" y="176336"/>
                    </a:lnTo>
                    <a:lnTo>
                      <a:pt x="215048" y="122751"/>
                    </a:lnTo>
                    <a:lnTo>
                      <a:pt x="220625" y="67106"/>
                    </a:lnTo>
                    <a:lnTo>
                      <a:pt x="234161" y="20629"/>
                    </a:lnTo>
                    <a:lnTo>
                      <a:pt x="245371" y="3235"/>
                    </a:lnTo>
                    <a:lnTo>
                      <a:pt x="251635" y="0"/>
                    </a:lnTo>
                    <a:lnTo>
                      <a:pt x="258152" y="184"/>
                    </a:lnTo>
                    <a:lnTo>
                      <a:pt x="264835" y="2646"/>
                    </a:lnTo>
                    <a:lnTo>
                      <a:pt x="275382" y="14739"/>
                    </a:lnTo>
                    <a:lnTo>
                      <a:pt x="282798" y="32983"/>
                    </a:lnTo>
                    <a:lnTo>
                      <a:pt x="285804" y="68392"/>
                    </a:lnTo>
                    <a:lnTo>
                      <a:pt x="279435" y="128663"/>
                    </a:lnTo>
                    <a:lnTo>
                      <a:pt x="278203" y="154968"/>
                    </a:lnTo>
                  </a:path>
                </a:pathLst>
              </a:custGeom>
              <a:ln w="127000" cap="flat" cmpd="sng" algn="ctr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3612393" y="2885992"/>
              <a:ext cx="1405953" cy="815584"/>
              <a:chOff x="3612393" y="2885992"/>
              <a:chExt cx="1405953" cy="815584"/>
            </a:xfrm>
          </p:grpSpPr>
          <p:sp>
            <p:nvSpPr>
              <p:cNvPr id="86" name="Freeform 85"/>
              <p:cNvSpPr/>
              <p:nvPr/>
            </p:nvSpPr>
            <p:spPr>
              <a:xfrm>
                <a:off x="3612393" y="3001365"/>
                <a:ext cx="336882" cy="223172"/>
              </a:xfrm>
              <a:custGeom>
                <a:avLst/>
                <a:gdLst/>
                <a:ahLst/>
                <a:cxnLst/>
                <a:rect l="0" t="0" r="0" b="0"/>
                <a:pathLst>
                  <a:path w="336882" h="223172">
                    <a:moveTo>
                      <a:pt x="168456" y="32026"/>
                    </a:moveTo>
                    <a:lnTo>
                      <a:pt x="227019" y="81524"/>
                    </a:lnTo>
                    <a:lnTo>
                      <a:pt x="247906" y="89120"/>
                    </a:lnTo>
                    <a:lnTo>
                      <a:pt x="260027" y="91146"/>
                    </a:lnTo>
                    <a:lnTo>
                      <a:pt x="269278" y="88987"/>
                    </a:lnTo>
                    <a:lnTo>
                      <a:pt x="276614" y="84038"/>
                    </a:lnTo>
                    <a:lnTo>
                      <a:pt x="323042" y="35499"/>
                    </a:lnTo>
                    <a:lnTo>
                      <a:pt x="330748" y="15242"/>
                    </a:lnTo>
                    <a:lnTo>
                      <a:pt x="332803" y="3289"/>
                    </a:lnTo>
                    <a:lnTo>
                      <a:pt x="334172" y="0"/>
                    </a:lnTo>
                    <a:lnTo>
                      <a:pt x="335085" y="2487"/>
                    </a:lnTo>
                    <a:lnTo>
                      <a:pt x="336752" y="65640"/>
                    </a:lnTo>
                    <a:lnTo>
                      <a:pt x="336881" y="120165"/>
                    </a:lnTo>
                    <a:lnTo>
                      <a:pt x="331313" y="156407"/>
                    </a:lnTo>
                    <a:lnTo>
                      <a:pt x="316666" y="183783"/>
                    </a:lnTo>
                    <a:lnTo>
                      <a:pt x="308207" y="189349"/>
                    </a:lnTo>
                    <a:lnTo>
                      <a:pt x="286329" y="195534"/>
                    </a:lnTo>
                    <a:lnTo>
                      <a:pt x="276284" y="194844"/>
                    </a:lnTo>
                    <a:lnTo>
                      <a:pt x="258883" y="187838"/>
                    </a:lnTo>
                    <a:lnTo>
                      <a:pt x="253307" y="179185"/>
                    </a:lnTo>
                    <a:lnTo>
                      <a:pt x="245460" y="140230"/>
                    </a:lnTo>
                    <a:lnTo>
                      <a:pt x="242808" y="84552"/>
                    </a:lnTo>
                    <a:lnTo>
                      <a:pt x="242284" y="28494"/>
                    </a:lnTo>
                    <a:lnTo>
                      <a:pt x="237562" y="23822"/>
                    </a:lnTo>
                    <a:lnTo>
                      <a:pt x="229734" y="25387"/>
                    </a:lnTo>
                    <a:lnTo>
                      <a:pt x="189139" y="55931"/>
                    </a:lnTo>
                    <a:lnTo>
                      <a:pt x="174529" y="78526"/>
                    </a:lnTo>
                    <a:lnTo>
                      <a:pt x="153488" y="114434"/>
                    </a:lnTo>
                    <a:lnTo>
                      <a:pt x="115446" y="162591"/>
                    </a:lnTo>
                    <a:lnTo>
                      <a:pt x="101034" y="220478"/>
                    </a:lnTo>
                    <a:lnTo>
                      <a:pt x="97772" y="223171"/>
                    </a:lnTo>
                    <a:lnTo>
                      <a:pt x="94427" y="220287"/>
                    </a:lnTo>
                    <a:lnTo>
                      <a:pt x="91027" y="213686"/>
                    </a:lnTo>
                    <a:lnTo>
                      <a:pt x="82003" y="159529"/>
                    </a:lnTo>
                    <a:lnTo>
                      <a:pt x="74793" y="97473"/>
                    </a:lnTo>
                    <a:lnTo>
                      <a:pt x="70796" y="45430"/>
                    </a:lnTo>
                    <a:lnTo>
                      <a:pt x="68254" y="33943"/>
                    </a:lnTo>
                    <a:lnTo>
                      <a:pt x="64220" y="28625"/>
                    </a:lnTo>
                    <a:lnTo>
                      <a:pt x="59191" y="27419"/>
                    </a:lnTo>
                    <a:lnTo>
                      <a:pt x="53499" y="28955"/>
                    </a:lnTo>
                    <a:lnTo>
                      <a:pt x="48534" y="33488"/>
                    </a:lnTo>
                    <a:lnTo>
                      <a:pt x="12894" y="87566"/>
                    </a:lnTo>
                    <a:lnTo>
                      <a:pt x="5731" y="108183"/>
                    </a:lnTo>
                    <a:lnTo>
                      <a:pt x="1132" y="159547"/>
                    </a:lnTo>
                    <a:lnTo>
                      <a:pt x="149" y="218185"/>
                    </a:lnTo>
                    <a:lnTo>
                      <a:pt x="13" y="159580"/>
                    </a:lnTo>
                    <a:lnTo>
                      <a:pt x="2" y="105272"/>
                    </a:lnTo>
                    <a:lnTo>
                      <a:pt x="0" y="49484"/>
                    </a:lnTo>
                    <a:lnTo>
                      <a:pt x="0" y="2762"/>
                    </a:lnTo>
                    <a:lnTo>
                      <a:pt x="1170" y="60094"/>
                    </a:lnTo>
                    <a:lnTo>
                      <a:pt x="11452" y="116253"/>
                    </a:lnTo>
                    <a:lnTo>
                      <a:pt x="19160" y="172406"/>
                    </a:lnTo>
                    <a:lnTo>
                      <a:pt x="23333" y="188004"/>
                    </a:lnTo>
                    <a:lnTo>
                      <a:pt x="31585" y="200482"/>
                    </a:lnTo>
                  </a:path>
                </a:pathLst>
              </a:custGeom>
              <a:ln w="127000" cap="flat" cmpd="sng" algn="ctr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4505609" y="3459458"/>
                <a:ext cx="296505" cy="242118"/>
              </a:xfrm>
              <a:custGeom>
                <a:avLst/>
                <a:gdLst/>
                <a:ahLst/>
                <a:cxnLst/>
                <a:rect l="0" t="0" r="0" b="0"/>
                <a:pathLst>
                  <a:path w="296505" h="242118">
                    <a:moveTo>
                      <a:pt x="296504" y="131944"/>
                    </a:moveTo>
                    <a:lnTo>
                      <a:pt x="243965" y="194361"/>
                    </a:lnTo>
                    <a:lnTo>
                      <a:pt x="236911" y="201632"/>
                    </a:lnTo>
                    <a:lnTo>
                      <a:pt x="229869" y="202969"/>
                    </a:lnTo>
                    <a:lnTo>
                      <a:pt x="222835" y="200351"/>
                    </a:lnTo>
                    <a:lnTo>
                      <a:pt x="215806" y="195096"/>
                    </a:lnTo>
                    <a:lnTo>
                      <a:pt x="204876" y="173659"/>
                    </a:lnTo>
                    <a:lnTo>
                      <a:pt x="193917" y="117827"/>
                    </a:lnTo>
                    <a:lnTo>
                      <a:pt x="192019" y="75768"/>
                    </a:lnTo>
                    <a:lnTo>
                      <a:pt x="190583" y="71097"/>
                    </a:lnTo>
                    <a:lnTo>
                      <a:pt x="188455" y="72662"/>
                    </a:lnTo>
                    <a:lnTo>
                      <a:pt x="185867" y="78384"/>
                    </a:lnTo>
                    <a:lnTo>
                      <a:pt x="128353" y="140378"/>
                    </a:lnTo>
                    <a:lnTo>
                      <a:pt x="71908" y="198542"/>
                    </a:lnTo>
                    <a:lnTo>
                      <a:pt x="36803" y="239298"/>
                    </a:lnTo>
                    <a:lnTo>
                      <a:pt x="35633" y="242117"/>
                    </a:lnTo>
                    <a:lnTo>
                      <a:pt x="55851" y="224546"/>
                    </a:lnTo>
                    <a:lnTo>
                      <a:pt x="114748" y="166262"/>
                    </a:lnTo>
                    <a:lnTo>
                      <a:pt x="159086" y="113549"/>
                    </a:lnTo>
                    <a:lnTo>
                      <a:pt x="195400" y="61196"/>
                    </a:lnTo>
                    <a:lnTo>
                      <a:pt x="201026" y="49684"/>
                    </a:lnTo>
                    <a:lnTo>
                      <a:pt x="201266" y="45518"/>
                    </a:lnTo>
                    <a:lnTo>
                      <a:pt x="197917" y="46251"/>
                    </a:lnTo>
                    <a:lnTo>
                      <a:pt x="137041" y="100928"/>
                    </a:lnTo>
                    <a:lnTo>
                      <a:pt x="81337" y="144554"/>
                    </a:lnTo>
                    <a:lnTo>
                      <a:pt x="34810" y="168793"/>
                    </a:lnTo>
                    <a:lnTo>
                      <a:pt x="23775" y="177567"/>
                    </a:lnTo>
                    <a:lnTo>
                      <a:pt x="15249" y="179907"/>
                    </a:lnTo>
                    <a:lnTo>
                      <a:pt x="8395" y="177957"/>
                    </a:lnTo>
                    <a:lnTo>
                      <a:pt x="2656" y="173148"/>
                    </a:lnTo>
                    <a:lnTo>
                      <a:pt x="0" y="166432"/>
                    </a:lnTo>
                    <a:lnTo>
                      <a:pt x="168" y="149612"/>
                    </a:lnTo>
                    <a:lnTo>
                      <a:pt x="10381" y="133557"/>
                    </a:lnTo>
                    <a:lnTo>
                      <a:pt x="39944" y="98597"/>
                    </a:lnTo>
                    <a:lnTo>
                      <a:pt x="45916" y="96845"/>
                    </a:lnTo>
                    <a:lnTo>
                      <a:pt x="51066" y="100355"/>
                    </a:lnTo>
                    <a:lnTo>
                      <a:pt x="55670" y="107375"/>
                    </a:lnTo>
                    <a:lnTo>
                      <a:pt x="56399" y="115565"/>
                    </a:lnTo>
                    <a:lnTo>
                      <a:pt x="50971" y="134023"/>
                    </a:lnTo>
                    <a:lnTo>
                      <a:pt x="34760" y="164145"/>
                    </a:lnTo>
                    <a:lnTo>
                      <a:pt x="31931" y="167449"/>
                    </a:lnTo>
                    <a:lnTo>
                      <a:pt x="31215" y="166142"/>
                    </a:lnTo>
                    <a:lnTo>
                      <a:pt x="38471" y="138829"/>
                    </a:lnTo>
                    <a:lnTo>
                      <a:pt x="74355" y="92469"/>
                    </a:lnTo>
                    <a:lnTo>
                      <a:pt x="109193" y="53912"/>
                    </a:lnTo>
                    <a:lnTo>
                      <a:pt x="118888" y="35262"/>
                    </a:lnTo>
                    <a:lnTo>
                      <a:pt x="123111" y="32394"/>
                    </a:lnTo>
                    <a:lnTo>
                      <a:pt x="127096" y="33992"/>
                    </a:lnTo>
                    <a:lnTo>
                      <a:pt x="163594" y="69416"/>
                    </a:lnTo>
                    <a:lnTo>
                      <a:pt x="180111" y="84266"/>
                    </a:lnTo>
                    <a:lnTo>
                      <a:pt x="191352" y="102565"/>
                    </a:lnTo>
                    <a:lnTo>
                      <a:pt x="198667" y="138187"/>
                    </a:lnTo>
                    <a:lnTo>
                      <a:pt x="196185" y="147804"/>
                    </a:lnTo>
                    <a:lnTo>
                      <a:pt x="191020" y="155385"/>
                    </a:lnTo>
                    <a:lnTo>
                      <a:pt x="184067" y="161609"/>
                    </a:lnTo>
                    <a:lnTo>
                      <a:pt x="163864" y="168525"/>
                    </a:lnTo>
                    <a:lnTo>
                      <a:pt x="151926" y="170369"/>
                    </a:lnTo>
                    <a:lnTo>
                      <a:pt x="132421" y="166179"/>
                    </a:lnTo>
                    <a:lnTo>
                      <a:pt x="73582" y="130053"/>
                    </a:lnTo>
                    <a:lnTo>
                      <a:pt x="48869" y="107207"/>
                    </a:lnTo>
                    <a:lnTo>
                      <a:pt x="40215" y="85074"/>
                    </a:lnTo>
                    <a:lnTo>
                      <a:pt x="34659" y="32738"/>
                    </a:lnTo>
                    <a:lnTo>
                      <a:pt x="40139" y="11423"/>
                    </a:lnTo>
                    <a:lnTo>
                      <a:pt x="44875" y="2464"/>
                    </a:lnTo>
                    <a:lnTo>
                      <a:pt x="50373" y="0"/>
                    </a:lnTo>
                    <a:lnTo>
                      <a:pt x="56378" y="1867"/>
                    </a:lnTo>
                    <a:lnTo>
                      <a:pt x="62720" y="6621"/>
                    </a:lnTo>
                    <a:lnTo>
                      <a:pt x="99857" y="62213"/>
                    </a:lnTo>
                    <a:lnTo>
                      <a:pt x="108889" y="81065"/>
                    </a:lnTo>
                    <a:lnTo>
                      <a:pt x="114963" y="122588"/>
                    </a:lnTo>
                    <a:lnTo>
                      <a:pt x="108850" y="177115"/>
                    </a:lnTo>
                    <a:lnTo>
                      <a:pt x="106991" y="195115"/>
                    </a:lnTo>
                  </a:path>
                </a:pathLst>
              </a:custGeom>
              <a:ln w="127000" cap="flat" cmpd="sng" algn="ctr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4680381" y="2885992"/>
                <a:ext cx="337965" cy="155348"/>
              </a:xfrm>
              <a:custGeom>
                <a:avLst/>
                <a:gdLst/>
                <a:ahLst/>
                <a:cxnLst/>
                <a:rect l="0" t="0" r="0" b="0"/>
                <a:pathLst>
                  <a:path w="337965" h="155348">
                    <a:moveTo>
                      <a:pt x="332302" y="0"/>
                    </a:moveTo>
                    <a:lnTo>
                      <a:pt x="273685" y="14655"/>
                    </a:lnTo>
                    <a:lnTo>
                      <a:pt x="219511" y="19793"/>
                    </a:lnTo>
                    <a:lnTo>
                      <a:pt x="163750" y="20808"/>
                    </a:lnTo>
                    <a:lnTo>
                      <a:pt x="102086" y="21008"/>
                    </a:lnTo>
                    <a:lnTo>
                      <a:pt x="56510" y="21043"/>
                    </a:lnTo>
                    <a:lnTo>
                      <a:pt x="49005" y="23387"/>
                    </a:lnTo>
                    <a:lnTo>
                      <a:pt x="46341" y="27290"/>
                    </a:lnTo>
                    <a:lnTo>
                      <a:pt x="46905" y="32232"/>
                    </a:lnTo>
                    <a:lnTo>
                      <a:pt x="50790" y="36696"/>
                    </a:lnTo>
                    <a:lnTo>
                      <a:pt x="64466" y="44775"/>
                    </a:lnTo>
                    <a:lnTo>
                      <a:pt x="123434" y="51607"/>
                    </a:lnTo>
                    <a:lnTo>
                      <a:pt x="178220" y="52438"/>
                    </a:lnTo>
                    <a:lnTo>
                      <a:pt x="240168" y="53772"/>
                    </a:lnTo>
                    <a:lnTo>
                      <a:pt x="265617" y="58214"/>
                    </a:lnTo>
                    <a:lnTo>
                      <a:pt x="299675" y="78470"/>
                    </a:lnTo>
                    <a:lnTo>
                      <a:pt x="326404" y="101110"/>
                    </a:lnTo>
                    <a:lnTo>
                      <a:pt x="335530" y="121757"/>
                    </a:lnTo>
                    <a:lnTo>
                      <a:pt x="337964" y="133814"/>
                    </a:lnTo>
                    <a:lnTo>
                      <a:pt x="334907" y="141852"/>
                    </a:lnTo>
                    <a:lnTo>
                      <a:pt x="328189" y="147211"/>
                    </a:lnTo>
                    <a:lnTo>
                      <a:pt x="308247" y="153165"/>
                    </a:lnTo>
                    <a:lnTo>
                      <a:pt x="271882" y="155347"/>
                    </a:lnTo>
                    <a:lnTo>
                      <a:pt x="216851" y="143088"/>
                    </a:lnTo>
                    <a:lnTo>
                      <a:pt x="155561" y="134570"/>
                    </a:lnTo>
                    <a:lnTo>
                      <a:pt x="102140" y="117851"/>
                    </a:lnTo>
                    <a:lnTo>
                      <a:pt x="77583" y="99130"/>
                    </a:lnTo>
                    <a:lnTo>
                      <a:pt x="35619" y="57421"/>
                    </a:lnTo>
                    <a:lnTo>
                      <a:pt x="26889" y="54659"/>
                    </a:lnTo>
                    <a:lnTo>
                      <a:pt x="18729" y="55157"/>
                    </a:lnTo>
                    <a:lnTo>
                      <a:pt x="10949" y="57828"/>
                    </a:lnTo>
                    <a:lnTo>
                      <a:pt x="5763" y="64289"/>
                    </a:lnTo>
                    <a:lnTo>
                      <a:pt x="0" y="83945"/>
                    </a:lnTo>
                    <a:lnTo>
                      <a:pt x="1973" y="92229"/>
                    </a:lnTo>
                    <a:lnTo>
                      <a:pt x="6798" y="98921"/>
                    </a:lnTo>
                    <a:lnTo>
                      <a:pt x="21517" y="109476"/>
                    </a:lnTo>
                    <a:lnTo>
                      <a:pt x="49535" y="120825"/>
                    </a:lnTo>
                    <a:lnTo>
                      <a:pt x="90147" y="126343"/>
                    </a:lnTo>
                  </a:path>
                </a:pathLst>
              </a:custGeom>
              <a:ln w="127000" cap="flat" cmpd="sng" algn="ctr">
                <a:solidFill>
                  <a:srgbClr val="C0C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" name="Freeform 89"/>
            <p:cNvSpPr/>
            <p:nvPr/>
          </p:nvSpPr>
          <p:spPr>
            <a:xfrm>
              <a:off x="2182025" y="814475"/>
              <a:ext cx="632186" cy="1997819"/>
            </a:xfrm>
            <a:custGeom>
              <a:avLst/>
              <a:gdLst/>
              <a:ahLst/>
              <a:cxnLst/>
              <a:rect l="0" t="0" r="0" b="0"/>
              <a:pathLst>
                <a:path w="632186" h="1997819">
                  <a:moveTo>
                    <a:pt x="461746" y="1997818"/>
                  </a:moveTo>
                  <a:lnTo>
                    <a:pt x="446105" y="1979837"/>
                  </a:lnTo>
                  <a:lnTo>
                    <a:pt x="421313" y="1939254"/>
                  </a:lnTo>
                  <a:lnTo>
                    <a:pt x="390925" y="1900087"/>
                  </a:lnTo>
                  <a:lnTo>
                    <a:pt x="375252" y="1873714"/>
                  </a:lnTo>
                  <a:lnTo>
                    <a:pt x="321278" y="1815411"/>
                  </a:lnTo>
                  <a:lnTo>
                    <a:pt x="301453" y="1793123"/>
                  </a:lnTo>
                  <a:lnTo>
                    <a:pt x="267746" y="1742603"/>
                  </a:lnTo>
                  <a:lnTo>
                    <a:pt x="219533" y="1684215"/>
                  </a:lnTo>
                  <a:lnTo>
                    <a:pt x="170454" y="1623897"/>
                  </a:lnTo>
                  <a:lnTo>
                    <a:pt x="130877" y="1563709"/>
                  </a:lnTo>
                  <a:lnTo>
                    <a:pt x="75663" y="1506530"/>
                  </a:lnTo>
                  <a:lnTo>
                    <a:pt x="27736" y="1456187"/>
                  </a:lnTo>
                  <a:lnTo>
                    <a:pt x="6127" y="1407606"/>
                  </a:lnTo>
                  <a:lnTo>
                    <a:pt x="0" y="1357581"/>
                  </a:lnTo>
                  <a:lnTo>
                    <a:pt x="1910" y="1305759"/>
                  </a:lnTo>
                  <a:lnTo>
                    <a:pt x="16490" y="1250666"/>
                  </a:lnTo>
                  <a:lnTo>
                    <a:pt x="27047" y="1205134"/>
                  </a:lnTo>
                  <a:lnTo>
                    <a:pt x="38084" y="1145995"/>
                  </a:lnTo>
                  <a:lnTo>
                    <a:pt x="49185" y="1086908"/>
                  </a:lnTo>
                  <a:lnTo>
                    <a:pt x="62331" y="1026744"/>
                  </a:lnTo>
                  <a:lnTo>
                    <a:pt x="70244" y="972560"/>
                  </a:lnTo>
                  <a:lnTo>
                    <a:pt x="74403" y="962192"/>
                  </a:lnTo>
                  <a:lnTo>
                    <a:pt x="88382" y="947554"/>
                  </a:lnTo>
                  <a:lnTo>
                    <a:pt x="97023" y="944352"/>
                  </a:lnTo>
                  <a:lnTo>
                    <a:pt x="115983" y="943914"/>
                  </a:lnTo>
                  <a:lnTo>
                    <a:pt x="170289" y="953162"/>
                  </a:lnTo>
                  <a:lnTo>
                    <a:pt x="229172" y="963595"/>
                  </a:lnTo>
                  <a:lnTo>
                    <a:pt x="288226" y="974616"/>
                  </a:lnTo>
                  <a:lnTo>
                    <a:pt x="348385" y="984632"/>
                  </a:lnTo>
                  <a:lnTo>
                    <a:pt x="408040" y="992825"/>
                  </a:lnTo>
                  <a:lnTo>
                    <a:pt x="429688" y="990414"/>
                  </a:lnTo>
                  <a:lnTo>
                    <a:pt x="436864" y="984624"/>
                  </a:lnTo>
                  <a:lnTo>
                    <a:pt x="454917" y="934347"/>
                  </a:lnTo>
                  <a:lnTo>
                    <a:pt x="460397" y="883902"/>
                  </a:lnTo>
                  <a:lnTo>
                    <a:pt x="467158" y="820521"/>
                  </a:lnTo>
                  <a:lnTo>
                    <a:pt x="471264" y="768481"/>
                  </a:lnTo>
                  <a:lnTo>
                    <a:pt x="472075" y="713141"/>
                  </a:lnTo>
                  <a:lnTo>
                    <a:pt x="477825" y="662739"/>
                  </a:lnTo>
                  <a:lnTo>
                    <a:pt x="492506" y="635307"/>
                  </a:lnTo>
                  <a:lnTo>
                    <a:pt x="522151" y="594761"/>
                  </a:lnTo>
                  <a:lnTo>
                    <a:pt x="537746" y="568242"/>
                  </a:lnTo>
                  <a:lnTo>
                    <a:pt x="574642" y="512577"/>
                  </a:lnTo>
                  <a:lnTo>
                    <a:pt x="582112" y="490752"/>
                  </a:lnTo>
                  <a:lnTo>
                    <a:pt x="585432" y="465454"/>
                  </a:lnTo>
                  <a:lnTo>
                    <a:pt x="580669" y="444852"/>
                  </a:lnTo>
                  <a:lnTo>
                    <a:pt x="564136" y="406972"/>
                  </a:lnTo>
                  <a:lnTo>
                    <a:pt x="558764" y="370531"/>
                  </a:lnTo>
                  <a:lnTo>
                    <a:pt x="568253" y="310748"/>
                  </a:lnTo>
                  <a:lnTo>
                    <a:pt x="584740" y="249973"/>
                  </a:lnTo>
                  <a:lnTo>
                    <a:pt x="595529" y="196729"/>
                  </a:lnTo>
                  <a:lnTo>
                    <a:pt x="598007" y="141151"/>
                  </a:lnTo>
                  <a:lnTo>
                    <a:pt x="606870" y="79417"/>
                  </a:lnTo>
                  <a:lnTo>
                    <a:pt x="614285" y="30631"/>
                  </a:lnTo>
                  <a:lnTo>
                    <a:pt x="629255" y="3479"/>
                  </a:lnTo>
                  <a:lnTo>
                    <a:pt x="6321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06638" y="787683"/>
              <a:ext cx="1447907" cy="1856155"/>
            </a:xfrm>
            <a:custGeom>
              <a:avLst/>
              <a:gdLst/>
              <a:ahLst/>
              <a:cxnLst/>
              <a:rect l="0" t="0" r="0" b="0"/>
              <a:pathLst>
                <a:path w="1447907" h="1856155">
                  <a:moveTo>
                    <a:pt x="5589" y="34724"/>
                  </a:moveTo>
                  <a:lnTo>
                    <a:pt x="0" y="17956"/>
                  </a:lnTo>
                  <a:lnTo>
                    <a:pt x="1863" y="11847"/>
                  </a:lnTo>
                  <a:lnTo>
                    <a:pt x="6614" y="6605"/>
                  </a:lnTo>
                  <a:lnTo>
                    <a:pt x="13292" y="1940"/>
                  </a:lnTo>
                  <a:lnTo>
                    <a:pt x="21253" y="0"/>
                  </a:lnTo>
                  <a:lnTo>
                    <a:pt x="75026" y="2494"/>
                  </a:lnTo>
                  <a:lnTo>
                    <a:pt x="131370" y="14506"/>
                  </a:lnTo>
                  <a:lnTo>
                    <a:pt x="152739" y="18719"/>
                  </a:lnTo>
                  <a:lnTo>
                    <a:pt x="195053" y="18131"/>
                  </a:lnTo>
                  <a:lnTo>
                    <a:pt x="254974" y="24567"/>
                  </a:lnTo>
                  <a:lnTo>
                    <a:pt x="316070" y="33155"/>
                  </a:lnTo>
                  <a:lnTo>
                    <a:pt x="376498" y="42851"/>
                  </a:lnTo>
                  <a:lnTo>
                    <a:pt x="430715" y="44778"/>
                  </a:lnTo>
                  <a:lnTo>
                    <a:pt x="485315" y="46329"/>
                  </a:lnTo>
                  <a:lnTo>
                    <a:pt x="541939" y="59894"/>
                  </a:lnTo>
                  <a:lnTo>
                    <a:pt x="592943" y="65042"/>
                  </a:lnTo>
                  <a:lnTo>
                    <a:pt x="648078" y="66059"/>
                  </a:lnTo>
                  <a:lnTo>
                    <a:pt x="710815" y="73512"/>
                  </a:lnTo>
                  <a:lnTo>
                    <a:pt x="772528" y="81989"/>
                  </a:lnTo>
                  <a:lnTo>
                    <a:pt x="824365" y="86304"/>
                  </a:lnTo>
                  <a:lnTo>
                    <a:pt x="876544" y="90276"/>
                  </a:lnTo>
                  <a:lnTo>
                    <a:pt x="926582" y="96390"/>
                  </a:lnTo>
                  <a:lnTo>
                    <a:pt x="980357" y="98767"/>
                  </a:lnTo>
                  <a:lnTo>
                    <a:pt x="1042394" y="112510"/>
                  </a:lnTo>
                  <a:lnTo>
                    <a:pt x="1097340" y="124915"/>
                  </a:lnTo>
                  <a:lnTo>
                    <a:pt x="1150134" y="131698"/>
                  </a:lnTo>
                  <a:lnTo>
                    <a:pt x="1194705" y="143957"/>
                  </a:lnTo>
                  <a:lnTo>
                    <a:pt x="1203095" y="149660"/>
                  </a:lnTo>
                  <a:lnTo>
                    <a:pt x="1215537" y="165355"/>
                  </a:lnTo>
                  <a:lnTo>
                    <a:pt x="1240552" y="224613"/>
                  </a:lnTo>
                  <a:lnTo>
                    <a:pt x="1246490" y="274831"/>
                  </a:lnTo>
                  <a:lnTo>
                    <a:pt x="1247663" y="329810"/>
                  </a:lnTo>
                  <a:lnTo>
                    <a:pt x="1247895" y="385731"/>
                  </a:lnTo>
                  <a:lnTo>
                    <a:pt x="1247941" y="441837"/>
                  </a:lnTo>
                  <a:lnTo>
                    <a:pt x="1244830" y="494861"/>
                  </a:lnTo>
                  <a:lnTo>
                    <a:pt x="1237229" y="557446"/>
                  </a:lnTo>
                  <a:lnTo>
                    <a:pt x="1228487" y="618893"/>
                  </a:lnTo>
                  <a:lnTo>
                    <a:pt x="1227209" y="673767"/>
                  </a:lnTo>
                  <a:lnTo>
                    <a:pt x="1226957" y="729667"/>
                  </a:lnTo>
                  <a:lnTo>
                    <a:pt x="1226907" y="785769"/>
                  </a:lnTo>
                  <a:lnTo>
                    <a:pt x="1228067" y="840742"/>
                  </a:lnTo>
                  <a:lnTo>
                    <a:pt x="1235960" y="903034"/>
                  </a:lnTo>
                  <a:lnTo>
                    <a:pt x="1228897" y="963620"/>
                  </a:lnTo>
                  <a:lnTo>
                    <a:pt x="1227290" y="1017856"/>
                  </a:lnTo>
                  <a:lnTo>
                    <a:pt x="1218613" y="1079303"/>
                  </a:lnTo>
                  <a:lnTo>
                    <a:pt x="1209427" y="1140297"/>
                  </a:lnTo>
                  <a:lnTo>
                    <a:pt x="1206547" y="1193568"/>
                  </a:lnTo>
                  <a:lnTo>
                    <a:pt x="1205978" y="1249151"/>
                  </a:lnTo>
                  <a:lnTo>
                    <a:pt x="1204696" y="1304021"/>
                  </a:lnTo>
                  <a:lnTo>
                    <a:pt x="1196777" y="1366291"/>
                  </a:lnTo>
                  <a:lnTo>
                    <a:pt x="1201334" y="1401784"/>
                  </a:lnTo>
                  <a:lnTo>
                    <a:pt x="1215682" y="1428937"/>
                  </a:lnTo>
                  <a:lnTo>
                    <a:pt x="1224099" y="1434473"/>
                  </a:lnTo>
                  <a:lnTo>
                    <a:pt x="1258302" y="1442263"/>
                  </a:lnTo>
                  <a:lnTo>
                    <a:pt x="1308661" y="1441775"/>
                  </a:lnTo>
                  <a:lnTo>
                    <a:pt x="1331086" y="1439189"/>
                  </a:lnTo>
                  <a:lnTo>
                    <a:pt x="1384678" y="1450064"/>
                  </a:lnTo>
                  <a:lnTo>
                    <a:pt x="1410776" y="1465470"/>
                  </a:lnTo>
                  <a:lnTo>
                    <a:pt x="1422873" y="1481305"/>
                  </a:lnTo>
                  <a:lnTo>
                    <a:pt x="1430980" y="1501211"/>
                  </a:lnTo>
                  <a:lnTo>
                    <a:pt x="1436184" y="1552119"/>
                  </a:lnTo>
                  <a:lnTo>
                    <a:pt x="1437212" y="1607235"/>
                  </a:lnTo>
                  <a:lnTo>
                    <a:pt x="1445764" y="1668870"/>
                  </a:lnTo>
                  <a:lnTo>
                    <a:pt x="1447553" y="1723233"/>
                  </a:lnTo>
                  <a:lnTo>
                    <a:pt x="1447906" y="1779032"/>
                  </a:lnTo>
                  <a:lnTo>
                    <a:pt x="1445628" y="1818745"/>
                  </a:lnTo>
                  <a:lnTo>
                    <a:pt x="1426936" y="18561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75357" y="2601855"/>
              <a:ext cx="1568747" cy="242025"/>
            </a:xfrm>
            <a:custGeom>
              <a:avLst/>
              <a:gdLst/>
              <a:ahLst/>
              <a:cxnLst/>
              <a:rect l="0" t="0" r="0" b="0"/>
              <a:pathLst>
                <a:path w="1568747" h="242025">
                  <a:moveTo>
                    <a:pt x="1568746" y="73568"/>
                  </a:moveTo>
                  <a:lnTo>
                    <a:pt x="1563157" y="90335"/>
                  </a:lnTo>
                  <a:lnTo>
                    <a:pt x="1551054" y="101687"/>
                  </a:lnTo>
                  <a:lnTo>
                    <a:pt x="1532807" y="109462"/>
                  </a:lnTo>
                  <a:lnTo>
                    <a:pt x="1469444" y="114863"/>
                  </a:lnTo>
                  <a:lnTo>
                    <a:pt x="1408487" y="107241"/>
                  </a:lnTo>
                  <a:lnTo>
                    <a:pt x="1354206" y="105565"/>
                  </a:lnTo>
                  <a:lnTo>
                    <a:pt x="1298423" y="105235"/>
                  </a:lnTo>
                  <a:lnTo>
                    <a:pt x="1242344" y="105169"/>
                  </a:lnTo>
                  <a:lnTo>
                    <a:pt x="1186207" y="105156"/>
                  </a:lnTo>
                  <a:lnTo>
                    <a:pt x="1131228" y="103984"/>
                  </a:lnTo>
                  <a:lnTo>
                    <a:pt x="1068933" y="96088"/>
                  </a:lnTo>
                  <a:lnTo>
                    <a:pt x="1015126" y="93744"/>
                  </a:lnTo>
                  <a:lnTo>
                    <a:pt x="958671" y="80009"/>
                  </a:lnTo>
                  <a:lnTo>
                    <a:pt x="897193" y="71296"/>
                  </a:lnTo>
                  <a:lnTo>
                    <a:pt x="841408" y="56891"/>
                  </a:lnTo>
                  <a:lnTo>
                    <a:pt x="780611" y="47498"/>
                  </a:lnTo>
                  <a:lnTo>
                    <a:pt x="728886" y="43072"/>
                  </a:lnTo>
                  <a:lnTo>
                    <a:pt x="676728" y="39078"/>
                  </a:lnTo>
                  <a:lnTo>
                    <a:pt x="626694" y="32960"/>
                  </a:lnTo>
                  <a:lnTo>
                    <a:pt x="572920" y="30581"/>
                  </a:lnTo>
                  <a:lnTo>
                    <a:pt x="510884" y="22428"/>
                  </a:lnTo>
                  <a:lnTo>
                    <a:pt x="455937" y="13986"/>
                  </a:lnTo>
                  <a:lnTo>
                    <a:pt x="400024" y="11106"/>
                  </a:lnTo>
                  <a:lnTo>
                    <a:pt x="337121" y="3254"/>
                  </a:lnTo>
                  <a:lnTo>
                    <a:pt x="283617" y="537"/>
                  </a:lnTo>
                  <a:lnTo>
                    <a:pt x="227988" y="0"/>
                  </a:lnTo>
                  <a:lnTo>
                    <a:pt x="174279" y="2234"/>
                  </a:lnTo>
                  <a:lnTo>
                    <a:pt x="155056" y="11058"/>
                  </a:lnTo>
                  <a:lnTo>
                    <a:pt x="141833" y="25898"/>
                  </a:lnTo>
                  <a:lnTo>
                    <a:pt x="107005" y="89327"/>
                  </a:lnTo>
                  <a:lnTo>
                    <a:pt x="99413" y="93432"/>
                  </a:lnTo>
                  <a:lnTo>
                    <a:pt x="51869" y="100288"/>
                  </a:lnTo>
                  <a:lnTo>
                    <a:pt x="26417" y="114890"/>
                  </a:lnTo>
                  <a:lnTo>
                    <a:pt x="21121" y="123343"/>
                  </a:lnTo>
                  <a:lnTo>
                    <a:pt x="6334" y="178244"/>
                  </a:lnTo>
                  <a:lnTo>
                    <a:pt x="5934" y="199639"/>
                  </a:lnTo>
                  <a:lnTo>
                    <a:pt x="7317" y="218507"/>
                  </a:lnTo>
                  <a:lnTo>
                    <a:pt x="0" y="2420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1" name="Group 110"/>
            <p:cNvGrpSpPr/>
            <p:nvPr/>
          </p:nvGrpSpPr>
          <p:grpSpPr>
            <a:xfrm>
              <a:off x="2675373" y="1359360"/>
              <a:ext cx="1158119" cy="1073908"/>
              <a:chOff x="2675373" y="1359360"/>
              <a:chExt cx="1158119" cy="1073908"/>
            </a:xfrm>
          </p:grpSpPr>
          <p:sp>
            <p:nvSpPr>
              <p:cNvPr id="93" name="Freeform 92"/>
              <p:cNvSpPr/>
              <p:nvPr/>
            </p:nvSpPr>
            <p:spPr>
              <a:xfrm>
                <a:off x="2833284" y="1633101"/>
                <a:ext cx="52643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221100">
                    <a:moveTo>
                      <a:pt x="0" y="0"/>
                    </a:moveTo>
                    <a:lnTo>
                      <a:pt x="14654" y="58617"/>
                    </a:lnTo>
                    <a:lnTo>
                      <a:pt x="20962" y="112791"/>
                    </a:lnTo>
                    <a:lnTo>
                      <a:pt x="30258" y="153393"/>
                    </a:lnTo>
                    <a:lnTo>
                      <a:pt x="47528" y="196026"/>
                    </a:lnTo>
                    <a:lnTo>
                      <a:pt x="52642" y="221099"/>
                    </a:lnTo>
                  </a:path>
                </a:pathLst>
              </a:custGeom>
              <a:ln w="3809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2753995" y="1557834"/>
                <a:ext cx="321446" cy="236283"/>
              </a:xfrm>
              <a:custGeom>
                <a:avLst/>
                <a:gdLst/>
                <a:ahLst/>
                <a:cxnLst/>
                <a:rect l="0" t="0" r="0" b="0"/>
                <a:pathLst>
                  <a:path w="321446" h="236283">
                    <a:moveTo>
                      <a:pt x="5590" y="117381"/>
                    </a:moveTo>
                    <a:lnTo>
                      <a:pt x="0" y="100614"/>
                    </a:lnTo>
                    <a:lnTo>
                      <a:pt x="376" y="83023"/>
                    </a:lnTo>
                    <a:lnTo>
                      <a:pt x="5612" y="63507"/>
                    </a:lnTo>
                    <a:lnTo>
                      <a:pt x="15738" y="43134"/>
                    </a:lnTo>
                    <a:lnTo>
                      <a:pt x="31157" y="28621"/>
                    </a:lnTo>
                    <a:lnTo>
                      <a:pt x="75241" y="4182"/>
                    </a:lnTo>
                    <a:lnTo>
                      <a:pt x="98547" y="0"/>
                    </a:lnTo>
                    <a:lnTo>
                      <a:pt x="120603" y="3211"/>
                    </a:lnTo>
                    <a:lnTo>
                      <a:pt x="142105" y="12437"/>
                    </a:lnTo>
                    <a:lnTo>
                      <a:pt x="168351" y="36374"/>
                    </a:lnTo>
                    <a:lnTo>
                      <a:pt x="185356" y="71282"/>
                    </a:lnTo>
                    <a:lnTo>
                      <a:pt x="187651" y="94553"/>
                    </a:lnTo>
                    <a:lnTo>
                      <a:pt x="179593" y="138089"/>
                    </a:lnTo>
                    <a:lnTo>
                      <a:pt x="164511" y="164331"/>
                    </a:lnTo>
                    <a:lnTo>
                      <a:pt x="163010" y="172078"/>
                    </a:lnTo>
                    <a:lnTo>
                      <a:pt x="164349" y="179582"/>
                    </a:lnTo>
                    <a:lnTo>
                      <a:pt x="167581" y="186925"/>
                    </a:lnTo>
                    <a:lnTo>
                      <a:pt x="188898" y="208437"/>
                    </a:lnTo>
                    <a:lnTo>
                      <a:pt x="248125" y="236072"/>
                    </a:lnTo>
                    <a:lnTo>
                      <a:pt x="258526" y="236282"/>
                    </a:lnTo>
                    <a:lnTo>
                      <a:pt x="279443" y="230278"/>
                    </a:lnTo>
                    <a:lnTo>
                      <a:pt x="321445" y="20160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3039869" y="1601516"/>
                <a:ext cx="102062" cy="126415"/>
              </a:xfrm>
              <a:custGeom>
                <a:avLst/>
                <a:gdLst/>
                <a:ahLst/>
                <a:cxnLst/>
                <a:rect l="0" t="0" r="0" b="0"/>
                <a:pathLst>
                  <a:path w="102062" h="126415">
                    <a:moveTo>
                      <a:pt x="46099" y="0"/>
                    </a:moveTo>
                    <a:lnTo>
                      <a:pt x="29332" y="5589"/>
                    </a:lnTo>
                    <a:lnTo>
                      <a:pt x="17980" y="17692"/>
                    </a:lnTo>
                    <a:lnTo>
                      <a:pt x="1160" y="59647"/>
                    </a:lnTo>
                    <a:lnTo>
                      <a:pt x="0" y="82662"/>
                    </a:lnTo>
                    <a:lnTo>
                      <a:pt x="4554" y="103419"/>
                    </a:lnTo>
                    <a:lnTo>
                      <a:pt x="14376" y="120444"/>
                    </a:lnTo>
                    <a:lnTo>
                      <a:pt x="21441" y="124749"/>
                    </a:lnTo>
                    <a:lnTo>
                      <a:pt x="38650" y="126414"/>
                    </a:lnTo>
                    <a:lnTo>
                      <a:pt x="54876" y="120135"/>
                    </a:lnTo>
                    <a:lnTo>
                      <a:pt x="84358" y="97040"/>
                    </a:lnTo>
                    <a:lnTo>
                      <a:pt x="100069" y="71257"/>
                    </a:lnTo>
                    <a:lnTo>
                      <a:pt x="102061" y="51557"/>
                    </a:lnTo>
                    <a:lnTo>
                      <a:pt x="97877" y="32273"/>
                    </a:lnTo>
                    <a:lnTo>
                      <a:pt x="88219" y="15903"/>
                    </a:lnTo>
                    <a:lnTo>
                      <a:pt x="80028" y="11772"/>
                    </a:lnTo>
                    <a:lnTo>
                      <a:pt x="25042" y="10528"/>
                    </a:lnTo>
                  </a:path>
                </a:pathLst>
              </a:custGeom>
              <a:ln w="3809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3204498" y="1548873"/>
                <a:ext cx="134155" cy="129275"/>
              </a:xfrm>
              <a:custGeom>
                <a:avLst/>
                <a:gdLst/>
                <a:ahLst/>
                <a:cxnLst/>
                <a:rect l="0" t="0" r="0" b="0"/>
                <a:pathLst>
                  <a:path w="134155" h="129275">
                    <a:moveTo>
                      <a:pt x="60455" y="0"/>
                    </a:moveTo>
                    <a:lnTo>
                      <a:pt x="36408" y="9576"/>
                    </a:lnTo>
                    <a:lnTo>
                      <a:pt x="22081" y="20244"/>
                    </a:lnTo>
                    <a:lnTo>
                      <a:pt x="6450" y="44993"/>
                    </a:lnTo>
                    <a:lnTo>
                      <a:pt x="0" y="80142"/>
                    </a:lnTo>
                    <a:lnTo>
                      <a:pt x="4730" y="100350"/>
                    </a:lnTo>
                    <a:lnTo>
                      <a:pt x="9267" y="109014"/>
                    </a:lnTo>
                    <a:lnTo>
                      <a:pt x="23666" y="121761"/>
                    </a:lnTo>
                    <a:lnTo>
                      <a:pt x="32420" y="126797"/>
                    </a:lnTo>
                    <a:lnTo>
                      <a:pt x="51504" y="129274"/>
                    </a:lnTo>
                    <a:lnTo>
                      <a:pt x="92352" y="121332"/>
                    </a:lnTo>
                    <a:lnTo>
                      <a:pt x="118129" y="106270"/>
                    </a:lnTo>
                    <a:lnTo>
                      <a:pt x="127031" y="96755"/>
                    </a:lnTo>
                    <a:lnTo>
                      <a:pt x="134154" y="8422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3311529" y="1359360"/>
                <a:ext cx="69238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69238" h="273742">
                    <a:moveTo>
                      <a:pt x="6066" y="0"/>
                    </a:moveTo>
                    <a:lnTo>
                      <a:pt x="0" y="32452"/>
                    </a:lnTo>
                    <a:lnTo>
                      <a:pt x="10625" y="89932"/>
                    </a:lnTo>
                    <a:lnTo>
                      <a:pt x="23821" y="144323"/>
                    </a:lnTo>
                    <a:lnTo>
                      <a:pt x="37692" y="197008"/>
                    </a:lnTo>
                    <a:lnTo>
                      <a:pt x="58712" y="256707"/>
                    </a:lnTo>
                    <a:lnTo>
                      <a:pt x="69237" y="27374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3374594" y="1443588"/>
                <a:ext cx="111458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11458" h="168457">
                    <a:moveTo>
                      <a:pt x="58815" y="0"/>
                    </a:moveTo>
                    <a:lnTo>
                      <a:pt x="53225" y="16768"/>
                    </a:lnTo>
                    <a:lnTo>
                      <a:pt x="41123" y="31239"/>
                    </a:lnTo>
                    <a:lnTo>
                      <a:pt x="10346" y="65182"/>
                    </a:lnTo>
                    <a:lnTo>
                      <a:pt x="2178" y="88242"/>
                    </a:lnTo>
                    <a:lnTo>
                      <a:pt x="0" y="100942"/>
                    </a:lnTo>
                    <a:lnTo>
                      <a:pt x="2058" y="111748"/>
                    </a:lnTo>
                    <a:lnTo>
                      <a:pt x="13702" y="129995"/>
                    </a:lnTo>
                    <a:lnTo>
                      <a:pt x="39989" y="147832"/>
                    </a:lnTo>
                    <a:lnTo>
                      <a:pt x="79142" y="163169"/>
                    </a:lnTo>
                    <a:lnTo>
                      <a:pt x="111457" y="16845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3486051" y="1464645"/>
                <a:ext cx="63172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73701">
                    <a:moveTo>
                      <a:pt x="0" y="0"/>
                    </a:moveTo>
                    <a:lnTo>
                      <a:pt x="49498" y="59593"/>
                    </a:lnTo>
                    <a:lnTo>
                      <a:pt x="63171" y="7370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3553775" y="1401474"/>
                <a:ext cx="37562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37562" h="336913">
                    <a:moveTo>
                      <a:pt x="37561" y="0"/>
                    </a:moveTo>
                    <a:lnTo>
                      <a:pt x="23090" y="33622"/>
                    </a:lnTo>
                    <a:lnTo>
                      <a:pt x="17805" y="88443"/>
                    </a:lnTo>
                    <a:lnTo>
                      <a:pt x="11172" y="149662"/>
                    </a:lnTo>
                    <a:lnTo>
                      <a:pt x="7002" y="206814"/>
                    </a:lnTo>
                    <a:lnTo>
                      <a:pt x="3059" y="263164"/>
                    </a:lnTo>
                    <a:lnTo>
                      <a:pt x="0" y="290097"/>
                    </a:lnTo>
                    <a:lnTo>
                      <a:pt x="5975" y="33691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2675373" y="2076021"/>
                <a:ext cx="157912" cy="357247"/>
              </a:xfrm>
              <a:custGeom>
                <a:avLst/>
                <a:gdLst/>
                <a:ahLst/>
                <a:cxnLst/>
                <a:rect l="0" t="0" r="0" b="0"/>
                <a:pathLst>
                  <a:path w="157912" h="357247">
                    <a:moveTo>
                      <a:pt x="10512" y="357246"/>
                    </a:moveTo>
                    <a:lnTo>
                      <a:pt x="2179" y="319768"/>
                    </a:lnTo>
                    <a:lnTo>
                      <a:pt x="417" y="268345"/>
                    </a:lnTo>
                    <a:lnTo>
                      <a:pt x="69" y="211957"/>
                    </a:lnTo>
                    <a:lnTo>
                      <a:pt x="0" y="148826"/>
                    </a:lnTo>
                    <a:lnTo>
                      <a:pt x="1161" y="127744"/>
                    </a:lnTo>
                    <a:lnTo>
                      <a:pt x="3108" y="127036"/>
                    </a:lnTo>
                    <a:lnTo>
                      <a:pt x="39387" y="173988"/>
                    </a:lnTo>
                    <a:lnTo>
                      <a:pt x="46140" y="176582"/>
                    </a:lnTo>
                    <a:lnTo>
                      <a:pt x="52981" y="175972"/>
                    </a:lnTo>
                    <a:lnTo>
                      <a:pt x="66822" y="169055"/>
                    </a:lnTo>
                    <a:lnTo>
                      <a:pt x="80772" y="158182"/>
                    </a:lnTo>
                    <a:lnTo>
                      <a:pt x="91652" y="139311"/>
                    </a:lnTo>
                    <a:lnTo>
                      <a:pt x="101234" y="102380"/>
                    </a:lnTo>
                    <a:lnTo>
                      <a:pt x="110061" y="47979"/>
                    </a:lnTo>
                    <a:lnTo>
                      <a:pt x="115834" y="362"/>
                    </a:lnTo>
                    <a:lnTo>
                      <a:pt x="118161" y="0"/>
                    </a:lnTo>
                    <a:lnTo>
                      <a:pt x="120883" y="3269"/>
                    </a:lnTo>
                    <a:lnTo>
                      <a:pt x="125609" y="66209"/>
                    </a:lnTo>
                    <a:lnTo>
                      <a:pt x="129233" y="116205"/>
                    </a:lnTo>
                    <a:lnTo>
                      <a:pt x="137715" y="164944"/>
                    </a:lnTo>
                    <a:lnTo>
                      <a:pt x="145473" y="223334"/>
                    </a:lnTo>
                    <a:lnTo>
                      <a:pt x="148175" y="277589"/>
                    </a:lnTo>
                    <a:lnTo>
                      <a:pt x="157911" y="31513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2903813" y="2212169"/>
                <a:ext cx="100599" cy="141186"/>
              </a:xfrm>
              <a:custGeom>
                <a:avLst/>
                <a:gdLst/>
                <a:ahLst/>
                <a:cxnLst/>
                <a:rect l="0" t="0" r="0" b="0"/>
                <a:pathLst>
                  <a:path w="100599" h="141186">
                    <a:moveTo>
                      <a:pt x="55813" y="0"/>
                    </a:moveTo>
                    <a:lnTo>
                      <a:pt x="26505" y="34897"/>
                    </a:lnTo>
                    <a:lnTo>
                      <a:pt x="169" y="95047"/>
                    </a:lnTo>
                    <a:lnTo>
                      <a:pt x="0" y="105479"/>
                    </a:lnTo>
                    <a:lnTo>
                      <a:pt x="6051" y="126428"/>
                    </a:lnTo>
                    <a:lnTo>
                      <a:pt x="13280" y="133418"/>
                    </a:lnTo>
                    <a:lnTo>
                      <a:pt x="33790" y="141185"/>
                    </a:lnTo>
                    <a:lnTo>
                      <a:pt x="55384" y="138398"/>
                    </a:lnTo>
                    <a:lnTo>
                      <a:pt x="66055" y="134379"/>
                    </a:lnTo>
                    <a:lnTo>
                      <a:pt x="81032" y="120555"/>
                    </a:lnTo>
                    <a:lnTo>
                      <a:pt x="100179" y="83085"/>
                    </a:lnTo>
                    <a:lnTo>
                      <a:pt x="100598" y="72937"/>
                    </a:lnTo>
                    <a:lnTo>
                      <a:pt x="94825" y="52304"/>
                    </a:lnTo>
                    <a:lnTo>
                      <a:pt x="81341" y="34554"/>
                    </a:lnTo>
                    <a:lnTo>
                      <a:pt x="60258" y="17647"/>
                    </a:lnTo>
                    <a:lnTo>
                      <a:pt x="45285" y="1052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3038265" y="2201640"/>
                <a:ext cx="85627" cy="113366"/>
              </a:xfrm>
              <a:custGeom>
                <a:avLst/>
                <a:gdLst/>
                <a:ahLst/>
                <a:cxnLst/>
                <a:rect l="0" t="0" r="0" b="0"/>
                <a:pathLst>
                  <a:path w="85627" h="113366">
                    <a:moveTo>
                      <a:pt x="5589" y="10529"/>
                    </a:moveTo>
                    <a:lnTo>
                      <a:pt x="0" y="27296"/>
                    </a:lnTo>
                    <a:lnTo>
                      <a:pt x="375" y="44887"/>
                    </a:lnTo>
                    <a:lnTo>
                      <a:pt x="10148" y="84776"/>
                    </a:lnTo>
                    <a:lnTo>
                      <a:pt x="25527" y="110387"/>
                    </a:lnTo>
                    <a:lnTo>
                      <a:pt x="32919" y="113365"/>
                    </a:lnTo>
                    <a:lnTo>
                      <a:pt x="41357" y="113012"/>
                    </a:lnTo>
                    <a:lnTo>
                      <a:pt x="58920" y="106379"/>
                    </a:lnTo>
                    <a:lnTo>
                      <a:pt x="74526" y="95633"/>
                    </a:lnTo>
                    <a:lnTo>
                      <a:pt x="83021" y="76819"/>
                    </a:lnTo>
                    <a:lnTo>
                      <a:pt x="85626" y="54029"/>
                    </a:lnTo>
                    <a:lnTo>
                      <a:pt x="79288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3170196" y="2176723"/>
                <a:ext cx="105286" cy="11484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14849">
                    <a:moveTo>
                      <a:pt x="0" y="35446"/>
                    </a:moveTo>
                    <a:lnTo>
                      <a:pt x="17959" y="89321"/>
                    </a:lnTo>
                    <a:lnTo>
                      <a:pt x="24749" y="109693"/>
                    </a:lnTo>
                    <a:lnTo>
                      <a:pt x="24688" y="114189"/>
                    </a:lnTo>
                    <a:lnTo>
                      <a:pt x="22308" y="114848"/>
                    </a:lnTo>
                    <a:lnTo>
                      <a:pt x="18381" y="112947"/>
                    </a:lnTo>
                    <a:lnTo>
                      <a:pt x="10899" y="98356"/>
                    </a:lnTo>
                    <a:lnTo>
                      <a:pt x="3230" y="63834"/>
                    </a:lnTo>
                    <a:lnTo>
                      <a:pt x="4076" y="27089"/>
                    </a:lnTo>
                    <a:lnTo>
                      <a:pt x="6227" y="15837"/>
                    </a:lnTo>
                    <a:lnTo>
                      <a:pt x="12340" y="8335"/>
                    </a:lnTo>
                    <a:lnTo>
                      <a:pt x="31611" y="0"/>
                    </a:lnTo>
                    <a:lnTo>
                      <a:pt x="40961" y="117"/>
                    </a:lnTo>
                    <a:lnTo>
                      <a:pt x="57589" y="6486"/>
                    </a:lnTo>
                    <a:lnTo>
                      <a:pt x="69659" y="20235"/>
                    </a:lnTo>
                    <a:lnTo>
                      <a:pt x="96781" y="67801"/>
                    </a:lnTo>
                    <a:lnTo>
                      <a:pt x="105285" y="10914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3296538" y="1991070"/>
                <a:ext cx="52643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273742">
                    <a:moveTo>
                      <a:pt x="0" y="0"/>
                    </a:moveTo>
                    <a:lnTo>
                      <a:pt x="3119" y="42692"/>
                    </a:lnTo>
                    <a:lnTo>
                      <a:pt x="14654" y="95521"/>
                    </a:lnTo>
                    <a:lnTo>
                      <a:pt x="24749" y="145156"/>
                    </a:lnTo>
                    <a:lnTo>
                      <a:pt x="38640" y="204755"/>
                    </a:lnTo>
                    <a:lnTo>
                      <a:pt x="49530" y="248416"/>
                    </a:lnTo>
                    <a:lnTo>
                      <a:pt x="52642" y="27374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3233367" y="2054241"/>
                <a:ext cx="168457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73701">
                    <a:moveTo>
                      <a:pt x="168456" y="0"/>
                    </a:moveTo>
                    <a:lnTo>
                      <a:pt x="114581" y="27511"/>
                    </a:lnTo>
                    <a:lnTo>
                      <a:pt x="57420" y="51138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3418300" y="2137921"/>
                <a:ext cx="162508" cy="105954"/>
              </a:xfrm>
              <a:custGeom>
                <a:avLst/>
                <a:gdLst/>
                <a:ahLst/>
                <a:cxnLst/>
                <a:rect l="0" t="0" r="0" b="0"/>
                <a:pathLst>
                  <a:path w="162508" h="105954">
                    <a:moveTo>
                      <a:pt x="78279" y="21605"/>
                    </a:moveTo>
                    <a:lnTo>
                      <a:pt x="67101" y="4838"/>
                    </a:lnTo>
                    <a:lnTo>
                      <a:pt x="60298" y="1068"/>
                    </a:lnTo>
                    <a:lnTo>
                      <a:pt x="43382" y="0"/>
                    </a:lnTo>
                    <a:lnTo>
                      <a:pt x="14127" y="11564"/>
                    </a:lnTo>
                    <a:lnTo>
                      <a:pt x="7435" y="19590"/>
                    </a:lnTo>
                    <a:lnTo>
                      <a:pt x="0" y="40987"/>
                    </a:lnTo>
                    <a:lnTo>
                      <a:pt x="1403" y="73751"/>
                    </a:lnTo>
                    <a:lnTo>
                      <a:pt x="9407" y="91964"/>
                    </a:lnTo>
                    <a:lnTo>
                      <a:pt x="14817" y="100097"/>
                    </a:lnTo>
                    <a:lnTo>
                      <a:pt x="23103" y="104349"/>
                    </a:lnTo>
                    <a:lnTo>
                      <a:pt x="44788" y="105953"/>
                    </a:lnTo>
                    <a:lnTo>
                      <a:pt x="63784" y="99647"/>
                    </a:lnTo>
                    <a:lnTo>
                      <a:pt x="72126" y="94690"/>
                    </a:lnTo>
                    <a:lnTo>
                      <a:pt x="77686" y="86706"/>
                    </a:lnTo>
                    <a:lnTo>
                      <a:pt x="85513" y="53113"/>
                    </a:lnTo>
                    <a:lnTo>
                      <a:pt x="87343" y="27030"/>
                    </a:lnTo>
                    <a:lnTo>
                      <a:pt x="89001" y="22882"/>
                    </a:lnTo>
                    <a:lnTo>
                      <a:pt x="91276" y="24796"/>
                    </a:lnTo>
                    <a:lnTo>
                      <a:pt x="113201" y="72333"/>
                    </a:lnTo>
                    <a:lnTo>
                      <a:pt x="119108" y="79990"/>
                    </a:lnTo>
                    <a:lnTo>
                      <a:pt x="135030" y="88498"/>
                    </a:lnTo>
                    <a:lnTo>
                      <a:pt x="162507" y="9530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3601865" y="2127941"/>
                <a:ext cx="31586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15814">
                    <a:moveTo>
                      <a:pt x="0" y="0"/>
                    </a:moveTo>
                    <a:lnTo>
                      <a:pt x="3119" y="42691"/>
                    </a:lnTo>
                    <a:lnTo>
                      <a:pt x="17958" y="92493"/>
                    </a:lnTo>
                    <a:lnTo>
                      <a:pt x="31585" y="11581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3559750" y="2033184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3696621" y="2085406"/>
                <a:ext cx="136871" cy="132481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32481">
                    <a:moveTo>
                      <a:pt x="0" y="95177"/>
                    </a:moveTo>
                    <a:lnTo>
                      <a:pt x="15641" y="113158"/>
                    </a:lnTo>
                    <a:lnTo>
                      <a:pt x="25171" y="132480"/>
                    </a:lnTo>
                    <a:lnTo>
                      <a:pt x="13067" y="71682"/>
                    </a:lnTo>
                    <a:lnTo>
                      <a:pt x="14400" y="34403"/>
                    </a:lnTo>
                    <a:lnTo>
                      <a:pt x="16619" y="23076"/>
                    </a:lnTo>
                    <a:lnTo>
                      <a:pt x="21608" y="14354"/>
                    </a:lnTo>
                    <a:lnTo>
                      <a:pt x="36510" y="1544"/>
                    </a:lnTo>
                    <a:lnTo>
                      <a:pt x="44227" y="0"/>
                    </a:lnTo>
                    <a:lnTo>
                      <a:pt x="51711" y="1310"/>
                    </a:lnTo>
                    <a:lnTo>
                      <a:pt x="66267" y="9005"/>
                    </a:lnTo>
                    <a:lnTo>
                      <a:pt x="80535" y="20224"/>
                    </a:lnTo>
                    <a:lnTo>
                      <a:pt x="113751" y="74935"/>
                    </a:lnTo>
                    <a:lnTo>
                      <a:pt x="136870" y="11623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3370238" y="2877898"/>
              <a:ext cx="1642446" cy="797732"/>
              <a:chOff x="3370238" y="2877898"/>
              <a:chExt cx="1642446" cy="797732"/>
            </a:xfrm>
          </p:grpSpPr>
          <p:sp>
            <p:nvSpPr>
              <p:cNvPr id="112" name="Freeform 111"/>
              <p:cNvSpPr/>
              <p:nvPr/>
            </p:nvSpPr>
            <p:spPr>
              <a:xfrm>
                <a:off x="3370238" y="2877898"/>
                <a:ext cx="210699" cy="226819"/>
              </a:xfrm>
              <a:custGeom>
                <a:avLst/>
                <a:gdLst/>
                <a:ahLst/>
                <a:cxnLst/>
                <a:rect l="0" t="0" r="0" b="0"/>
                <a:pathLst>
                  <a:path w="210699" h="226819">
                    <a:moveTo>
                      <a:pt x="210569" y="18623"/>
                    </a:moveTo>
                    <a:lnTo>
                      <a:pt x="155525" y="1834"/>
                    </a:lnTo>
                    <a:lnTo>
                      <a:pt x="118740" y="0"/>
                    </a:lnTo>
                    <a:lnTo>
                      <a:pt x="85095" y="7516"/>
                    </a:lnTo>
                    <a:lnTo>
                      <a:pt x="45404" y="30423"/>
                    </a:lnTo>
                    <a:lnTo>
                      <a:pt x="30708" y="44924"/>
                    </a:lnTo>
                    <a:lnTo>
                      <a:pt x="20277" y="63068"/>
                    </a:lnTo>
                    <a:lnTo>
                      <a:pt x="19367" y="71649"/>
                    </a:lnTo>
                    <a:lnTo>
                      <a:pt x="24595" y="87424"/>
                    </a:lnTo>
                    <a:lnTo>
                      <a:pt x="37837" y="99114"/>
                    </a:lnTo>
                    <a:lnTo>
                      <a:pt x="98424" y="123580"/>
                    </a:lnTo>
                    <a:lnTo>
                      <a:pt x="157023" y="141412"/>
                    </a:lnTo>
                    <a:lnTo>
                      <a:pt x="188075" y="153141"/>
                    </a:lnTo>
                    <a:lnTo>
                      <a:pt x="204861" y="164586"/>
                    </a:lnTo>
                    <a:lnTo>
                      <a:pt x="209103" y="172084"/>
                    </a:lnTo>
                    <a:lnTo>
                      <a:pt x="210698" y="189773"/>
                    </a:lnTo>
                    <a:lnTo>
                      <a:pt x="207145" y="197064"/>
                    </a:lnTo>
                    <a:lnTo>
                      <a:pt x="193840" y="208284"/>
                    </a:lnTo>
                    <a:lnTo>
                      <a:pt x="166618" y="221178"/>
                    </a:lnTo>
                    <a:lnTo>
                      <a:pt x="125147" y="226818"/>
                    </a:lnTo>
                    <a:lnTo>
                      <a:pt x="74373" y="221488"/>
                    </a:lnTo>
                    <a:lnTo>
                      <a:pt x="26736" y="219222"/>
                    </a:lnTo>
                    <a:lnTo>
                      <a:pt x="0" y="21866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3619565" y="3033391"/>
                <a:ext cx="105283" cy="132163"/>
              </a:xfrm>
              <a:custGeom>
                <a:avLst/>
                <a:gdLst/>
                <a:ahLst/>
                <a:cxnLst/>
                <a:rect l="0" t="0" r="0" b="0"/>
                <a:pathLst>
                  <a:path w="105283" h="132163">
                    <a:moveTo>
                      <a:pt x="77056" y="21057"/>
                    </a:moveTo>
                    <a:lnTo>
                      <a:pt x="60288" y="15468"/>
                    </a:lnTo>
                    <a:lnTo>
                      <a:pt x="53009" y="16161"/>
                    </a:lnTo>
                    <a:lnTo>
                      <a:pt x="38683" y="23171"/>
                    </a:lnTo>
                    <a:lnTo>
                      <a:pt x="17463" y="40271"/>
                    </a:lnTo>
                    <a:lnTo>
                      <a:pt x="1947" y="65745"/>
                    </a:lnTo>
                    <a:lnTo>
                      <a:pt x="0" y="85372"/>
                    </a:lnTo>
                    <a:lnTo>
                      <a:pt x="4204" y="104624"/>
                    </a:lnTo>
                    <a:lnTo>
                      <a:pt x="13872" y="120979"/>
                    </a:lnTo>
                    <a:lnTo>
                      <a:pt x="22065" y="126276"/>
                    </a:lnTo>
                    <a:lnTo>
                      <a:pt x="43647" y="132162"/>
                    </a:lnTo>
                    <a:lnTo>
                      <a:pt x="65717" y="128539"/>
                    </a:lnTo>
                    <a:lnTo>
                      <a:pt x="76515" y="124297"/>
                    </a:lnTo>
                    <a:lnTo>
                      <a:pt x="91634" y="110226"/>
                    </a:lnTo>
                    <a:lnTo>
                      <a:pt x="97303" y="101560"/>
                    </a:lnTo>
                    <a:lnTo>
                      <a:pt x="105282" y="67006"/>
                    </a:lnTo>
                    <a:lnTo>
                      <a:pt x="100909" y="43819"/>
                    </a:lnTo>
                    <a:lnTo>
                      <a:pt x="7705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3774115" y="3075505"/>
                <a:ext cx="101491" cy="103767"/>
              </a:xfrm>
              <a:custGeom>
                <a:avLst/>
                <a:gdLst/>
                <a:ahLst/>
                <a:cxnLst/>
                <a:rect l="0" t="0" r="0" b="0"/>
                <a:pathLst>
                  <a:path w="101491" h="103767">
                    <a:moveTo>
                      <a:pt x="38319" y="0"/>
                    </a:moveTo>
                    <a:lnTo>
                      <a:pt x="9011" y="29309"/>
                    </a:lnTo>
                    <a:lnTo>
                      <a:pt x="1897" y="48901"/>
                    </a:lnTo>
                    <a:lnTo>
                      <a:pt x="0" y="60677"/>
                    </a:lnTo>
                    <a:lnTo>
                      <a:pt x="4131" y="83120"/>
                    </a:lnTo>
                    <a:lnTo>
                      <a:pt x="8508" y="94018"/>
                    </a:lnTo>
                    <a:lnTo>
                      <a:pt x="16105" y="100113"/>
                    </a:lnTo>
                    <a:lnTo>
                      <a:pt x="37026" y="103766"/>
                    </a:lnTo>
                    <a:lnTo>
                      <a:pt x="58801" y="98371"/>
                    </a:lnTo>
                    <a:lnTo>
                      <a:pt x="69522" y="93656"/>
                    </a:lnTo>
                    <a:lnTo>
                      <a:pt x="84552" y="79060"/>
                    </a:lnTo>
                    <a:lnTo>
                      <a:pt x="90198" y="70254"/>
                    </a:lnTo>
                    <a:lnTo>
                      <a:pt x="10149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3970362" y="2991277"/>
                <a:ext cx="31586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252685">
                    <a:moveTo>
                      <a:pt x="31585" y="0"/>
                    </a:moveTo>
                    <a:lnTo>
                      <a:pt x="16931" y="58617"/>
                    </a:lnTo>
                    <a:lnTo>
                      <a:pt x="10623" y="118857"/>
                    </a:lnTo>
                    <a:lnTo>
                      <a:pt x="2445" y="173217"/>
                    </a:lnTo>
                    <a:lnTo>
                      <a:pt x="724" y="216270"/>
                    </a:lnTo>
                    <a:lnTo>
                      <a:pt x="0" y="2526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3907191" y="3096562"/>
                <a:ext cx="168457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42115">
                    <a:moveTo>
                      <a:pt x="168456" y="42114"/>
                    </a:moveTo>
                    <a:lnTo>
                      <a:pt x="113411" y="24156"/>
                    </a:lnTo>
                    <a:lnTo>
                      <a:pt x="62003" y="10447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4059352" y="2991277"/>
                <a:ext cx="106388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06388" h="336913">
                    <a:moveTo>
                      <a:pt x="37352" y="0"/>
                    </a:moveTo>
                    <a:lnTo>
                      <a:pt x="22698" y="58617"/>
                    </a:lnTo>
                    <a:lnTo>
                      <a:pt x="17560" y="121196"/>
                    </a:lnTo>
                    <a:lnTo>
                      <a:pt x="15500" y="172520"/>
                    </a:lnTo>
                    <a:lnTo>
                      <a:pt x="9170" y="223603"/>
                    </a:lnTo>
                    <a:lnTo>
                      <a:pt x="3319" y="280258"/>
                    </a:lnTo>
                    <a:lnTo>
                      <a:pt x="0" y="295355"/>
                    </a:lnTo>
                    <a:lnTo>
                      <a:pt x="16779" y="241059"/>
                    </a:lnTo>
                    <a:lnTo>
                      <a:pt x="20127" y="230896"/>
                    </a:lnTo>
                    <a:lnTo>
                      <a:pt x="33206" y="216484"/>
                    </a:lnTo>
                    <a:lnTo>
                      <a:pt x="41607" y="211003"/>
                    </a:lnTo>
                    <a:lnTo>
                      <a:pt x="60300" y="208033"/>
                    </a:lnTo>
                    <a:lnTo>
                      <a:pt x="70198" y="208879"/>
                    </a:lnTo>
                    <a:lnTo>
                      <a:pt x="87435" y="216057"/>
                    </a:lnTo>
                    <a:lnTo>
                      <a:pt x="95307" y="221247"/>
                    </a:lnTo>
                    <a:lnTo>
                      <a:pt x="100555" y="229387"/>
                    </a:lnTo>
                    <a:lnTo>
                      <a:pt x="106387" y="250908"/>
                    </a:lnTo>
                    <a:lnTo>
                      <a:pt x="104080" y="289333"/>
                    </a:lnTo>
                    <a:lnTo>
                      <a:pt x="89994" y="3369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4234417" y="3191319"/>
                <a:ext cx="209728" cy="242718"/>
              </a:xfrm>
              <a:custGeom>
                <a:avLst/>
                <a:gdLst/>
                <a:ahLst/>
                <a:cxnLst/>
                <a:rect l="0" t="0" r="0" b="0"/>
                <a:pathLst>
                  <a:path w="209728" h="242718">
                    <a:moveTo>
                      <a:pt x="20214" y="0"/>
                    </a:moveTo>
                    <a:lnTo>
                      <a:pt x="3426" y="56215"/>
                    </a:lnTo>
                    <a:lnTo>
                      <a:pt x="0" y="114786"/>
                    </a:lnTo>
                    <a:lnTo>
                      <a:pt x="4913" y="166173"/>
                    </a:lnTo>
                    <a:lnTo>
                      <a:pt x="19450" y="193776"/>
                    </a:lnTo>
                    <a:lnTo>
                      <a:pt x="26724" y="198204"/>
                    </a:lnTo>
                    <a:lnTo>
                      <a:pt x="44164" y="200005"/>
                    </a:lnTo>
                    <a:lnTo>
                      <a:pt x="52559" y="196507"/>
                    </a:lnTo>
                    <a:lnTo>
                      <a:pt x="68125" y="183263"/>
                    </a:lnTo>
                    <a:lnTo>
                      <a:pt x="84453" y="156075"/>
                    </a:lnTo>
                    <a:lnTo>
                      <a:pt x="88776" y="154353"/>
                    </a:lnTo>
                    <a:lnTo>
                      <a:pt x="92828" y="157884"/>
                    </a:lnTo>
                    <a:lnTo>
                      <a:pt x="117995" y="216704"/>
                    </a:lnTo>
                    <a:lnTo>
                      <a:pt x="131523" y="232013"/>
                    </a:lnTo>
                    <a:lnTo>
                      <a:pt x="149234" y="242717"/>
                    </a:lnTo>
                    <a:lnTo>
                      <a:pt x="157700" y="242530"/>
                    </a:lnTo>
                    <a:lnTo>
                      <a:pt x="165684" y="238896"/>
                    </a:lnTo>
                    <a:lnTo>
                      <a:pt x="188099" y="217013"/>
                    </a:lnTo>
                    <a:lnTo>
                      <a:pt x="195308" y="207846"/>
                    </a:lnTo>
                    <a:lnTo>
                      <a:pt x="203319" y="182063"/>
                    </a:lnTo>
                    <a:lnTo>
                      <a:pt x="208461" y="123441"/>
                    </a:lnTo>
                    <a:lnTo>
                      <a:pt x="209727" y="947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4499909" y="3338575"/>
                <a:ext cx="97603" cy="200185"/>
              </a:xfrm>
              <a:custGeom>
                <a:avLst/>
                <a:gdLst/>
                <a:ahLst/>
                <a:cxnLst/>
                <a:rect l="0" t="0" r="0" b="0"/>
                <a:pathLst>
                  <a:path w="97603" h="200185">
                    <a:moveTo>
                      <a:pt x="7406" y="42256"/>
                    </a:moveTo>
                    <a:lnTo>
                      <a:pt x="36715" y="80629"/>
                    </a:lnTo>
                    <a:lnTo>
                      <a:pt x="62494" y="96260"/>
                    </a:lnTo>
                    <a:lnTo>
                      <a:pt x="71037" y="96976"/>
                    </a:lnTo>
                    <a:lnTo>
                      <a:pt x="86769" y="91533"/>
                    </a:lnTo>
                    <a:lnTo>
                      <a:pt x="91901" y="84466"/>
                    </a:lnTo>
                    <a:lnTo>
                      <a:pt x="97602" y="64135"/>
                    </a:lnTo>
                    <a:lnTo>
                      <a:pt x="95222" y="31971"/>
                    </a:lnTo>
                    <a:lnTo>
                      <a:pt x="86990" y="13899"/>
                    </a:lnTo>
                    <a:lnTo>
                      <a:pt x="81519" y="5804"/>
                    </a:lnTo>
                    <a:lnTo>
                      <a:pt x="73192" y="1577"/>
                    </a:lnTo>
                    <a:lnTo>
                      <a:pt x="51462" y="0"/>
                    </a:lnTo>
                    <a:lnTo>
                      <a:pt x="32446" y="6318"/>
                    </a:lnTo>
                    <a:lnTo>
                      <a:pt x="24100" y="11279"/>
                    </a:lnTo>
                    <a:lnTo>
                      <a:pt x="11706" y="29268"/>
                    </a:lnTo>
                    <a:lnTo>
                      <a:pt x="3468" y="54031"/>
                    </a:lnTo>
                    <a:lnTo>
                      <a:pt x="0" y="99688"/>
                    </a:lnTo>
                    <a:lnTo>
                      <a:pt x="7032" y="142201"/>
                    </a:lnTo>
                    <a:lnTo>
                      <a:pt x="17378" y="166225"/>
                    </a:lnTo>
                    <a:lnTo>
                      <a:pt x="32895" y="182362"/>
                    </a:lnTo>
                    <a:lnTo>
                      <a:pt x="50320" y="192262"/>
                    </a:lnTo>
                    <a:lnTo>
                      <a:pt x="81106" y="2001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4644186" y="3391360"/>
                <a:ext cx="116138" cy="217766"/>
              </a:xfrm>
              <a:custGeom>
                <a:avLst/>
                <a:gdLst/>
                <a:ahLst/>
                <a:cxnLst/>
                <a:rect l="0" t="0" r="0" b="0"/>
                <a:pathLst>
                  <a:path w="116138" h="217766">
                    <a:moveTo>
                      <a:pt x="105285" y="0"/>
                    </a:moveTo>
                    <a:lnTo>
                      <a:pt x="62593" y="3120"/>
                    </a:lnTo>
                    <a:lnTo>
                      <a:pt x="43027" y="9575"/>
                    </a:lnTo>
                    <a:lnTo>
                      <a:pt x="26532" y="20243"/>
                    </a:lnTo>
                    <a:lnTo>
                      <a:pt x="14521" y="35903"/>
                    </a:lnTo>
                    <a:lnTo>
                      <a:pt x="9681" y="44993"/>
                    </a:lnTo>
                    <a:lnTo>
                      <a:pt x="8793" y="53392"/>
                    </a:lnTo>
                    <a:lnTo>
                      <a:pt x="14047" y="68963"/>
                    </a:lnTo>
                    <a:lnTo>
                      <a:pt x="27300" y="80563"/>
                    </a:lnTo>
                    <a:lnTo>
                      <a:pt x="86057" y="117645"/>
                    </a:lnTo>
                    <a:lnTo>
                      <a:pt x="110766" y="134944"/>
                    </a:lnTo>
                    <a:lnTo>
                      <a:pt x="114788" y="142605"/>
                    </a:lnTo>
                    <a:lnTo>
                      <a:pt x="116137" y="160476"/>
                    </a:lnTo>
                    <a:lnTo>
                      <a:pt x="104731" y="190268"/>
                    </a:lnTo>
                    <a:lnTo>
                      <a:pt x="89830" y="204667"/>
                    </a:lnTo>
                    <a:lnTo>
                      <a:pt x="70340" y="213795"/>
                    </a:lnTo>
                    <a:lnTo>
                      <a:pt x="35399" y="217765"/>
                    </a:lnTo>
                    <a:lnTo>
                      <a:pt x="0" y="2105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4854755" y="3328189"/>
                <a:ext cx="84230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84230" h="347441">
                    <a:moveTo>
                      <a:pt x="84229" y="0"/>
                    </a:moveTo>
                    <a:lnTo>
                      <a:pt x="69574" y="53027"/>
                    </a:lnTo>
                    <a:lnTo>
                      <a:pt x="48795" y="105578"/>
                    </a:lnTo>
                    <a:lnTo>
                      <a:pt x="36035" y="157624"/>
                    </a:lnTo>
                    <a:lnTo>
                      <a:pt x="24363" y="217789"/>
                    </a:lnTo>
                    <a:lnTo>
                      <a:pt x="18918" y="269641"/>
                    </a:lnTo>
                    <a:lnTo>
                      <a:pt x="4398" y="331475"/>
                    </a:lnTo>
                    <a:lnTo>
                      <a:pt x="0" y="34744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4833699" y="3380831"/>
                <a:ext cx="178985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47400">
                    <a:moveTo>
                      <a:pt x="178984" y="147399"/>
                    </a:moveTo>
                    <a:lnTo>
                      <a:pt x="125109" y="103077"/>
                    </a:lnTo>
                    <a:lnTo>
                      <a:pt x="63062" y="4309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5" name="Freeform 124"/>
          <p:cNvSpPr/>
          <p:nvPr/>
        </p:nvSpPr>
        <p:spPr>
          <a:xfrm>
            <a:off x="1743022" y="663257"/>
            <a:ext cx="1078616" cy="1705655"/>
          </a:xfrm>
          <a:custGeom>
            <a:avLst/>
            <a:gdLst/>
            <a:ahLst/>
            <a:cxnLst/>
            <a:rect l="0" t="0" r="0" b="0"/>
            <a:pathLst>
              <a:path w="1078616" h="1705655">
                <a:moveTo>
                  <a:pt x="1078615" y="84266"/>
                </a:moveTo>
                <a:lnTo>
                  <a:pt x="1061847" y="89855"/>
                </a:lnTo>
                <a:lnTo>
                  <a:pt x="1044257" y="89480"/>
                </a:lnTo>
                <a:lnTo>
                  <a:pt x="985616" y="83783"/>
                </a:lnTo>
                <a:lnTo>
                  <a:pt x="922537" y="69702"/>
                </a:lnTo>
                <a:lnTo>
                  <a:pt x="859955" y="60944"/>
                </a:lnTo>
                <a:lnTo>
                  <a:pt x="837543" y="57523"/>
                </a:lnTo>
                <a:lnTo>
                  <a:pt x="778370" y="62229"/>
                </a:lnTo>
                <a:lnTo>
                  <a:pt x="718195" y="54747"/>
                </a:lnTo>
                <a:lnTo>
                  <a:pt x="658539" y="44547"/>
                </a:lnTo>
                <a:lnTo>
                  <a:pt x="604973" y="27967"/>
                </a:lnTo>
                <a:lnTo>
                  <a:pt x="549089" y="13667"/>
                </a:lnTo>
                <a:lnTo>
                  <a:pt x="525075" y="9605"/>
                </a:lnTo>
                <a:lnTo>
                  <a:pt x="506604" y="0"/>
                </a:lnTo>
                <a:lnTo>
                  <a:pt x="499572" y="13"/>
                </a:lnTo>
                <a:lnTo>
                  <a:pt x="493715" y="3531"/>
                </a:lnTo>
                <a:lnTo>
                  <a:pt x="488640" y="9385"/>
                </a:lnTo>
                <a:lnTo>
                  <a:pt x="483002" y="28369"/>
                </a:lnTo>
                <a:lnTo>
                  <a:pt x="481665" y="51234"/>
                </a:lnTo>
                <a:lnTo>
                  <a:pt x="487820" y="110722"/>
                </a:lnTo>
                <a:lnTo>
                  <a:pt x="482247" y="131509"/>
                </a:lnTo>
                <a:lnTo>
                  <a:pt x="474311" y="150886"/>
                </a:lnTo>
                <a:lnTo>
                  <a:pt x="469216" y="201454"/>
                </a:lnTo>
                <a:lnTo>
                  <a:pt x="462621" y="250914"/>
                </a:lnTo>
                <a:lnTo>
                  <a:pt x="447792" y="278182"/>
                </a:lnTo>
                <a:lnTo>
                  <a:pt x="428581" y="301080"/>
                </a:lnTo>
                <a:lnTo>
                  <a:pt x="421821" y="303678"/>
                </a:lnTo>
                <a:lnTo>
                  <a:pt x="414974" y="303070"/>
                </a:lnTo>
                <a:lnTo>
                  <a:pt x="408070" y="300325"/>
                </a:lnTo>
                <a:lnTo>
                  <a:pt x="397280" y="287917"/>
                </a:lnTo>
                <a:lnTo>
                  <a:pt x="389754" y="269534"/>
                </a:lnTo>
                <a:lnTo>
                  <a:pt x="384527" y="206077"/>
                </a:lnTo>
                <a:lnTo>
                  <a:pt x="390326" y="184807"/>
                </a:lnTo>
                <a:lnTo>
                  <a:pt x="414974" y="125963"/>
                </a:lnTo>
                <a:lnTo>
                  <a:pt x="418599" y="115574"/>
                </a:lnTo>
                <a:lnTo>
                  <a:pt x="417506" y="107477"/>
                </a:lnTo>
                <a:lnTo>
                  <a:pt x="413267" y="100910"/>
                </a:lnTo>
                <a:lnTo>
                  <a:pt x="399200" y="90493"/>
                </a:lnTo>
                <a:lnTo>
                  <a:pt x="341129" y="66957"/>
                </a:lnTo>
                <a:lnTo>
                  <a:pt x="311059" y="55091"/>
                </a:lnTo>
                <a:lnTo>
                  <a:pt x="250550" y="3368"/>
                </a:lnTo>
                <a:lnTo>
                  <a:pt x="245812" y="3427"/>
                </a:lnTo>
                <a:lnTo>
                  <a:pt x="242653" y="8147"/>
                </a:lnTo>
                <a:lnTo>
                  <a:pt x="240547" y="15972"/>
                </a:lnTo>
                <a:lnTo>
                  <a:pt x="240181" y="74212"/>
                </a:lnTo>
                <a:lnTo>
                  <a:pt x="237095" y="124351"/>
                </a:lnTo>
                <a:lnTo>
                  <a:pt x="239605" y="176195"/>
                </a:lnTo>
                <a:lnTo>
                  <a:pt x="254313" y="231293"/>
                </a:lnTo>
                <a:lnTo>
                  <a:pt x="262199" y="263140"/>
                </a:lnTo>
                <a:lnTo>
                  <a:pt x="255569" y="305342"/>
                </a:lnTo>
                <a:lnTo>
                  <a:pt x="245670" y="364070"/>
                </a:lnTo>
                <a:lnTo>
                  <a:pt x="220623" y="423034"/>
                </a:lnTo>
                <a:lnTo>
                  <a:pt x="210393" y="482976"/>
                </a:lnTo>
                <a:lnTo>
                  <a:pt x="194040" y="536810"/>
                </a:lnTo>
                <a:lnTo>
                  <a:pt x="173148" y="600146"/>
                </a:lnTo>
                <a:lnTo>
                  <a:pt x="143772" y="663332"/>
                </a:lnTo>
                <a:lnTo>
                  <a:pt x="128581" y="691799"/>
                </a:lnTo>
                <a:lnTo>
                  <a:pt x="87362" y="749458"/>
                </a:lnTo>
                <a:lnTo>
                  <a:pt x="64539" y="810899"/>
                </a:lnTo>
                <a:lnTo>
                  <a:pt x="49964" y="866516"/>
                </a:lnTo>
                <a:lnTo>
                  <a:pt x="47443" y="920147"/>
                </a:lnTo>
                <a:lnTo>
                  <a:pt x="45775" y="974631"/>
                </a:lnTo>
                <a:lnTo>
                  <a:pt x="37773" y="1036820"/>
                </a:lnTo>
                <a:lnTo>
                  <a:pt x="25036" y="1094272"/>
                </a:lnTo>
                <a:lnTo>
                  <a:pt x="8122" y="1147548"/>
                </a:lnTo>
                <a:lnTo>
                  <a:pt x="0" y="1179201"/>
                </a:lnTo>
                <a:lnTo>
                  <a:pt x="6551" y="1221338"/>
                </a:lnTo>
                <a:lnTo>
                  <a:pt x="13521" y="1269046"/>
                </a:lnTo>
                <a:lnTo>
                  <a:pt x="13728" y="1322360"/>
                </a:lnTo>
                <a:lnTo>
                  <a:pt x="6127" y="1384298"/>
                </a:lnTo>
                <a:lnTo>
                  <a:pt x="16348" y="1441718"/>
                </a:lnTo>
                <a:lnTo>
                  <a:pt x="32931" y="1494989"/>
                </a:lnTo>
                <a:lnTo>
                  <a:pt x="53854" y="1558247"/>
                </a:lnTo>
                <a:lnTo>
                  <a:pt x="65543" y="1588669"/>
                </a:lnTo>
                <a:lnTo>
                  <a:pt x="101934" y="1650543"/>
                </a:lnTo>
                <a:lnTo>
                  <a:pt x="118134" y="1676457"/>
                </a:lnTo>
                <a:lnTo>
                  <a:pt x="126479" y="1692678"/>
                </a:lnTo>
                <a:lnTo>
                  <a:pt x="141579" y="1705654"/>
                </a:lnTo>
              </a:path>
            </a:pathLst>
          </a:custGeom>
          <a:ln w="38100" cap="flat" cmpd="sng" algn="ctr">
            <a:solidFill>
              <a:srgbClr val="00FF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1842920" y="758051"/>
            <a:ext cx="936604" cy="2483417"/>
          </a:xfrm>
          <a:custGeom>
            <a:avLst/>
            <a:gdLst/>
            <a:ahLst/>
            <a:cxnLst/>
            <a:rect l="0" t="0" r="0" b="0"/>
            <a:pathLst>
              <a:path w="936604" h="2483417">
                <a:moveTo>
                  <a:pt x="10095" y="1558218"/>
                </a:moveTo>
                <a:lnTo>
                  <a:pt x="1762" y="1595696"/>
                </a:lnTo>
                <a:lnTo>
                  <a:pt x="0" y="1647119"/>
                </a:lnTo>
                <a:lnTo>
                  <a:pt x="11077" y="1704846"/>
                </a:lnTo>
                <a:lnTo>
                  <a:pt x="18720" y="1725161"/>
                </a:lnTo>
                <a:lnTo>
                  <a:pt x="29916" y="1741990"/>
                </a:lnTo>
                <a:lnTo>
                  <a:pt x="32668" y="1750922"/>
                </a:lnTo>
                <a:lnTo>
                  <a:pt x="31583" y="1806383"/>
                </a:lnTo>
                <a:lnTo>
                  <a:pt x="42661" y="1862949"/>
                </a:lnTo>
                <a:lnTo>
                  <a:pt x="59357" y="1916109"/>
                </a:lnTo>
                <a:lnTo>
                  <a:pt x="80296" y="1979351"/>
                </a:lnTo>
                <a:lnTo>
                  <a:pt x="102513" y="2042528"/>
                </a:lnTo>
                <a:lnTo>
                  <a:pt x="133122" y="2104530"/>
                </a:lnTo>
                <a:lnTo>
                  <a:pt x="145102" y="2121168"/>
                </a:lnTo>
                <a:lnTo>
                  <a:pt x="161345" y="2133241"/>
                </a:lnTo>
                <a:lnTo>
                  <a:pt x="181432" y="2141337"/>
                </a:lnTo>
                <a:lnTo>
                  <a:pt x="240484" y="2152550"/>
                </a:lnTo>
                <a:lnTo>
                  <a:pt x="267352" y="2167805"/>
                </a:lnTo>
                <a:lnTo>
                  <a:pt x="304571" y="2203898"/>
                </a:lnTo>
                <a:lnTo>
                  <a:pt x="361033" y="2266860"/>
                </a:lnTo>
                <a:lnTo>
                  <a:pt x="380928" y="2289282"/>
                </a:lnTo>
                <a:lnTo>
                  <a:pt x="412323" y="2342193"/>
                </a:lnTo>
                <a:lnTo>
                  <a:pt x="425192" y="2399521"/>
                </a:lnTo>
                <a:lnTo>
                  <a:pt x="454424" y="2454518"/>
                </a:lnTo>
                <a:lnTo>
                  <a:pt x="468447" y="2468571"/>
                </a:lnTo>
                <a:lnTo>
                  <a:pt x="477100" y="2473956"/>
                </a:lnTo>
                <a:lnTo>
                  <a:pt x="496073" y="2476819"/>
                </a:lnTo>
                <a:lnTo>
                  <a:pt x="516204" y="2476533"/>
                </a:lnTo>
                <a:lnTo>
                  <a:pt x="573792" y="2483416"/>
                </a:lnTo>
                <a:lnTo>
                  <a:pt x="633759" y="2476220"/>
                </a:lnTo>
                <a:lnTo>
                  <a:pt x="692218" y="2467228"/>
                </a:lnTo>
                <a:lnTo>
                  <a:pt x="709444" y="2465251"/>
                </a:lnTo>
                <a:lnTo>
                  <a:pt x="716144" y="2461214"/>
                </a:lnTo>
                <a:lnTo>
                  <a:pt x="726707" y="2447370"/>
                </a:lnTo>
                <a:lnTo>
                  <a:pt x="733641" y="2414256"/>
                </a:lnTo>
                <a:lnTo>
                  <a:pt x="737154" y="2362315"/>
                </a:lnTo>
                <a:lnTo>
                  <a:pt x="751140" y="2306259"/>
                </a:lnTo>
                <a:lnTo>
                  <a:pt x="780769" y="2251681"/>
                </a:lnTo>
                <a:lnTo>
                  <a:pt x="792294" y="2221093"/>
                </a:lnTo>
                <a:lnTo>
                  <a:pt x="793307" y="2200270"/>
                </a:lnTo>
                <a:lnTo>
                  <a:pt x="788688" y="2179316"/>
                </a:lnTo>
                <a:lnTo>
                  <a:pt x="765725" y="2126746"/>
                </a:lnTo>
                <a:lnTo>
                  <a:pt x="752447" y="2068899"/>
                </a:lnTo>
                <a:lnTo>
                  <a:pt x="717248" y="2005699"/>
                </a:lnTo>
                <a:lnTo>
                  <a:pt x="662793" y="1947842"/>
                </a:lnTo>
                <a:lnTo>
                  <a:pt x="599689" y="1884603"/>
                </a:lnTo>
                <a:lnTo>
                  <a:pt x="544709" y="1827280"/>
                </a:lnTo>
                <a:lnTo>
                  <a:pt x="504284" y="1766319"/>
                </a:lnTo>
                <a:lnTo>
                  <a:pt x="461353" y="1704009"/>
                </a:lnTo>
                <a:lnTo>
                  <a:pt x="418076" y="1648612"/>
                </a:lnTo>
                <a:lnTo>
                  <a:pt x="384610" y="1597826"/>
                </a:lnTo>
                <a:lnTo>
                  <a:pt x="365428" y="1574893"/>
                </a:lnTo>
                <a:lnTo>
                  <a:pt x="331967" y="1524125"/>
                </a:lnTo>
                <a:lnTo>
                  <a:pt x="312785" y="1501193"/>
                </a:lnTo>
                <a:lnTo>
                  <a:pt x="291432" y="1452356"/>
                </a:lnTo>
                <a:lnTo>
                  <a:pt x="286087" y="1415587"/>
                </a:lnTo>
                <a:lnTo>
                  <a:pt x="292686" y="1369647"/>
                </a:lnTo>
                <a:lnTo>
                  <a:pt x="303054" y="1310597"/>
                </a:lnTo>
                <a:lnTo>
                  <a:pt x="312984" y="1250439"/>
                </a:lnTo>
                <a:lnTo>
                  <a:pt x="322336" y="1189614"/>
                </a:lnTo>
                <a:lnTo>
                  <a:pt x="328356" y="1136364"/>
                </a:lnTo>
                <a:lnTo>
                  <a:pt x="343814" y="1075199"/>
                </a:lnTo>
                <a:lnTo>
                  <a:pt x="361087" y="1021435"/>
                </a:lnTo>
                <a:lnTo>
                  <a:pt x="371586" y="989729"/>
                </a:lnTo>
                <a:lnTo>
                  <a:pt x="384837" y="974884"/>
                </a:lnTo>
                <a:lnTo>
                  <a:pt x="393284" y="969287"/>
                </a:lnTo>
                <a:lnTo>
                  <a:pt x="450645" y="956448"/>
                </a:lnTo>
                <a:lnTo>
                  <a:pt x="472617" y="952683"/>
                </a:lnTo>
                <a:lnTo>
                  <a:pt x="525895" y="962739"/>
                </a:lnTo>
                <a:lnTo>
                  <a:pt x="586954" y="970967"/>
                </a:lnTo>
                <a:lnTo>
                  <a:pt x="642684" y="984139"/>
                </a:lnTo>
                <a:lnTo>
                  <a:pt x="695314" y="980482"/>
                </a:lnTo>
                <a:lnTo>
                  <a:pt x="745181" y="973825"/>
                </a:lnTo>
                <a:lnTo>
                  <a:pt x="754006" y="968581"/>
                </a:lnTo>
                <a:lnTo>
                  <a:pt x="766932" y="953396"/>
                </a:lnTo>
                <a:lnTo>
                  <a:pt x="773456" y="931829"/>
                </a:lnTo>
                <a:lnTo>
                  <a:pt x="775186" y="907816"/>
                </a:lnTo>
                <a:lnTo>
                  <a:pt x="769305" y="847531"/>
                </a:lnTo>
                <a:lnTo>
                  <a:pt x="759966" y="787210"/>
                </a:lnTo>
                <a:lnTo>
                  <a:pt x="758082" y="733006"/>
                </a:lnTo>
                <a:lnTo>
                  <a:pt x="763345" y="696819"/>
                </a:lnTo>
                <a:lnTo>
                  <a:pt x="777902" y="669459"/>
                </a:lnTo>
                <a:lnTo>
                  <a:pt x="817520" y="624924"/>
                </a:lnTo>
                <a:lnTo>
                  <a:pt x="851469" y="602727"/>
                </a:lnTo>
                <a:lnTo>
                  <a:pt x="867574" y="576719"/>
                </a:lnTo>
                <a:lnTo>
                  <a:pt x="887161" y="526116"/>
                </a:lnTo>
                <a:lnTo>
                  <a:pt x="884993" y="505231"/>
                </a:lnTo>
                <a:lnTo>
                  <a:pt x="876230" y="485420"/>
                </a:lnTo>
                <a:lnTo>
                  <a:pt x="860483" y="458773"/>
                </a:lnTo>
                <a:lnTo>
                  <a:pt x="855979" y="435137"/>
                </a:lnTo>
                <a:lnTo>
                  <a:pt x="859032" y="401111"/>
                </a:lnTo>
                <a:lnTo>
                  <a:pt x="879060" y="344457"/>
                </a:lnTo>
                <a:lnTo>
                  <a:pt x="890551" y="284094"/>
                </a:lnTo>
                <a:lnTo>
                  <a:pt x="899560" y="222693"/>
                </a:lnTo>
                <a:lnTo>
                  <a:pt x="905109" y="170894"/>
                </a:lnTo>
                <a:lnTo>
                  <a:pt x="913138" y="115602"/>
                </a:lnTo>
                <a:lnTo>
                  <a:pt x="923634" y="54001"/>
                </a:lnTo>
                <a:lnTo>
                  <a:pt x="936603" y="0"/>
                </a:lnTo>
              </a:path>
            </a:pathLst>
          </a:custGeom>
          <a:ln w="38100" cap="flat" cmpd="sng" algn="ctr">
            <a:solidFill>
              <a:srgbClr val="00FF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1569436" y="3383698"/>
            <a:ext cx="890130" cy="824325"/>
          </a:xfrm>
          <a:custGeom>
            <a:avLst/>
            <a:gdLst/>
            <a:ahLst/>
            <a:cxnLst/>
            <a:rect l="0" t="0" r="0" b="0"/>
            <a:pathLst>
              <a:path w="890130" h="824325">
                <a:moveTo>
                  <a:pt x="273051" y="143348"/>
                </a:moveTo>
                <a:lnTo>
                  <a:pt x="224120" y="146468"/>
                </a:lnTo>
                <a:lnTo>
                  <a:pt x="170578" y="158002"/>
                </a:lnTo>
                <a:lnTo>
                  <a:pt x="112374" y="189587"/>
                </a:lnTo>
                <a:lnTo>
                  <a:pt x="54146" y="232582"/>
                </a:lnTo>
                <a:lnTo>
                  <a:pt x="30246" y="268704"/>
                </a:lnTo>
                <a:lnTo>
                  <a:pt x="11096" y="322831"/>
                </a:lnTo>
                <a:lnTo>
                  <a:pt x="1638" y="378583"/>
                </a:lnTo>
                <a:lnTo>
                  <a:pt x="0" y="431806"/>
                </a:lnTo>
                <a:lnTo>
                  <a:pt x="10693" y="486440"/>
                </a:lnTo>
                <a:lnTo>
                  <a:pt x="28031" y="541662"/>
                </a:lnTo>
                <a:lnTo>
                  <a:pt x="59518" y="604752"/>
                </a:lnTo>
                <a:lnTo>
                  <a:pt x="106722" y="666135"/>
                </a:lnTo>
                <a:lnTo>
                  <a:pt x="170013" y="725301"/>
                </a:lnTo>
                <a:lnTo>
                  <a:pt x="193128" y="745627"/>
                </a:lnTo>
                <a:lnTo>
                  <a:pt x="254711" y="779527"/>
                </a:lnTo>
                <a:lnTo>
                  <a:pt x="310849" y="803714"/>
                </a:lnTo>
                <a:lnTo>
                  <a:pt x="357950" y="816304"/>
                </a:lnTo>
                <a:lnTo>
                  <a:pt x="420648" y="824324"/>
                </a:lnTo>
                <a:lnTo>
                  <a:pt x="483679" y="823581"/>
                </a:lnTo>
                <a:lnTo>
                  <a:pt x="546809" y="815951"/>
                </a:lnTo>
                <a:lnTo>
                  <a:pt x="600609" y="806282"/>
                </a:lnTo>
                <a:lnTo>
                  <a:pt x="661407" y="786945"/>
                </a:lnTo>
                <a:lnTo>
                  <a:pt x="712423" y="767402"/>
                </a:lnTo>
                <a:lnTo>
                  <a:pt x="756847" y="739837"/>
                </a:lnTo>
                <a:lnTo>
                  <a:pt x="812888" y="684584"/>
                </a:lnTo>
                <a:lnTo>
                  <a:pt x="854621" y="625884"/>
                </a:lnTo>
                <a:lnTo>
                  <a:pt x="880385" y="562751"/>
                </a:lnTo>
                <a:lnTo>
                  <a:pt x="890129" y="508211"/>
                </a:lnTo>
                <a:lnTo>
                  <a:pt x="889897" y="453837"/>
                </a:lnTo>
                <a:lnTo>
                  <a:pt x="882419" y="401851"/>
                </a:lnTo>
                <a:lnTo>
                  <a:pt x="869675" y="351353"/>
                </a:lnTo>
                <a:lnTo>
                  <a:pt x="846025" y="290626"/>
                </a:lnTo>
                <a:lnTo>
                  <a:pt x="832505" y="252237"/>
                </a:lnTo>
                <a:lnTo>
                  <a:pt x="793340" y="196465"/>
                </a:lnTo>
                <a:lnTo>
                  <a:pt x="734970" y="133042"/>
                </a:lnTo>
                <a:lnTo>
                  <a:pt x="673016" y="87524"/>
                </a:lnTo>
                <a:lnTo>
                  <a:pt x="614887" y="52144"/>
                </a:lnTo>
                <a:lnTo>
                  <a:pt x="561586" y="32439"/>
                </a:lnTo>
                <a:lnTo>
                  <a:pt x="499650" y="13681"/>
                </a:lnTo>
                <a:lnTo>
                  <a:pt x="444716" y="665"/>
                </a:lnTo>
                <a:lnTo>
                  <a:pt x="388805" y="0"/>
                </a:lnTo>
                <a:lnTo>
                  <a:pt x="337374" y="7678"/>
                </a:lnTo>
                <a:lnTo>
                  <a:pt x="279631" y="17362"/>
                </a:lnTo>
                <a:lnTo>
                  <a:pt x="236006" y="30760"/>
                </a:lnTo>
                <a:lnTo>
                  <a:pt x="184235" y="50659"/>
                </a:lnTo>
                <a:lnTo>
                  <a:pt x="137354" y="75430"/>
                </a:lnTo>
                <a:lnTo>
                  <a:pt x="74282" y="124922"/>
                </a:lnTo>
                <a:lnTo>
                  <a:pt x="20367" y="174934"/>
                </a:lnTo>
              </a:path>
            </a:pathLst>
          </a:custGeom>
          <a:ln w="38100" cap="flat" cmpd="sng" algn="ctr">
            <a:solidFill>
              <a:srgbClr val="00FF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2543444" y="3792273"/>
            <a:ext cx="973075" cy="756039"/>
            <a:chOff x="2543444" y="3792273"/>
            <a:chExt cx="973075" cy="756039"/>
          </a:xfrm>
        </p:grpSpPr>
        <p:sp>
          <p:nvSpPr>
            <p:cNvPr id="128" name="Freeform 127"/>
            <p:cNvSpPr/>
            <p:nvPr/>
          </p:nvSpPr>
          <p:spPr>
            <a:xfrm>
              <a:off x="2703163" y="3792273"/>
              <a:ext cx="813356" cy="756039"/>
            </a:xfrm>
            <a:custGeom>
              <a:avLst/>
              <a:gdLst/>
              <a:ahLst/>
              <a:cxnLst/>
              <a:rect l="0" t="0" r="0" b="0"/>
              <a:pathLst>
                <a:path w="813356" h="756039">
                  <a:moveTo>
                    <a:pt x="813355" y="40100"/>
                  </a:moveTo>
                  <a:lnTo>
                    <a:pt x="802176" y="23332"/>
                  </a:lnTo>
                  <a:lnTo>
                    <a:pt x="794204" y="19563"/>
                  </a:lnTo>
                  <a:lnTo>
                    <a:pt x="734548" y="18880"/>
                  </a:lnTo>
                  <a:lnTo>
                    <a:pt x="677198" y="24235"/>
                  </a:lnTo>
                  <a:lnTo>
                    <a:pt x="615530" y="19726"/>
                  </a:lnTo>
                  <a:lnTo>
                    <a:pt x="563535" y="22297"/>
                  </a:lnTo>
                  <a:lnTo>
                    <a:pt x="513534" y="28134"/>
                  </a:lnTo>
                  <a:lnTo>
                    <a:pt x="456111" y="17929"/>
                  </a:lnTo>
                  <a:lnTo>
                    <a:pt x="401669" y="2519"/>
                  </a:lnTo>
                  <a:lnTo>
                    <a:pt x="376140" y="0"/>
                  </a:lnTo>
                  <a:lnTo>
                    <a:pt x="352315" y="5120"/>
                  </a:lnTo>
                  <a:lnTo>
                    <a:pt x="290244" y="32393"/>
                  </a:lnTo>
                  <a:lnTo>
                    <a:pt x="263735" y="48345"/>
                  </a:lnTo>
                  <a:lnTo>
                    <a:pt x="205634" y="74604"/>
                  </a:lnTo>
                  <a:lnTo>
                    <a:pt x="191137" y="88190"/>
                  </a:lnTo>
                  <a:lnTo>
                    <a:pt x="163453" y="144740"/>
                  </a:lnTo>
                  <a:lnTo>
                    <a:pt x="131965" y="183442"/>
                  </a:lnTo>
                  <a:lnTo>
                    <a:pt x="86874" y="211401"/>
                  </a:lnTo>
                  <a:lnTo>
                    <a:pt x="85709" y="216302"/>
                  </a:lnTo>
                  <a:lnTo>
                    <a:pt x="87272" y="221909"/>
                  </a:lnTo>
                  <a:lnTo>
                    <a:pt x="106591" y="247718"/>
                  </a:lnTo>
                  <a:lnTo>
                    <a:pt x="126132" y="268383"/>
                  </a:lnTo>
                  <a:lnTo>
                    <a:pt x="133576" y="288568"/>
                  </a:lnTo>
                  <a:lnTo>
                    <a:pt x="139224" y="310797"/>
                  </a:lnTo>
                  <a:lnTo>
                    <a:pt x="149533" y="328476"/>
                  </a:lnTo>
                  <a:lnTo>
                    <a:pt x="165033" y="341012"/>
                  </a:lnTo>
                  <a:lnTo>
                    <a:pt x="224149" y="366096"/>
                  </a:lnTo>
                  <a:lnTo>
                    <a:pt x="258580" y="373777"/>
                  </a:lnTo>
                  <a:lnTo>
                    <a:pt x="271539" y="374855"/>
                  </a:lnTo>
                  <a:lnTo>
                    <a:pt x="279009" y="379084"/>
                  </a:lnTo>
                  <a:lnTo>
                    <a:pt x="282819" y="385412"/>
                  </a:lnTo>
                  <a:lnTo>
                    <a:pt x="284189" y="393140"/>
                  </a:lnTo>
                  <a:lnTo>
                    <a:pt x="280424" y="398293"/>
                  </a:lnTo>
                  <a:lnTo>
                    <a:pt x="223342" y="416098"/>
                  </a:lnTo>
                  <a:lnTo>
                    <a:pt x="160551" y="434375"/>
                  </a:lnTo>
                  <a:lnTo>
                    <a:pt x="139515" y="432533"/>
                  </a:lnTo>
                  <a:lnTo>
                    <a:pt x="131331" y="428063"/>
                  </a:lnTo>
                  <a:lnTo>
                    <a:pt x="100078" y="391534"/>
                  </a:lnTo>
                  <a:lnTo>
                    <a:pt x="92172" y="387862"/>
                  </a:lnTo>
                  <a:lnTo>
                    <a:pt x="74029" y="386904"/>
                  </a:lnTo>
                  <a:lnTo>
                    <a:pt x="57387" y="393496"/>
                  </a:lnTo>
                  <a:lnTo>
                    <a:pt x="14417" y="417354"/>
                  </a:lnTo>
                  <a:lnTo>
                    <a:pt x="2816" y="433546"/>
                  </a:lnTo>
                  <a:lnTo>
                    <a:pt x="0" y="452441"/>
                  </a:lnTo>
                  <a:lnTo>
                    <a:pt x="887" y="462393"/>
                  </a:lnTo>
                  <a:lnTo>
                    <a:pt x="8111" y="479689"/>
                  </a:lnTo>
                  <a:lnTo>
                    <a:pt x="32408" y="523114"/>
                  </a:lnTo>
                  <a:lnTo>
                    <a:pt x="48637" y="534753"/>
                  </a:lnTo>
                  <a:lnTo>
                    <a:pt x="67548" y="537586"/>
                  </a:lnTo>
                  <a:lnTo>
                    <a:pt x="129153" y="529958"/>
                  </a:lnTo>
                  <a:lnTo>
                    <a:pt x="148956" y="535065"/>
                  </a:lnTo>
                  <a:lnTo>
                    <a:pt x="165557" y="545133"/>
                  </a:lnTo>
                  <a:lnTo>
                    <a:pt x="183853" y="548049"/>
                  </a:lnTo>
                  <a:lnTo>
                    <a:pt x="224195" y="540388"/>
                  </a:lnTo>
                  <a:lnTo>
                    <a:pt x="232239" y="542081"/>
                  </a:lnTo>
                  <a:lnTo>
                    <a:pt x="238771" y="546719"/>
                  </a:lnTo>
                  <a:lnTo>
                    <a:pt x="263249" y="573791"/>
                  </a:lnTo>
                  <a:lnTo>
                    <a:pt x="270556" y="593931"/>
                  </a:lnTo>
                  <a:lnTo>
                    <a:pt x="272504" y="605852"/>
                  </a:lnTo>
                  <a:lnTo>
                    <a:pt x="268431" y="625337"/>
                  </a:lnTo>
                  <a:lnTo>
                    <a:pt x="246751" y="656911"/>
                  </a:lnTo>
                  <a:lnTo>
                    <a:pt x="221213" y="672984"/>
                  </a:lnTo>
                  <a:lnTo>
                    <a:pt x="179972" y="687726"/>
                  </a:lnTo>
                  <a:lnTo>
                    <a:pt x="142675" y="690174"/>
                  </a:lnTo>
                  <a:lnTo>
                    <a:pt x="98038" y="687352"/>
                  </a:lnTo>
                  <a:lnTo>
                    <a:pt x="77806" y="692755"/>
                  </a:lnTo>
                  <a:lnTo>
                    <a:pt x="61015" y="702956"/>
                  </a:lnTo>
                  <a:lnTo>
                    <a:pt x="48873" y="718408"/>
                  </a:lnTo>
                  <a:lnTo>
                    <a:pt x="23717" y="756038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43444" y="4406877"/>
              <a:ext cx="93199" cy="102416"/>
            </a:xfrm>
            <a:custGeom>
              <a:avLst/>
              <a:gdLst/>
              <a:ahLst/>
              <a:cxnLst/>
              <a:rect l="0" t="0" r="0" b="0"/>
              <a:pathLst>
                <a:path w="93199" h="102416">
                  <a:moveTo>
                    <a:pt x="88680" y="15092"/>
                  </a:moveTo>
                  <a:lnTo>
                    <a:pt x="44717" y="438"/>
                  </a:lnTo>
                  <a:lnTo>
                    <a:pt x="24687" y="0"/>
                  </a:lnTo>
                  <a:lnTo>
                    <a:pt x="14433" y="1521"/>
                  </a:lnTo>
                  <a:lnTo>
                    <a:pt x="7596" y="7214"/>
                  </a:lnTo>
                  <a:lnTo>
                    <a:pt x="0" y="26018"/>
                  </a:lnTo>
                  <a:lnTo>
                    <a:pt x="2863" y="46854"/>
                  </a:lnTo>
                  <a:lnTo>
                    <a:pt x="17629" y="75195"/>
                  </a:lnTo>
                  <a:lnTo>
                    <a:pt x="31366" y="89767"/>
                  </a:lnTo>
                  <a:lnTo>
                    <a:pt x="49169" y="100144"/>
                  </a:lnTo>
                  <a:lnTo>
                    <a:pt x="68780" y="102415"/>
                  </a:lnTo>
                  <a:lnTo>
                    <a:pt x="78923" y="101383"/>
                  </a:lnTo>
                  <a:lnTo>
                    <a:pt x="85685" y="96016"/>
                  </a:lnTo>
                  <a:lnTo>
                    <a:pt x="93198" y="77574"/>
                  </a:lnTo>
                  <a:lnTo>
                    <a:pt x="92862" y="68445"/>
                  </a:lnTo>
                  <a:lnTo>
                    <a:pt x="86249" y="52062"/>
                  </a:lnTo>
                  <a:lnTo>
                    <a:pt x="69372" y="29685"/>
                  </a:lnTo>
                  <a:lnTo>
                    <a:pt x="36037" y="4563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631395" y="3769202"/>
            <a:ext cx="1876687" cy="1586678"/>
            <a:chOff x="2631395" y="3769202"/>
            <a:chExt cx="1876687" cy="1586678"/>
          </a:xfrm>
        </p:grpSpPr>
        <p:sp>
          <p:nvSpPr>
            <p:cNvPr id="131" name="Freeform 130"/>
            <p:cNvSpPr/>
            <p:nvPr/>
          </p:nvSpPr>
          <p:spPr>
            <a:xfrm>
              <a:off x="2728005" y="3769202"/>
              <a:ext cx="1780077" cy="1338962"/>
            </a:xfrm>
            <a:custGeom>
              <a:avLst/>
              <a:gdLst/>
              <a:ahLst/>
              <a:cxnLst/>
              <a:rect l="0" t="0" r="0" b="0"/>
              <a:pathLst>
                <a:path w="1780077" h="1338962">
                  <a:moveTo>
                    <a:pt x="40989" y="715938"/>
                  </a:moveTo>
                  <a:lnTo>
                    <a:pt x="11681" y="745246"/>
                  </a:lnTo>
                  <a:lnTo>
                    <a:pt x="4567" y="764838"/>
                  </a:lnTo>
                  <a:lnTo>
                    <a:pt x="0" y="815544"/>
                  </a:lnTo>
                  <a:lnTo>
                    <a:pt x="5614" y="836636"/>
                  </a:lnTo>
                  <a:lnTo>
                    <a:pt x="10387" y="845536"/>
                  </a:lnTo>
                  <a:lnTo>
                    <a:pt x="25049" y="858545"/>
                  </a:lnTo>
                  <a:lnTo>
                    <a:pt x="33872" y="863652"/>
                  </a:lnTo>
                  <a:lnTo>
                    <a:pt x="46795" y="878684"/>
                  </a:lnTo>
                  <a:lnTo>
                    <a:pt x="51879" y="887606"/>
                  </a:lnTo>
                  <a:lnTo>
                    <a:pt x="52928" y="895894"/>
                  </a:lnTo>
                  <a:lnTo>
                    <a:pt x="46737" y="919907"/>
                  </a:lnTo>
                  <a:lnTo>
                    <a:pt x="48613" y="938781"/>
                  </a:lnTo>
                  <a:lnTo>
                    <a:pt x="53091" y="946389"/>
                  </a:lnTo>
                  <a:lnTo>
                    <a:pt x="67425" y="957961"/>
                  </a:lnTo>
                  <a:lnTo>
                    <a:pt x="95225" y="971052"/>
                  </a:lnTo>
                  <a:lnTo>
                    <a:pt x="104053" y="971412"/>
                  </a:lnTo>
                  <a:lnTo>
                    <a:pt x="120100" y="965572"/>
                  </a:lnTo>
                  <a:lnTo>
                    <a:pt x="142289" y="949131"/>
                  </a:lnTo>
                  <a:lnTo>
                    <a:pt x="148296" y="948609"/>
                  </a:lnTo>
                  <a:lnTo>
                    <a:pt x="153472" y="951770"/>
                  </a:lnTo>
                  <a:lnTo>
                    <a:pt x="162341" y="964641"/>
                  </a:lnTo>
                  <a:lnTo>
                    <a:pt x="172742" y="992789"/>
                  </a:lnTo>
                  <a:lnTo>
                    <a:pt x="178683" y="1027905"/>
                  </a:lnTo>
                  <a:lnTo>
                    <a:pt x="188364" y="1046052"/>
                  </a:lnTo>
                  <a:lnTo>
                    <a:pt x="196561" y="1051828"/>
                  </a:lnTo>
                  <a:lnTo>
                    <a:pt x="218147" y="1058245"/>
                  </a:lnTo>
                  <a:lnTo>
                    <a:pt x="275496" y="1054369"/>
                  </a:lnTo>
                  <a:lnTo>
                    <a:pt x="299632" y="1055865"/>
                  </a:lnTo>
                  <a:lnTo>
                    <a:pt x="318159" y="1064328"/>
                  </a:lnTo>
                  <a:lnTo>
                    <a:pt x="341742" y="1082247"/>
                  </a:lnTo>
                  <a:lnTo>
                    <a:pt x="350286" y="1085316"/>
                  </a:lnTo>
                  <a:lnTo>
                    <a:pt x="377908" y="1087556"/>
                  </a:lnTo>
                  <a:lnTo>
                    <a:pt x="393892" y="1095961"/>
                  </a:lnTo>
                  <a:lnTo>
                    <a:pt x="397921" y="1102647"/>
                  </a:lnTo>
                  <a:lnTo>
                    <a:pt x="399277" y="1119436"/>
                  </a:lnTo>
                  <a:lnTo>
                    <a:pt x="393463" y="1148618"/>
                  </a:lnTo>
                  <a:lnTo>
                    <a:pt x="378743" y="1173902"/>
                  </a:lnTo>
                  <a:lnTo>
                    <a:pt x="339063" y="1217640"/>
                  </a:lnTo>
                  <a:lnTo>
                    <a:pt x="280597" y="1257367"/>
                  </a:lnTo>
                  <a:lnTo>
                    <a:pt x="260033" y="1278914"/>
                  </a:lnTo>
                  <a:lnTo>
                    <a:pt x="250256" y="1297212"/>
                  </a:lnTo>
                  <a:lnTo>
                    <a:pt x="249521" y="1305835"/>
                  </a:lnTo>
                  <a:lnTo>
                    <a:pt x="254943" y="1321655"/>
                  </a:lnTo>
                  <a:lnTo>
                    <a:pt x="268271" y="1333366"/>
                  </a:lnTo>
                  <a:lnTo>
                    <a:pt x="276738" y="1338126"/>
                  </a:lnTo>
                  <a:lnTo>
                    <a:pt x="285893" y="1338961"/>
                  </a:lnTo>
                  <a:lnTo>
                    <a:pt x="305423" y="1333648"/>
                  </a:lnTo>
                  <a:lnTo>
                    <a:pt x="338152" y="1311174"/>
                  </a:lnTo>
                  <a:lnTo>
                    <a:pt x="401268" y="1248176"/>
                  </a:lnTo>
                  <a:lnTo>
                    <a:pt x="441721" y="1190368"/>
                  </a:lnTo>
                  <a:lnTo>
                    <a:pt x="497250" y="1133593"/>
                  </a:lnTo>
                  <a:lnTo>
                    <a:pt x="519459" y="1113688"/>
                  </a:lnTo>
                  <a:lnTo>
                    <a:pt x="545406" y="1097522"/>
                  </a:lnTo>
                  <a:lnTo>
                    <a:pt x="561543" y="1071545"/>
                  </a:lnTo>
                  <a:lnTo>
                    <a:pt x="569874" y="1051800"/>
                  </a:lnTo>
                  <a:lnTo>
                    <a:pt x="570224" y="1042791"/>
                  </a:lnTo>
                  <a:lnTo>
                    <a:pt x="563047" y="1016594"/>
                  </a:lnTo>
                  <a:lnTo>
                    <a:pt x="564694" y="993062"/>
                  </a:lnTo>
                  <a:lnTo>
                    <a:pt x="572444" y="973245"/>
                  </a:lnTo>
                  <a:lnTo>
                    <a:pt x="584857" y="956638"/>
                  </a:lnTo>
                  <a:lnTo>
                    <a:pt x="609237" y="932966"/>
                  </a:lnTo>
                  <a:lnTo>
                    <a:pt x="636962" y="873508"/>
                  </a:lnTo>
                  <a:lnTo>
                    <a:pt x="644338" y="852649"/>
                  </a:lnTo>
                  <a:lnTo>
                    <a:pt x="657755" y="837919"/>
                  </a:lnTo>
                  <a:lnTo>
                    <a:pt x="694964" y="818931"/>
                  </a:lnTo>
                  <a:lnTo>
                    <a:pt x="703920" y="818525"/>
                  </a:lnTo>
                  <a:lnTo>
                    <a:pt x="720110" y="824313"/>
                  </a:lnTo>
                  <a:lnTo>
                    <a:pt x="723024" y="829132"/>
                  </a:lnTo>
                  <a:lnTo>
                    <a:pt x="722627" y="834684"/>
                  </a:lnTo>
                  <a:lnTo>
                    <a:pt x="710768" y="865996"/>
                  </a:lnTo>
                  <a:lnTo>
                    <a:pt x="697807" y="879336"/>
                  </a:lnTo>
                  <a:lnTo>
                    <a:pt x="666480" y="903022"/>
                  </a:lnTo>
                  <a:lnTo>
                    <a:pt x="650450" y="928907"/>
                  </a:lnTo>
                  <a:lnTo>
                    <a:pt x="648383" y="948631"/>
                  </a:lnTo>
                  <a:lnTo>
                    <a:pt x="652534" y="967926"/>
                  </a:lnTo>
                  <a:lnTo>
                    <a:pt x="662177" y="984300"/>
                  </a:lnTo>
                  <a:lnTo>
                    <a:pt x="669194" y="988433"/>
                  </a:lnTo>
                  <a:lnTo>
                    <a:pt x="686349" y="989905"/>
                  </a:lnTo>
                  <a:lnTo>
                    <a:pt x="715738" y="984156"/>
                  </a:lnTo>
                  <a:lnTo>
                    <a:pt x="723619" y="978978"/>
                  </a:lnTo>
                  <a:lnTo>
                    <a:pt x="774750" y="919687"/>
                  </a:lnTo>
                  <a:lnTo>
                    <a:pt x="795613" y="898490"/>
                  </a:lnTo>
                  <a:lnTo>
                    <a:pt x="799095" y="890282"/>
                  </a:lnTo>
                  <a:lnTo>
                    <a:pt x="799845" y="871803"/>
                  </a:lnTo>
                  <a:lnTo>
                    <a:pt x="793159" y="855011"/>
                  </a:lnTo>
                  <a:lnTo>
                    <a:pt x="788101" y="847258"/>
                  </a:lnTo>
                  <a:lnTo>
                    <a:pt x="785600" y="829284"/>
                  </a:lnTo>
                  <a:lnTo>
                    <a:pt x="786571" y="819578"/>
                  </a:lnTo>
                  <a:lnTo>
                    <a:pt x="790728" y="814277"/>
                  </a:lnTo>
                  <a:lnTo>
                    <a:pt x="797008" y="811913"/>
                  </a:lnTo>
                  <a:lnTo>
                    <a:pt x="813345" y="812405"/>
                  </a:lnTo>
                  <a:lnTo>
                    <a:pt x="862709" y="825419"/>
                  </a:lnTo>
                  <a:lnTo>
                    <a:pt x="888356" y="841053"/>
                  </a:lnTo>
                  <a:lnTo>
                    <a:pt x="928248" y="871046"/>
                  </a:lnTo>
                  <a:lnTo>
                    <a:pt x="948883" y="878461"/>
                  </a:lnTo>
                  <a:lnTo>
                    <a:pt x="985639" y="881466"/>
                  </a:lnTo>
                  <a:lnTo>
                    <a:pt x="1040813" y="869508"/>
                  </a:lnTo>
                  <a:lnTo>
                    <a:pt x="1096908" y="855816"/>
                  </a:lnTo>
                  <a:lnTo>
                    <a:pt x="1156028" y="847138"/>
                  </a:lnTo>
                  <a:lnTo>
                    <a:pt x="1209524" y="857419"/>
                  </a:lnTo>
                  <a:lnTo>
                    <a:pt x="1235611" y="872762"/>
                  </a:lnTo>
                  <a:lnTo>
                    <a:pt x="1296918" y="923482"/>
                  </a:lnTo>
                  <a:lnTo>
                    <a:pt x="1306434" y="928000"/>
                  </a:lnTo>
                  <a:lnTo>
                    <a:pt x="1326366" y="929901"/>
                  </a:lnTo>
                  <a:lnTo>
                    <a:pt x="1388716" y="921592"/>
                  </a:lnTo>
                  <a:lnTo>
                    <a:pt x="1399218" y="923230"/>
                  </a:lnTo>
                  <a:lnTo>
                    <a:pt x="1407390" y="927832"/>
                  </a:lnTo>
                  <a:lnTo>
                    <a:pt x="1446527" y="970615"/>
                  </a:lnTo>
                  <a:lnTo>
                    <a:pt x="1503742" y="997426"/>
                  </a:lnTo>
                  <a:lnTo>
                    <a:pt x="1565179" y="1034236"/>
                  </a:lnTo>
                  <a:lnTo>
                    <a:pt x="1622201" y="1081068"/>
                  </a:lnTo>
                  <a:lnTo>
                    <a:pt x="1645301" y="1088788"/>
                  </a:lnTo>
                  <a:lnTo>
                    <a:pt x="1669996" y="1091049"/>
                  </a:lnTo>
                  <a:lnTo>
                    <a:pt x="1714446" y="1089208"/>
                  </a:lnTo>
                  <a:lnTo>
                    <a:pt x="1735822" y="1091235"/>
                  </a:lnTo>
                  <a:lnTo>
                    <a:pt x="1757021" y="1088237"/>
                  </a:lnTo>
                  <a:lnTo>
                    <a:pt x="1765248" y="1083461"/>
                  </a:lnTo>
                  <a:lnTo>
                    <a:pt x="1777508" y="1068794"/>
                  </a:lnTo>
                  <a:lnTo>
                    <a:pt x="1780076" y="1059970"/>
                  </a:lnTo>
                  <a:lnTo>
                    <a:pt x="1779808" y="1040806"/>
                  </a:lnTo>
                  <a:lnTo>
                    <a:pt x="1767492" y="1010287"/>
                  </a:lnTo>
                  <a:lnTo>
                    <a:pt x="1749025" y="984606"/>
                  </a:lnTo>
                  <a:lnTo>
                    <a:pt x="1693252" y="949782"/>
                  </a:lnTo>
                  <a:lnTo>
                    <a:pt x="1630730" y="923501"/>
                  </a:lnTo>
                  <a:lnTo>
                    <a:pt x="1597072" y="900654"/>
                  </a:lnTo>
                  <a:lnTo>
                    <a:pt x="1554874" y="858544"/>
                  </a:lnTo>
                  <a:lnTo>
                    <a:pt x="1538628" y="831501"/>
                  </a:lnTo>
                  <a:lnTo>
                    <a:pt x="1512628" y="809320"/>
                  </a:lnTo>
                  <a:lnTo>
                    <a:pt x="1451602" y="783114"/>
                  </a:lnTo>
                  <a:lnTo>
                    <a:pt x="1420161" y="774576"/>
                  </a:lnTo>
                  <a:lnTo>
                    <a:pt x="1399138" y="776314"/>
                  </a:lnTo>
                  <a:lnTo>
                    <a:pt x="1335992" y="802582"/>
                  </a:lnTo>
                  <a:lnTo>
                    <a:pt x="1314937" y="803969"/>
                  </a:lnTo>
                  <a:lnTo>
                    <a:pt x="1253890" y="800666"/>
                  </a:lnTo>
                  <a:lnTo>
                    <a:pt x="1198851" y="800264"/>
                  </a:lnTo>
                  <a:lnTo>
                    <a:pt x="1173266" y="797870"/>
                  </a:lnTo>
                  <a:lnTo>
                    <a:pt x="1145709" y="783368"/>
                  </a:lnTo>
                  <a:lnTo>
                    <a:pt x="1108238" y="750669"/>
                  </a:lnTo>
                  <a:lnTo>
                    <a:pt x="1092516" y="724279"/>
                  </a:lnTo>
                  <a:lnTo>
                    <a:pt x="1069465" y="663103"/>
                  </a:lnTo>
                  <a:lnTo>
                    <a:pt x="1048233" y="600107"/>
                  </a:lnTo>
                  <a:lnTo>
                    <a:pt x="1027160" y="536952"/>
                  </a:lnTo>
                  <a:lnTo>
                    <a:pt x="1006102" y="473782"/>
                  </a:lnTo>
                  <a:lnTo>
                    <a:pt x="985045" y="410611"/>
                  </a:lnTo>
                  <a:lnTo>
                    <a:pt x="967497" y="354849"/>
                  </a:lnTo>
                  <a:lnTo>
                    <a:pt x="949950" y="294603"/>
                  </a:lnTo>
                  <a:lnTo>
                    <a:pt x="932402" y="233219"/>
                  </a:lnTo>
                  <a:lnTo>
                    <a:pt x="924430" y="183761"/>
                  </a:lnTo>
                  <a:lnTo>
                    <a:pt x="897994" y="125683"/>
                  </a:lnTo>
                  <a:lnTo>
                    <a:pt x="885812" y="95731"/>
                  </a:lnTo>
                  <a:lnTo>
                    <a:pt x="833962" y="35270"/>
                  </a:lnTo>
                  <a:lnTo>
                    <a:pt x="799041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726880" y="4800730"/>
              <a:ext cx="137919" cy="108798"/>
            </a:xfrm>
            <a:custGeom>
              <a:avLst/>
              <a:gdLst/>
              <a:ahLst/>
              <a:cxnLst/>
              <a:rect l="0" t="0" r="0" b="0"/>
              <a:pathLst>
                <a:path w="137919" h="108798">
                  <a:moveTo>
                    <a:pt x="94757" y="63435"/>
                  </a:moveTo>
                  <a:lnTo>
                    <a:pt x="76776" y="47794"/>
                  </a:lnTo>
                  <a:lnTo>
                    <a:pt x="59859" y="39716"/>
                  </a:lnTo>
                  <a:lnTo>
                    <a:pt x="50435" y="39434"/>
                  </a:lnTo>
                  <a:lnTo>
                    <a:pt x="30605" y="45359"/>
                  </a:lnTo>
                  <a:lnTo>
                    <a:pt x="16332" y="58911"/>
                  </a:lnTo>
                  <a:lnTo>
                    <a:pt x="10888" y="67438"/>
                  </a:lnTo>
                  <a:lnTo>
                    <a:pt x="9599" y="75463"/>
                  </a:lnTo>
                  <a:lnTo>
                    <a:pt x="11079" y="83152"/>
                  </a:lnTo>
                  <a:lnTo>
                    <a:pt x="14405" y="90618"/>
                  </a:lnTo>
                  <a:lnTo>
                    <a:pt x="27459" y="102033"/>
                  </a:lnTo>
                  <a:lnTo>
                    <a:pt x="35854" y="106715"/>
                  </a:lnTo>
                  <a:lnTo>
                    <a:pt x="54540" y="108797"/>
                  </a:lnTo>
                  <a:lnTo>
                    <a:pt x="73373" y="104653"/>
                  </a:lnTo>
                  <a:lnTo>
                    <a:pt x="125052" y="75825"/>
                  </a:lnTo>
                  <a:lnTo>
                    <a:pt x="136688" y="59583"/>
                  </a:lnTo>
                  <a:lnTo>
                    <a:pt x="137918" y="50339"/>
                  </a:lnTo>
                  <a:lnTo>
                    <a:pt x="133047" y="30708"/>
                  </a:lnTo>
                  <a:lnTo>
                    <a:pt x="119964" y="13405"/>
                  </a:lnTo>
                  <a:lnTo>
                    <a:pt x="111561" y="5516"/>
                  </a:lnTo>
                  <a:lnTo>
                    <a:pt x="102450" y="1426"/>
                  </a:lnTo>
                  <a:lnTo>
                    <a:pt x="82968" y="0"/>
                  </a:lnTo>
                  <a:lnTo>
                    <a:pt x="20947" y="23961"/>
                  </a:lnTo>
                  <a:lnTo>
                    <a:pt x="0" y="3185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250220" y="4916808"/>
              <a:ext cx="99065" cy="111114"/>
            </a:xfrm>
            <a:custGeom>
              <a:avLst/>
              <a:gdLst/>
              <a:ahLst/>
              <a:cxnLst/>
              <a:rect l="0" t="0" r="0" b="0"/>
              <a:pathLst>
                <a:path w="99065" h="111114">
                  <a:moveTo>
                    <a:pt x="66256" y="0"/>
                  </a:moveTo>
                  <a:lnTo>
                    <a:pt x="42210" y="9575"/>
                  </a:lnTo>
                  <a:lnTo>
                    <a:pt x="27883" y="20243"/>
                  </a:lnTo>
                  <a:lnTo>
                    <a:pt x="12252" y="44993"/>
                  </a:lnTo>
                  <a:lnTo>
                    <a:pt x="212" y="74552"/>
                  </a:lnTo>
                  <a:lnTo>
                    <a:pt x="0" y="83627"/>
                  </a:lnTo>
                  <a:lnTo>
                    <a:pt x="6004" y="99948"/>
                  </a:lnTo>
                  <a:lnTo>
                    <a:pt x="13220" y="105237"/>
                  </a:lnTo>
                  <a:lnTo>
                    <a:pt x="33716" y="111113"/>
                  </a:lnTo>
                  <a:lnTo>
                    <a:pt x="43393" y="110340"/>
                  </a:lnTo>
                  <a:lnTo>
                    <a:pt x="60384" y="103242"/>
                  </a:lnTo>
                  <a:lnTo>
                    <a:pt x="83104" y="80503"/>
                  </a:lnTo>
                  <a:lnTo>
                    <a:pt x="99064" y="51539"/>
                  </a:lnTo>
                  <a:lnTo>
                    <a:pt x="98657" y="43718"/>
                  </a:lnTo>
                  <a:lnTo>
                    <a:pt x="94876" y="37334"/>
                  </a:lnTo>
                  <a:lnTo>
                    <a:pt x="88845" y="31908"/>
                  </a:lnTo>
                  <a:lnTo>
                    <a:pt x="81316" y="29461"/>
                  </a:lnTo>
                  <a:lnTo>
                    <a:pt x="34671" y="31586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31395" y="5114328"/>
              <a:ext cx="391060" cy="241552"/>
            </a:xfrm>
            <a:custGeom>
              <a:avLst/>
              <a:gdLst/>
              <a:ahLst/>
              <a:cxnLst/>
              <a:rect l="0" t="0" r="0" b="0"/>
              <a:pathLst>
                <a:path w="391060" h="241552">
                  <a:moveTo>
                    <a:pt x="263941" y="34107"/>
                  </a:moveTo>
                  <a:lnTo>
                    <a:pt x="210066" y="59301"/>
                  </a:lnTo>
                  <a:lnTo>
                    <a:pt x="149190" y="84157"/>
                  </a:lnTo>
                  <a:lnTo>
                    <a:pt x="94500" y="121063"/>
                  </a:lnTo>
                  <a:lnTo>
                    <a:pt x="48302" y="147925"/>
                  </a:lnTo>
                  <a:lnTo>
                    <a:pt x="4410" y="188658"/>
                  </a:lnTo>
                  <a:lnTo>
                    <a:pt x="843" y="196802"/>
                  </a:lnTo>
                  <a:lnTo>
                    <a:pt x="0" y="215211"/>
                  </a:lnTo>
                  <a:lnTo>
                    <a:pt x="3752" y="222693"/>
                  </a:lnTo>
                  <a:lnTo>
                    <a:pt x="17280" y="234126"/>
                  </a:lnTo>
                  <a:lnTo>
                    <a:pt x="50217" y="241551"/>
                  </a:lnTo>
                  <a:lnTo>
                    <a:pt x="94862" y="235654"/>
                  </a:lnTo>
                  <a:lnTo>
                    <a:pt x="153635" y="225435"/>
                  </a:lnTo>
                  <a:lnTo>
                    <a:pt x="210638" y="212406"/>
                  </a:lnTo>
                  <a:lnTo>
                    <a:pt x="230892" y="204598"/>
                  </a:lnTo>
                  <a:lnTo>
                    <a:pt x="293041" y="168491"/>
                  </a:lnTo>
                  <a:lnTo>
                    <a:pt x="351582" y="114728"/>
                  </a:lnTo>
                  <a:lnTo>
                    <a:pt x="386761" y="79718"/>
                  </a:lnTo>
                  <a:lnTo>
                    <a:pt x="390275" y="71533"/>
                  </a:lnTo>
                  <a:lnTo>
                    <a:pt x="391059" y="53081"/>
                  </a:lnTo>
                  <a:lnTo>
                    <a:pt x="379335" y="22961"/>
                  </a:lnTo>
                  <a:lnTo>
                    <a:pt x="364360" y="8486"/>
                  </a:lnTo>
                  <a:lnTo>
                    <a:pt x="355454" y="2988"/>
                  </a:lnTo>
                  <a:lnTo>
                    <a:pt x="336199" y="0"/>
                  </a:lnTo>
                  <a:lnTo>
                    <a:pt x="295242" y="7613"/>
                  </a:lnTo>
                  <a:lnTo>
                    <a:pt x="263857" y="22617"/>
                  </a:lnTo>
                  <a:lnTo>
                    <a:pt x="207280" y="79959"/>
                  </a:lnTo>
                  <a:lnTo>
                    <a:pt x="200770" y="86749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52766" y="1947772"/>
            <a:ext cx="684354" cy="1221306"/>
            <a:chOff x="652766" y="1947772"/>
            <a:chExt cx="684354" cy="1221306"/>
          </a:xfrm>
        </p:grpSpPr>
        <p:sp>
          <p:nvSpPr>
            <p:cNvPr id="136" name="Freeform 135"/>
            <p:cNvSpPr/>
            <p:nvPr/>
          </p:nvSpPr>
          <p:spPr>
            <a:xfrm>
              <a:off x="736994" y="3032207"/>
              <a:ext cx="200043" cy="136871"/>
            </a:xfrm>
            <a:custGeom>
              <a:avLst/>
              <a:gdLst/>
              <a:ahLst/>
              <a:cxnLst/>
              <a:rect l="0" t="0" r="0" b="0"/>
              <a:pathLst>
                <a:path w="200043" h="136871">
                  <a:moveTo>
                    <a:pt x="0" y="0"/>
                  </a:moveTo>
                  <a:lnTo>
                    <a:pt x="55045" y="35917"/>
                  </a:lnTo>
                  <a:lnTo>
                    <a:pt x="118239" y="77281"/>
                  </a:lnTo>
                  <a:lnTo>
                    <a:pt x="178202" y="123226"/>
                  </a:lnTo>
                  <a:lnTo>
                    <a:pt x="200042" y="13687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52766" y="2819380"/>
              <a:ext cx="207657" cy="297056"/>
            </a:xfrm>
            <a:custGeom>
              <a:avLst/>
              <a:gdLst/>
              <a:ahLst/>
              <a:cxnLst/>
              <a:rect l="0" t="0" r="0" b="0"/>
              <a:pathLst>
                <a:path w="207657" h="297056">
                  <a:moveTo>
                    <a:pt x="0" y="297055"/>
                  </a:moveTo>
                  <a:lnTo>
                    <a:pt x="0" y="248124"/>
                  </a:lnTo>
                  <a:lnTo>
                    <a:pt x="0" y="200278"/>
                  </a:lnTo>
                  <a:lnTo>
                    <a:pt x="5590" y="137299"/>
                  </a:lnTo>
                  <a:lnTo>
                    <a:pt x="19128" y="88203"/>
                  </a:lnTo>
                  <a:lnTo>
                    <a:pt x="46239" y="44710"/>
                  </a:lnTo>
                  <a:lnTo>
                    <a:pt x="65005" y="25804"/>
                  </a:lnTo>
                  <a:lnTo>
                    <a:pt x="96470" y="8584"/>
                  </a:lnTo>
                  <a:lnTo>
                    <a:pt x="121644" y="0"/>
                  </a:lnTo>
                  <a:lnTo>
                    <a:pt x="145311" y="1643"/>
                  </a:lnTo>
                  <a:lnTo>
                    <a:pt x="156536" y="5357"/>
                  </a:lnTo>
                  <a:lnTo>
                    <a:pt x="175247" y="18843"/>
                  </a:lnTo>
                  <a:lnTo>
                    <a:pt x="190192" y="36535"/>
                  </a:lnTo>
                  <a:lnTo>
                    <a:pt x="200733" y="56096"/>
                  </a:lnTo>
                  <a:lnTo>
                    <a:pt x="207656" y="98018"/>
                  </a:lnTo>
                  <a:lnTo>
                    <a:pt x="201589" y="156180"/>
                  </a:lnTo>
                  <a:lnTo>
                    <a:pt x="186006" y="209609"/>
                  </a:lnTo>
                  <a:lnTo>
                    <a:pt x="147399" y="265469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99218" y="2768994"/>
              <a:ext cx="185218" cy="244146"/>
            </a:xfrm>
            <a:custGeom>
              <a:avLst/>
              <a:gdLst/>
              <a:ahLst/>
              <a:cxnLst/>
              <a:rect l="0" t="0" r="0" b="0"/>
              <a:pathLst>
                <a:path w="185218" h="244146">
                  <a:moveTo>
                    <a:pt x="100989" y="115814"/>
                  </a:moveTo>
                  <a:lnTo>
                    <a:pt x="83008" y="100173"/>
                  </a:lnTo>
                  <a:lnTo>
                    <a:pt x="66091" y="92095"/>
                  </a:lnTo>
                  <a:lnTo>
                    <a:pt x="56667" y="91812"/>
                  </a:lnTo>
                  <a:lnTo>
                    <a:pt x="36836" y="97738"/>
                  </a:lnTo>
                  <a:lnTo>
                    <a:pt x="11531" y="114227"/>
                  </a:lnTo>
                  <a:lnTo>
                    <a:pt x="2738" y="133436"/>
                  </a:lnTo>
                  <a:lnTo>
                    <a:pt x="0" y="156401"/>
                  </a:lnTo>
                  <a:lnTo>
                    <a:pt x="2683" y="178306"/>
                  </a:lnTo>
                  <a:lnTo>
                    <a:pt x="10894" y="196621"/>
                  </a:lnTo>
                  <a:lnTo>
                    <a:pt x="35229" y="227442"/>
                  </a:lnTo>
                  <a:lnTo>
                    <a:pt x="61227" y="243385"/>
                  </a:lnTo>
                  <a:lnTo>
                    <a:pt x="69802" y="244145"/>
                  </a:lnTo>
                  <a:lnTo>
                    <a:pt x="85568" y="238751"/>
                  </a:lnTo>
                  <a:lnTo>
                    <a:pt x="90708" y="231697"/>
                  </a:lnTo>
                  <a:lnTo>
                    <a:pt x="96420" y="211381"/>
                  </a:lnTo>
                  <a:lnTo>
                    <a:pt x="91681" y="161381"/>
                  </a:lnTo>
                  <a:lnTo>
                    <a:pt x="81593" y="128535"/>
                  </a:lnTo>
                  <a:lnTo>
                    <a:pt x="70532" y="111329"/>
                  </a:lnTo>
                  <a:lnTo>
                    <a:pt x="70156" y="104635"/>
                  </a:lnTo>
                  <a:lnTo>
                    <a:pt x="73414" y="99003"/>
                  </a:lnTo>
                  <a:lnTo>
                    <a:pt x="131655" y="62620"/>
                  </a:lnTo>
                  <a:lnTo>
                    <a:pt x="150883" y="47718"/>
                  </a:lnTo>
                  <a:lnTo>
                    <a:pt x="185217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45213" y="2600538"/>
              <a:ext cx="170808" cy="162327"/>
            </a:xfrm>
            <a:custGeom>
              <a:avLst/>
              <a:gdLst/>
              <a:ahLst/>
              <a:cxnLst/>
              <a:rect l="0" t="0" r="0" b="0"/>
              <a:pathLst>
                <a:path w="170808" h="162327">
                  <a:moveTo>
                    <a:pt x="44465" y="0"/>
                  </a:moveTo>
                  <a:lnTo>
                    <a:pt x="15157" y="34898"/>
                  </a:lnTo>
                  <a:lnTo>
                    <a:pt x="556" y="69742"/>
                  </a:lnTo>
                  <a:lnTo>
                    <a:pt x="0" y="109702"/>
                  </a:lnTo>
                  <a:lnTo>
                    <a:pt x="12833" y="145588"/>
                  </a:lnTo>
                  <a:lnTo>
                    <a:pt x="21037" y="153211"/>
                  </a:lnTo>
                  <a:lnTo>
                    <a:pt x="42632" y="161681"/>
                  </a:lnTo>
                  <a:lnTo>
                    <a:pt x="64707" y="162326"/>
                  </a:lnTo>
                  <a:lnTo>
                    <a:pt x="85047" y="157543"/>
                  </a:lnTo>
                  <a:lnTo>
                    <a:pt x="101886" y="147618"/>
                  </a:lnTo>
                  <a:lnTo>
                    <a:pt x="146044" y="93852"/>
                  </a:lnTo>
                  <a:lnTo>
                    <a:pt x="170807" y="42115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073906" y="251631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0" y="0"/>
                  </a:moveTo>
                  <a:lnTo>
                    <a:pt x="60873" y="18212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47564" y="2432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50366" y="2116227"/>
              <a:ext cx="222674" cy="268803"/>
            </a:xfrm>
            <a:custGeom>
              <a:avLst/>
              <a:gdLst/>
              <a:ahLst/>
              <a:cxnLst/>
              <a:rect l="0" t="0" r="0" b="0"/>
              <a:pathLst>
                <a:path w="222674" h="268803">
                  <a:moveTo>
                    <a:pt x="197240" y="263213"/>
                  </a:moveTo>
                  <a:lnTo>
                    <a:pt x="219597" y="268802"/>
                  </a:lnTo>
                  <a:lnTo>
                    <a:pt x="222673" y="268109"/>
                  </a:lnTo>
                  <a:lnTo>
                    <a:pt x="221214" y="265307"/>
                  </a:lnTo>
                  <a:lnTo>
                    <a:pt x="210235" y="257125"/>
                  </a:lnTo>
                  <a:lnTo>
                    <a:pt x="159003" y="238769"/>
                  </a:lnTo>
                  <a:lnTo>
                    <a:pt x="105372" y="224633"/>
                  </a:lnTo>
                  <a:lnTo>
                    <a:pt x="66035" y="212917"/>
                  </a:lnTo>
                  <a:lnTo>
                    <a:pt x="46899" y="201475"/>
                  </a:lnTo>
                  <a:lnTo>
                    <a:pt x="22973" y="176290"/>
                  </a:lnTo>
                  <a:lnTo>
                    <a:pt x="6655" y="146601"/>
                  </a:lnTo>
                  <a:lnTo>
                    <a:pt x="0" y="109988"/>
                  </a:lnTo>
                  <a:lnTo>
                    <a:pt x="3618" y="75093"/>
                  </a:lnTo>
                  <a:lnTo>
                    <a:pt x="17688" y="42527"/>
                  </a:lnTo>
                  <a:lnTo>
                    <a:pt x="36674" y="16241"/>
                  </a:lnTo>
                  <a:lnTo>
                    <a:pt x="47109" y="7218"/>
                  </a:lnTo>
                  <a:lnTo>
                    <a:pt x="60369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052849" y="2232041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62624" y="54114"/>
                  </a:lnTo>
                  <a:lnTo>
                    <a:pt x="14006" y="11736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147606" y="221098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0" y="0"/>
                  </a:moveTo>
                  <a:lnTo>
                    <a:pt x="60873" y="18211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105492" y="207411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186895" y="1947772"/>
              <a:ext cx="150225" cy="170354"/>
            </a:xfrm>
            <a:custGeom>
              <a:avLst/>
              <a:gdLst/>
              <a:ahLst/>
              <a:cxnLst/>
              <a:rect l="0" t="0" r="0" b="0"/>
              <a:pathLst>
                <a:path w="150225" h="170354">
                  <a:moveTo>
                    <a:pt x="44939" y="0"/>
                  </a:moveTo>
                  <a:lnTo>
                    <a:pt x="28171" y="5589"/>
                  </a:lnTo>
                  <a:lnTo>
                    <a:pt x="16819" y="17691"/>
                  </a:lnTo>
                  <a:lnTo>
                    <a:pt x="0" y="59646"/>
                  </a:lnTo>
                  <a:lnTo>
                    <a:pt x="168" y="99301"/>
                  </a:lnTo>
                  <a:lnTo>
                    <a:pt x="7883" y="120563"/>
                  </a:lnTo>
                  <a:lnTo>
                    <a:pt x="31900" y="153276"/>
                  </a:lnTo>
                  <a:lnTo>
                    <a:pt x="57843" y="169547"/>
                  </a:lnTo>
                  <a:lnTo>
                    <a:pt x="66410" y="170353"/>
                  </a:lnTo>
                  <a:lnTo>
                    <a:pt x="82167" y="165010"/>
                  </a:lnTo>
                  <a:lnTo>
                    <a:pt x="104193" y="148847"/>
                  </a:lnTo>
                  <a:lnTo>
                    <a:pt x="119947" y="123651"/>
                  </a:lnTo>
                  <a:lnTo>
                    <a:pt x="139405" y="76464"/>
                  </a:lnTo>
                  <a:lnTo>
                    <a:pt x="150224" y="52642"/>
                  </a:lnTo>
                </a:path>
              </a:pathLst>
            </a:custGeom>
            <a:ln w="38100" cap="flat" cmpd="sng" algn="ctr">
              <a:solidFill>
                <a:srgbClr val="00FF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1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21100" y="76200"/>
            <a:ext cx="6325850" cy="63258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2" name="Group 11"/>
          <p:cNvGrpSpPr/>
          <p:nvPr/>
        </p:nvGrpSpPr>
        <p:grpSpPr>
          <a:xfrm>
            <a:off x="147398" y="359405"/>
            <a:ext cx="1179193" cy="417988"/>
            <a:chOff x="147398" y="359405"/>
            <a:chExt cx="1179193" cy="417988"/>
          </a:xfrm>
        </p:grpSpPr>
        <p:sp>
          <p:nvSpPr>
            <p:cNvPr id="3" name="Freeform 2"/>
            <p:cNvSpPr/>
            <p:nvPr/>
          </p:nvSpPr>
          <p:spPr>
            <a:xfrm>
              <a:off x="147403" y="359405"/>
              <a:ext cx="178981" cy="371553"/>
            </a:xfrm>
            <a:custGeom>
              <a:avLst/>
              <a:gdLst/>
              <a:ahLst/>
              <a:cxnLst/>
              <a:rect l="0" t="0" r="0" b="0"/>
              <a:pathLst>
                <a:path w="178981" h="371553">
                  <a:moveTo>
                    <a:pt x="10524" y="51206"/>
                  </a:moveTo>
                  <a:lnTo>
                    <a:pt x="13391" y="62941"/>
                  </a:lnTo>
                  <a:lnTo>
                    <a:pt x="15533" y="74070"/>
                  </a:lnTo>
                  <a:lnTo>
                    <a:pt x="17136" y="85673"/>
                  </a:lnTo>
                  <a:lnTo>
                    <a:pt x="18316" y="98007"/>
                  </a:lnTo>
                  <a:lnTo>
                    <a:pt x="19165" y="111315"/>
                  </a:lnTo>
                  <a:lnTo>
                    <a:pt x="19758" y="125624"/>
                  </a:lnTo>
                  <a:lnTo>
                    <a:pt x="19999" y="140802"/>
                  </a:lnTo>
                  <a:lnTo>
                    <a:pt x="19635" y="156664"/>
                  </a:lnTo>
                  <a:lnTo>
                    <a:pt x="18580" y="173035"/>
                  </a:lnTo>
                  <a:lnTo>
                    <a:pt x="17058" y="189772"/>
                  </a:lnTo>
                  <a:lnTo>
                    <a:pt x="15498" y="206767"/>
                  </a:lnTo>
                  <a:lnTo>
                    <a:pt x="14155" y="223935"/>
                  </a:lnTo>
                  <a:lnTo>
                    <a:pt x="13101" y="241056"/>
                  </a:lnTo>
                  <a:lnTo>
                    <a:pt x="12320" y="257785"/>
                  </a:lnTo>
                  <a:lnTo>
                    <a:pt x="11760" y="273966"/>
                  </a:lnTo>
                  <a:lnTo>
                    <a:pt x="11367" y="289611"/>
                  </a:lnTo>
                  <a:lnTo>
                    <a:pt x="11095" y="304811"/>
                  </a:lnTo>
                  <a:lnTo>
                    <a:pt x="10905" y="319663"/>
                  </a:lnTo>
                  <a:lnTo>
                    <a:pt x="10606" y="334097"/>
                  </a:lnTo>
                  <a:lnTo>
                    <a:pt x="9872" y="347876"/>
                  </a:lnTo>
                  <a:lnTo>
                    <a:pt x="8559" y="360837"/>
                  </a:lnTo>
                  <a:lnTo>
                    <a:pt x="6610" y="369922"/>
                  </a:lnTo>
                  <a:lnTo>
                    <a:pt x="4452" y="371552"/>
                  </a:lnTo>
                  <a:lnTo>
                    <a:pt x="2828" y="367393"/>
                  </a:lnTo>
                  <a:lnTo>
                    <a:pt x="1775" y="359543"/>
                  </a:lnTo>
                  <a:lnTo>
                    <a:pt x="1119" y="349409"/>
                  </a:lnTo>
                  <a:lnTo>
                    <a:pt x="711" y="337859"/>
                  </a:lnTo>
                  <a:lnTo>
                    <a:pt x="456" y="325418"/>
                  </a:lnTo>
                  <a:lnTo>
                    <a:pt x="294" y="312246"/>
                  </a:lnTo>
                  <a:lnTo>
                    <a:pt x="190" y="298239"/>
                  </a:lnTo>
                  <a:lnTo>
                    <a:pt x="123" y="283397"/>
                  </a:lnTo>
                  <a:lnTo>
                    <a:pt x="80" y="268000"/>
                  </a:lnTo>
                  <a:lnTo>
                    <a:pt x="51" y="252508"/>
                  </a:lnTo>
                  <a:lnTo>
                    <a:pt x="32" y="237191"/>
                  </a:lnTo>
                  <a:lnTo>
                    <a:pt x="20" y="221973"/>
                  </a:lnTo>
                  <a:lnTo>
                    <a:pt x="12" y="206535"/>
                  </a:lnTo>
                  <a:lnTo>
                    <a:pt x="6" y="190703"/>
                  </a:lnTo>
                  <a:lnTo>
                    <a:pt x="3" y="174460"/>
                  </a:lnTo>
                  <a:lnTo>
                    <a:pt x="0" y="157863"/>
                  </a:lnTo>
                  <a:lnTo>
                    <a:pt x="3" y="140998"/>
                  </a:lnTo>
                  <a:lnTo>
                    <a:pt x="175" y="124265"/>
                  </a:lnTo>
                  <a:lnTo>
                    <a:pt x="823" y="108336"/>
                  </a:lnTo>
                  <a:lnTo>
                    <a:pt x="2075" y="93515"/>
                  </a:lnTo>
                  <a:lnTo>
                    <a:pt x="3901" y="79767"/>
                  </a:lnTo>
                  <a:lnTo>
                    <a:pt x="6197" y="66913"/>
                  </a:lnTo>
                  <a:lnTo>
                    <a:pt x="8853" y="54745"/>
                  </a:lnTo>
                  <a:lnTo>
                    <a:pt x="11771" y="43080"/>
                  </a:lnTo>
                  <a:lnTo>
                    <a:pt x="14875" y="31771"/>
                  </a:lnTo>
                  <a:lnTo>
                    <a:pt x="18114" y="20735"/>
                  </a:lnTo>
                  <a:lnTo>
                    <a:pt x="21633" y="10719"/>
                  </a:lnTo>
                  <a:lnTo>
                    <a:pt x="26508" y="3451"/>
                  </a:lnTo>
                  <a:lnTo>
                    <a:pt x="33086" y="0"/>
                  </a:lnTo>
                  <a:lnTo>
                    <a:pt x="39974" y="285"/>
                  </a:lnTo>
                  <a:lnTo>
                    <a:pt x="46781" y="3584"/>
                  </a:lnTo>
                  <a:lnTo>
                    <a:pt x="53378" y="9277"/>
                  </a:lnTo>
                  <a:lnTo>
                    <a:pt x="59515" y="17026"/>
                  </a:lnTo>
                  <a:lnTo>
                    <a:pt x="65089" y="26484"/>
                  </a:lnTo>
                  <a:lnTo>
                    <a:pt x="70137" y="37438"/>
                  </a:lnTo>
                  <a:lnTo>
                    <a:pt x="74753" y="49852"/>
                  </a:lnTo>
                  <a:lnTo>
                    <a:pt x="79040" y="63570"/>
                  </a:lnTo>
                  <a:lnTo>
                    <a:pt x="83088" y="78020"/>
                  </a:lnTo>
                  <a:lnTo>
                    <a:pt x="86967" y="92334"/>
                  </a:lnTo>
                  <a:lnTo>
                    <a:pt x="90727" y="106037"/>
                  </a:lnTo>
                  <a:lnTo>
                    <a:pt x="94406" y="119187"/>
                  </a:lnTo>
                  <a:lnTo>
                    <a:pt x="98030" y="132164"/>
                  </a:lnTo>
                  <a:lnTo>
                    <a:pt x="101616" y="145225"/>
                  </a:lnTo>
                  <a:lnTo>
                    <a:pt x="105177" y="158303"/>
                  </a:lnTo>
                  <a:lnTo>
                    <a:pt x="108721" y="171098"/>
                  </a:lnTo>
                  <a:lnTo>
                    <a:pt x="112253" y="183452"/>
                  </a:lnTo>
                  <a:lnTo>
                    <a:pt x="115778" y="195360"/>
                  </a:lnTo>
                  <a:lnTo>
                    <a:pt x="119298" y="206890"/>
                  </a:lnTo>
                  <a:lnTo>
                    <a:pt x="122819" y="218131"/>
                  </a:lnTo>
                  <a:lnTo>
                    <a:pt x="126506" y="229325"/>
                  </a:lnTo>
                  <a:lnTo>
                    <a:pt x="130667" y="240840"/>
                  </a:lnTo>
                  <a:lnTo>
                    <a:pt x="135427" y="252847"/>
                  </a:lnTo>
                  <a:lnTo>
                    <a:pt x="140590" y="265184"/>
                  </a:lnTo>
                  <a:lnTo>
                    <a:pt x="145749" y="277466"/>
                  </a:lnTo>
                  <a:lnTo>
                    <a:pt x="150662" y="289463"/>
                  </a:lnTo>
                  <a:lnTo>
                    <a:pt x="155308" y="301056"/>
                  </a:lnTo>
                  <a:lnTo>
                    <a:pt x="160363" y="313499"/>
                  </a:lnTo>
                  <a:lnTo>
                    <a:pt x="167384" y="330117"/>
                  </a:lnTo>
                  <a:lnTo>
                    <a:pt x="178980" y="356532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398" y="62118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74" y="67"/>
                  </a:lnTo>
                  <a:lnTo>
                    <a:pt x="104186" y="707"/>
                  </a:lnTo>
                  <a:lnTo>
                    <a:pt x="93879" y="2004"/>
                  </a:lnTo>
                  <a:lnTo>
                    <a:pt x="83405" y="3863"/>
                  </a:lnTo>
                  <a:lnTo>
                    <a:pt x="72413" y="6180"/>
                  </a:lnTo>
                  <a:lnTo>
                    <a:pt x="60784" y="8842"/>
                  </a:lnTo>
                  <a:lnTo>
                    <a:pt x="48975" y="11604"/>
                  </a:lnTo>
                  <a:lnTo>
                    <a:pt x="36653" y="14362"/>
                  </a:lnTo>
                  <a:lnTo>
                    <a:pt x="21618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8497" y="400082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2867" y="14736"/>
                  </a:lnTo>
                  <a:lnTo>
                    <a:pt x="5009" y="29288"/>
                  </a:lnTo>
                  <a:lnTo>
                    <a:pt x="6616" y="45078"/>
                  </a:lnTo>
                  <a:lnTo>
                    <a:pt x="7970" y="61966"/>
                  </a:lnTo>
                  <a:lnTo>
                    <a:pt x="9467" y="79459"/>
                  </a:lnTo>
                  <a:lnTo>
                    <a:pt x="11313" y="97192"/>
                  </a:lnTo>
                  <a:lnTo>
                    <a:pt x="13380" y="114981"/>
                  </a:lnTo>
                  <a:lnTo>
                    <a:pt x="15312" y="132748"/>
                  </a:lnTo>
                  <a:lnTo>
                    <a:pt x="16908" y="150466"/>
                  </a:lnTo>
                  <a:lnTo>
                    <a:pt x="18132" y="167973"/>
                  </a:lnTo>
                  <a:lnTo>
                    <a:pt x="19028" y="184967"/>
                  </a:lnTo>
                  <a:lnTo>
                    <a:pt x="19665" y="201328"/>
                  </a:lnTo>
                  <a:lnTo>
                    <a:pt x="20110" y="217097"/>
                  </a:lnTo>
                  <a:lnTo>
                    <a:pt x="20416" y="232379"/>
                  </a:lnTo>
                  <a:lnTo>
                    <a:pt x="20625" y="247283"/>
                  </a:lnTo>
                  <a:lnTo>
                    <a:pt x="20767" y="261689"/>
                  </a:lnTo>
                  <a:lnTo>
                    <a:pt x="20878" y="276873"/>
                  </a:lnTo>
                  <a:lnTo>
                    <a:pt x="20969" y="29640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5773" y="593942"/>
              <a:ext cx="184880" cy="140209"/>
            </a:xfrm>
            <a:custGeom>
              <a:avLst/>
              <a:gdLst/>
              <a:ahLst/>
              <a:cxnLst/>
              <a:rect l="0" t="0" r="0" b="0"/>
              <a:pathLst>
                <a:path w="184880" h="140209">
                  <a:moveTo>
                    <a:pt x="90123" y="48296"/>
                  </a:moveTo>
                  <a:lnTo>
                    <a:pt x="87189" y="39495"/>
                  </a:lnTo>
                  <a:lnTo>
                    <a:pt x="84407" y="31148"/>
                  </a:lnTo>
                  <a:lnTo>
                    <a:pt x="81494" y="22467"/>
                  </a:lnTo>
                  <a:lnTo>
                    <a:pt x="77935" y="14038"/>
                  </a:lnTo>
                  <a:lnTo>
                    <a:pt x="72825" y="7136"/>
                  </a:lnTo>
                  <a:lnTo>
                    <a:pt x="65810" y="2366"/>
                  </a:lnTo>
                  <a:lnTo>
                    <a:pt x="57341" y="0"/>
                  </a:lnTo>
                  <a:lnTo>
                    <a:pt x="48357" y="309"/>
                  </a:lnTo>
                  <a:lnTo>
                    <a:pt x="39471" y="3153"/>
                  </a:lnTo>
                  <a:lnTo>
                    <a:pt x="31085" y="8113"/>
                  </a:lnTo>
                  <a:lnTo>
                    <a:pt x="23541" y="14706"/>
                  </a:lnTo>
                  <a:lnTo>
                    <a:pt x="16924" y="22505"/>
                  </a:lnTo>
                  <a:lnTo>
                    <a:pt x="11296" y="31330"/>
                  </a:lnTo>
                  <a:lnTo>
                    <a:pt x="6800" y="41228"/>
                  </a:lnTo>
                  <a:lnTo>
                    <a:pt x="3404" y="52140"/>
                  </a:lnTo>
                  <a:lnTo>
                    <a:pt x="1104" y="63737"/>
                  </a:lnTo>
                  <a:lnTo>
                    <a:pt x="0" y="75522"/>
                  </a:lnTo>
                  <a:lnTo>
                    <a:pt x="38" y="87185"/>
                  </a:lnTo>
                  <a:lnTo>
                    <a:pt x="1198" y="98458"/>
                  </a:lnTo>
                  <a:lnTo>
                    <a:pt x="3572" y="109028"/>
                  </a:lnTo>
                  <a:lnTo>
                    <a:pt x="7099" y="118789"/>
                  </a:lnTo>
                  <a:lnTo>
                    <a:pt x="11754" y="127326"/>
                  </a:lnTo>
                  <a:lnTo>
                    <a:pt x="17628" y="133857"/>
                  </a:lnTo>
                  <a:lnTo>
                    <a:pt x="24649" y="138133"/>
                  </a:lnTo>
                  <a:lnTo>
                    <a:pt x="32465" y="140208"/>
                  </a:lnTo>
                  <a:lnTo>
                    <a:pt x="40549" y="140172"/>
                  </a:lnTo>
                  <a:lnTo>
                    <a:pt x="48576" y="138292"/>
                  </a:lnTo>
                  <a:lnTo>
                    <a:pt x="56421" y="134779"/>
                  </a:lnTo>
                  <a:lnTo>
                    <a:pt x="64069" y="129689"/>
                  </a:lnTo>
                  <a:lnTo>
                    <a:pt x="71537" y="123191"/>
                  </a:lnTo>
                  <a:lnTo>
                    <a:pt x="78535" y="115391"/>
                  </a:lnTo>
                  <a:lnTo>
                    <a:pt x="84483" y="106254"/>
                  </a:lnTo>
                  <a:lnTo>
                    <a:pt x="89151" y="95883"/>
                  </a:lnTo>
                  <a:lnTo>
                    <a:pt x="92624" y="84496"/>
                  </a:lnTo>
                  <a:lnTo>
                    <a:pt x="95122" y="72329"/>
                  </a:lnTo>
                  <a:lnTo>
                    <a:pt x="96901" y="59677"/>
                  </a:lnTo>
                  <a:lnTo>
                    <a:pt x="98981" y="49805"/>
                  </a:lnTo>
                  <a:lnTo>
                    <a:pt x="102082" y="46706"/>
                  </a:lnTo>
                  <a:lnTo>
                    <a:pt x="105392" y="49147"/>
                  </a:lnTo>
                  <a:lnTo>
                    <a:pt x="108678" y="55022"/>
                  </a:lnTo>
                  <a:lnTo>
                    <a:pt x="112126" y="62868"/>
                  </a:lnTo>
                  <a:lnTo>
                    <a:pt x="116079" y="71829"/>
                  </a:lnTo>
                  <a:lnTo>
                    <a:pt x="120685" y="81414"/>
                  </a:lnTo>
                  <a:lnTo>
                    <a:pt x="126071" y="91029"/>
                  </a:lnTo>
                  <a:lnTo>
                    <a:pt x="132438" y="99909"/>
                  </a:lnTo>
                  <a:lnTo>
                    <a:pt x="139787" y="107706"/>
                  </a:lnTo>
                  <a:lnTo>
                    <a:pt x="147712" y="114290"/>
                  </a:lnTo>
                  <a:lnTo>
                    <a:pt x="156387" y="120205"/>
                  </a:lnTo>
                  <a:lnTo>
                    <a:pt x="167688" y="125968"/>
                  </a:lnTo>
                  <a:lnTo>
                    <a:pt x="184879" y="132524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34395" y="574459"/>
              <a:ext cx="134567" cy="171165"/>
            </a:xfrm>
            <a:custGeom>
              <a:avLst/>
              <a:gdLst/>
              <a:ahLst/>
              <a:cxnLst/>
              <a:rect l="0" t="0" r="0" b="0"/>
              <a:pathLst>
                <a:path w="134567" h="171165">
                  <a:moveTo>
                    <a:pt x="102599" y="4608"/>
                  </a:moveTo>
                  <a:lnTo>
                    <a:pt x="93798" y="1808"/>
                  </a:lnTo>
                  <a:lnTo>
                    <a:pt x="85451" y="306"/>
                  </a:lnTo>
                  <a:lnTo>
                    <a:pt x="76753" y="0"/>
                  </a:lnTo>
                  <a:lnTo>
                    <a:pt x="67632" y="679"/>
                  </a:lnTo>
                  <a:lnTo>
                    <a:pt x="58137" y="2147"/>
                  </a:lnTo>
                  <a:lnTo>
                    <a:pt x="48349" y="4225"/>
                  </a:lnTo>
                  <a:lnTo>
                    <a:pt x="38508" y="7080"/>
                  </a:lnTo>
                  <a:lnTo>
                    <a:pt x="28982" y="11200"/>
                  </a:lnTo>
                  <a:lnTo>
                    <a:pt x="19963" y="16748"/>
                  </a:lnTo>
                  <a:lnTo>
                    <a:pt x="11943" y="23592"/>
                  </a:lnTo>
                  <a:lnTo>
                    <a:pt x="5767" y="31481"/>
                  </a:lnTo>
                  <a:lnTo>
                    <a:pt x="1738" y="40150"/>
                  </a:lnTo>
                  <a:lnTo>
                    <a:pt x="0" y="49055"/>
                  </a:lnTo>
                  <a:lnTo>
                    <a:pt x="796" y="57412"/>
                  </a:lnTo>
                  <a:lnTo>
                    <a:pt x="4003" y="64831"/>
                  </a:lnTo>
                  <a:lnTo>
                    <a:pt x="9391" y="70962"/>
                  </a:lnTo>
                  <a:lnTo>
                    <a:pt x="16812" y="75330"/>
                  </a:lnTo>
                  <a:lnTo>
                    <a:pt x="25983" y="77864"/>
                  </a:lnTo>
                  <a:lnTo>
                    <a:pt x="36544" y="78956"/>
                  </a:lnTo>
                  <a:lnTo>
                    <a:pt x="48147" y="79249"/>
                  </a:lnTo>
                  <a:lnTo>
                    <a:pt x="60500" y="79201"/>
                  </a:lnTo>
                  <a:lnTo>
                    <a:pt x="73217" y="79208"/>
                  </a:lnTo>
                  <a:lnTo>
                    <a:pt x="85827" y="79680"/>
                  </a:lnTo>
                  <a:lnTo>
                    <a:pt x="98071" y="80797"/>
                  </a:lnTo>
                  <a:lnTo>
                    <a:pt x="109410" y="83024"/>
                  </a:lnTo>
                  <a:lnTo>
                    <a:pt x="118969" y="87180"/>
                  </a:lnTo>
                  <a:lnTo>
                    <a:pt x="126422" y="93530"/>
                  </a:lnTo>
                  <a:lnTo>
                    <a:pt x="131613" y="101710"/>
                  </a:lnTo>
                  <a:lnTo>
                    <a:pt x="134289" y="111026"/>
                  </a:lnTo>
                  <a:lnTo>
                    <a:pt x="134566" y="120950"/>
                  </a:lnTo>
                  <a:lnTo>
                    <a:pt x="132670" y="131017"/>
                  </a:lnTo>
                  <a:lnTo>
                    <a:pt x="128748" y="140760"/>
                  </a:lnTo>
                  <a:lnTo>
                    <a:pt x="123079" y="149958"/>
                  </a:lnTo>
                  <a:lnTo>
                    <a:pt x="116023" y="158115"/>
                  </a:lnTo>
                  <a:lnTo>
                    <a:pt x="107925" y="164390"/>
                  </a:lnTo>
                  <a:lnTo>
                    <a:pt x="99075" y="168498"/>
                  </a:lnTo>
                  <a:lnTo>
                    <a:pt x="89694" y="170630"/>
                  </a:lnTo>
                  <a:lnTo>
                    <a:pt x="79944" y="171164"/>
                  </a:lnTo>
                  <a:lnTo>
                    <a:pt x="69955" y="170491"/>
                  </a:lnTo>
                  <a:lnTo>
                    <a:pt x="60263" y="168904"/>
                  </a:lnTo>
                  <a:lnTo>
                    <a:pt x="50866" y="166334"/>
                  </a:lnTo>
                  <a:lnTo>
                    <a:pt x="40938" y="161446"/>
                  </a:lnTo>
                  <a:lnTo>
                    <a:pt x="28900" y="152007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11747" y="379025"/>
              <a:ext cx="9476" cy="368499"/>
            </a:xfrm>
            <a:custGeom>
              <a:avLst/>
              <a:gdLst/>
              <a:ahLst/>
              <a:cxnLst/>
              <a:rect l="0" t="0" r="0" b="0"/>
              <a:pathLst>
                <a:path w="9476" h="368499">
                  <a:moveTo>
                    <a:pt x="9475" y="0"/>
                  </a:moveTo>
                  <a:lnTo>
                    <a:pt x="6609" y="11736"/>
                  </a:lnTo>
                  <a:lnTo>
                    <a:pt x="4467" y="22864"/>
                  </a:lnTo>
                  <a:lnTo>
                    <a:pt x="2864" y="34463"/>
                  </a:lnTo>
                  <a:lnTo>
                    <a:pt x="1683" y="46624"/>
                  </a:lnTo>
                  <a:lnTo>
                    <a:pt x="834" y="59284"/>
                  </a:lnTo>
                  <a:lnTo>
                    <a:pt x="242" y="72345"/>
                  </a:lnTo>
                  <a:lnTo>
                    <a:pt x="0" y="85869"/>
                  </a:lnTo>
                  <a:lnTo>
                    <a:pt x="364" y="100083"/>
                  </a:lnTo>
                  <a:lnTo>
                    <a:pt x="1419" y="115051"/>
                  </a:lnTo>
                  <a:lnTo>
                    <a:pt x="2941" y="130696"/>
                  </a:lnTo>
                  <a:lnTo>
                    <a:pt x="4501" y="146882"/>
                  </a:lnTo>
                  <a:lnTo>
                    <a:pt x="5845" y="163472"/>
                  </a:lnTo>
                  <a:lnTo>
                    <a:pt x="6898" y="180189"/>
                  </a:lnTo>
                  <a:lnTo>
                    <a:pt x="7679" y="196639"/>
                  </a:lnTo>
                  <a:lnTo>
                    <a:pt x="8239" y="212627"/>
                  </a:lnTo>
                  <a:lnTo>
                    <a:pt x="8633" y="228143"/>
                  </a:lnTo>
                  <a:lnTo>
                    <a:pt x="8904" y="243255"/>
                  </a:lnTo>
                  <a:lnTo>
                    <a:pt x="9090" y="258054"/>
                  </a:lnTo>
                  <a:lnTo>
                    <a:pt x="9216" y="272620"/>
                  </a:lnTo>
                  <a:lnTo>
                    <a:pt x="9301" y="287022"/>
                  </a:lnTo>
                  <a:lnTo>
                    <a:pt x="9359" y="301293"/>
                  </a:lnTo>
                  <a:lnTo>
                    <a:pt x="9398" y="315058"/>
                  </a:lnTo>
                  <a:lnTo>
                    <a:pt x="9428" y="328991"/>
                  </a:lnTo>
                  <a:lnTo>
                    <a:pt x="9452" y="345434"/>
                  </a:lnTo>
                  <a:lnTo>
                    <a:pt x="9475" y="368498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39688" y="547481"/>
              <a:ext cx="160520" cy="229912"/>
            </a:xfrm>
            <a:custGeom>
              <a:avLst/>
              <a:gdLst/>
              <a:ahLst/>
              <a:cxnLst/>
              <a:rect l="0" t="0" r="0" b="0"/>
              <a:pathLst>
                <a:path w="160520" h="229912">
                  <a:moveTo>
                    <a:pt x="86819" y="0"/>
                  </a:moveTo>
                  <a:lnTo>
                    <a:pt x="78085" y="5935"/>
                  </a:lnTo>
                  <a:lnTo>
                    <a:pt x="70378" y="12140"/>
                  </a:lnTo>
                  <a:lnTo>
                    <a:pt x="62976" y="19231"/>
                  </a:lnTo>
                  <a:lnTo>
                    <a:pt x="55715" y="26998"/>
                  </a:lnTo>
                  <a:lnTo>
                    <a:pt x="48537" y="34996"/>
                  </a:lnTo>
                  <a:lnTo>
                    <a:pt x="41407" y="42933"/>
                  </a:lnTo>
                  <a:lnTo>
                    <a:pt x="34143" y="50534"/>
                  </a:lnTo>
                  <a:lnTo>
                    <a:pt x="26428" y="57479"/>
                  </a:lnTo>
                  <a:lnTo>
                    <a:pt x="18147" y="63672"/>
                  </a:lnTo>
                  <a:lnTo>
                    <a:pt x="10145" y="69507"/>
                  </a:lnTo>
                  <a:lnTo>
                    <a:pt x="4057" y="75732"/>
                  </a:lnTo>
                  <a:lnTo>
                    <a:pt x="643" y="82743"/>
                  </a:lnTo>
                  <a:lnTo>
                    <a:pt x="0" y="90592"/>
                  </a:lnTo>
                  <a:lnTo>
                    <a:pt x="2003" y="99164"/>
                  </a:lnTo>
                  <a:lnTo>
                    <a:pt x="6276" y="108301"/>
                  </a:lnTo>
                  <a:lnTo>
                    <a:pt x="12176" y="117690"/>
                  </a:lnTo>
                  <a:lnTo>
                    <a:pt x="18943" y="126905"/>
                  </a:lnTo>
                  <a:lnTo>
                    <a:pt x="26066" y="135732"/>
                  </a:lnTo>
                  <a:lnTo>
                    <a:pt x="33130" y="144301"/>
                  </a:lnTo>
                  <a:lnTo>
                    <a:pt x="39719" y="152974"/>
                  </a:lnTo>
                  <a:lnTo>
                    <a:pt x="45671" y="161956"/>
                  </a:lnTo>
                  <a:lnTo>
                    <a:pt x="51176" y="171125"/>
                  </a:lnTo>
                  <a:lnTo>
                    <a:pt x="56649" y="180135"/>
                  </a:lnTo>
                  <a:lnTo>
                    <a:pt x="62342" y="188790"/>
                  </a:lnTo>
                  <a:lnTo>
                    <a:pt x="68491" y="197060"/>
                  </a:lnTo>
                  <a:lnTo>
                    <a:pt x="75385" y="204994"/>
                  </a:lnTo>
                  <a:lnTo>
                    <a:pt x="83102" y="212649"/>
                  </a:lnTo>
                  <a:lnTo>
                    <a:pt x="91558" y="219603"/>
                  </a:lnTo>
                  <a:lnTo>
                    <a:pt x="100604" y="224989"/>
                  </a:lnTo>
                  <a:lnTo>
                    <a:pt x="110086" y="228456"/>
                  </a:lnTo>
                  <a:lnTo>
                    <a:pt x="119618" y="229911"/>
                  </a:lnTo>
                  <a:lnTo>
                    <a:pt x="129625" y="229190"/>
                  </a:lnTo>
                  <a:lnTo>
                    <a:pt x="142105" y="223992"/>
                  </a:lnTo>
                  <a:lnTo>
                    <a:pt x="160519" y="210570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77137" y="612175"/>
              <a:ext cx="212584" cy="142618"/>
            </a:xfrm>
            <a:custGeom>
              <a:avLst/>
              <a:gdLst/>
              <a:ahLst/>
              <a:cxnLst/>
              <a:rect l="0" t="0" r="0" b="0"/>
              <a:pathLst>
                <a:path w="212584" h="142618">
                  <a:moveTo>
                    <a:pt x="96769" y="61648"/>
                  </a:moveTo>
                  <a:lnTo>
                    <a:pt x="96635" y="50047"/>
                  </a:lnTo>
                  <a:lnTo>
                    <a:pt x="95355" y="40199"/>
                  </a:lnTo>
                  <a:lnTo>
                    <a:pt x="92757" y="31198"/>
                  </a:lnTo>
                  <a:lnTo>
                    <a:pt x="88865" y="22929"/>
                  </a:lnTo>
                  <a:lnTo>
                    <a:pt x="83584" y="15550"/>
                  </a:lnTo>
                  <a:lnTo>
                    <a:pt x="76997" y="9094"/>
                  </a:lnTo>
                  <a:lnTo>
                    <a:pt x="69325" y="3934"/>
                  </a:lnTo>
                  <a:lnTo>
                    <a:pt x="60814" y="824"/>
                  </a:lnTo>
                  <a:lnTo>
                    <a:pt x="51696" y="0"/>
                  </a:lnTo>
                  <a:lnTo>
                    <a:pt x="42476" y="1397"/>
                  </a:lnTo>
                  <a:lnTo>
                    <a:pt x="33899" y="4918"/>
                  </a:lnTo>
                  <a:lnTo>
                    <a:pt x="26321" y="10285"/>
                  </a:lnTo>
                  <a:lnTo>
                    <a:pt x="19742" y="17124"/>
                  </a:lnTo>
                  <a:lnTo>
                    <a:pt x="14008" y="25068"/>
                  </a:lnTo>
                  <a:lnTo>
                    <a:pt x="8936" y="33817"/>
                  </a:lnTo>
                  <a:lnTo>
                    <a:pt x="4680" y="43298"/>
                  </a:lnTo>
                  <a:lnTo>
                    <a:pt x="1717" y="53646"/>
                  </a:lnTo>
                  <a:lnTo>
                    <a:pt x="204" y="64864"/>
                  </a:lnTo>
                  <a:lnTo>
                    <a:pt x="0" y="76668"/>
                  </a:lnTo>
                  <a:lnTo>
                    <a:pt x="850" y="88592"/>
                  </a:lnTo>
                  <a:lnTo>
                    <a:pt x="2505" y="100344"/>
                  </a:lnTo>
                  <a:lnTo>
                    <a:pt x="5073" y="111507"/>
                  </a:lnTo>
                  <a:lnTo>
                    <a:pt x="8999" y="121470"/>
                  </a:lnTo>
                  <a:lnTo>
                    <a:pt x="14412" y="130006"/>
                  </a:lnTo>
                  <a:lnTo>
                    <a:pt x="20996" y="136736"/>
                  </a:lnTo>
                  <a:lnTo>
                    <a:pt x="28179" y="140984"/>
                  </a:lnTo>
                  <a:lnTo>
                    <a:pt x="35564" y="142617"/>
                  </a:lnTo>
                  <a:lnTo>
                    <a:pt x="42963" y="141952"/>
                  </a:lnTo>
                  <a:lnTo>
                    <a:pt x="50303" y="139463"/>
                  </a:lnTo>
                  <a:lnTo>
                    <a:pt x="57565" y="135605"/>
                  </a:lnTo>
                  <a:lnTo>
                    <a:pt x="64593" y="130596"/>
                  </a:lnTo>
                  <a:lnTo>
                    <a:pt x="71094" y="124419"/>
                  </a:lnTo>
                  <a:lnTo>
                    <a:pt x="76950" y="117158"/>
                  </a:lnTo>
                  <a:lnTo>
                    <a:pt x="82206" y="108996"/>
                  </a:lnTo>
                  <a:lnTo>
                    <a:pt x="86971" y="100140"/>
                  </a:lnTo>
                  <a:lnTo>
                    <a:pt x="91358" y="90769"/>
                  </a:lnTo>
                  <a:lnTo>
                    <a:pt x="95305" y="80865"/>
                  </a:lnTo>
                  <a:lnTo>
                    <a:pt x="98585" y="70231"/>
                  </a:lnTo>
                  <a:lnTo>
                    <a:pt x="101138" y="58911"/>
                  </a:lnTo>
                  <a:lnTo>
                    <a:pt x="103509" y="50255"/>
                  </a:lnTo>
                  <a:lnTo>
                    <a:pt x="106428" y="47934"/>
                  </a:lnTo>
                  <a:lnTo>
                    <a:pt x="109992" y="49957"/>
                  </a:lnTo>
                  <a:lnTo>
                    <a:pt x="114263" y="54499"/>
                  </a:lnTo>
                  <a:lnTo>
                    <a:pt x="119208" y="60752"/>
                  </a:lnTo>
                  <a:lnTo>
                    <a:pt x="124725" y="68247"/>
                  </a:lnTo>
                  <a:lnTo>
                    <a:pt x="130849" y="76322"/>
                  </a:lnTo>
                  <a:lnTo>
                    <a:pt x="137774" y="84100"/>
                  </a:lnTo>
                  <a:lnTo>
                    <a:pt x="145536" y="91121"/>
                  </a:lnTo>
                  <a:lnTo>
                    <a:pt x="154033" y="96979"/>
                  </a:lnTo>
                  <a:lnTo>
                    <a:pt x="163114" y="101164"/>
                  </a:lnTo>
                  <a:lnTo>
                    <a:pt x="172616" y="103572"/>
                  </a:lnTo>
                  <a:lnTo>
                    <a:pt x="181963" y="104577"/>
                  </a:lnTo>
                  <a:lnTo>
                    <a:pt x="191085" y="104929"/>
                  </a:lnTo>
                  <a:lnTo>
                    <a:pt x="200778" y="104658"/>
                  </a:lnTo>
                  <a:lnTo>
                    <a:pt x="212583" y="103762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52891" y="616568"/>
              <a:ext cx="73700" cy="4614"/>
            </a:xfrm>
            <a:custGeom>
              <a:avLst/>
              <a:gdLst/>
              <a:ahLst/>
              <a:cxnLst/>
              <a:rect l="0" t="0" r="0" b="0"/>
              <a:pathLst>
                <a:path w="73700" h="4614">
                  <a:moveTo>
                    <a:pt x="73699" y="4613"/>
                  </a:moveTo>
                  <a:lnTo>
                    <a:pt x="64831" y="1813"/>
                  </a:lnTo>
                  <a:lnTo>
                    <a:pt x="55844" y="311"/>
                  </a:lnTo>
                  <a:lnTo>
                    <a:pt x="45867" y="0"/>
                  </a:lnTo>
                  <a:lnTo>
                    <a:pt x="35536" y="513"/>
                  </a:lnTo>
                  <a:lnTo>
                    <a:pt x="25199" y="1385"/>
                  </a:lnTo>
                  <a:lnTo>
                    <a:pt x="13945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558217" y="381624"/>
            <a:ext cx="526426" cy="481713"/>
            <a:chOff x="1558217" y="381624"/>
            <a:chExt cx="526426" cy="481713"/>
          </a:xfrm>
        </p:grpSpPr>
        <p:sp>
          <p:nvSpPr>
            <p:cNvPr id="13" name="Freeform 12"/>
            <p:cNvSpPr/>
            <p:nvPr/>
          </p:nvSpPr>
          <p:spPr>
            <a:xfrm>
              <a:off x="1560930" y="381624"/>
              <a:ext cx="197330" cy="450128"/>
            </a:xfrm>
            <a:custGeom>
              <a:avLst/>
              <a:gdLst/>
              <a:ahLst/>
              <a:cxnLst/>
              <a:rect l="0" t="0" r="0" b="0"/>
              <a:pathLst>
                <a:path w="197330" h="450128">
                  <a:moveTo>
                    <a:pt x="7816" y="450127"/>
                  </a:moveTo>
                  <a:lnTo>
                    <a:pt x="4949" y="441191"/>
                  </a:lnTo>
                  <a:lnTo>
                    <a:pt x="2807" y="431564"/>
                  </a:lnTo>
                  <a:lnTo>
                    <a:pt x="1208" y="420282"/>
                  </a:lnTo>
                  <a:lnTo>
                    <a:pt x="201" y="407787"/>
                  </a:lnTo>
                  <a:lnTo>
                    <a:pt x="0" y="394956"/>
                  </a:lnTo>
                  <a:lnTo>
                    <a:pt x="652" y="382328"/>
                  </a:lnTo>
                  <a:lnTo>
                    <a:pt x="1890" y="369772"/>
                  </a:lnTo>
                  <a:lnTo>
                    <a:pt x="3254" y="356680"/>
                  </a:lnTo>
                  <a:lnTo>
                    <a:pt x="4463" y="342733"/>
                  </a:lnTo>
                  <a:lnTo>
                    <a:pt x="5426" y="328080"/>
                  </a:lnTo>
                  <a:lnTo>
                    <a:pt x="6145" y="313158"/>
                  </a:lnTo>
                  <a:lnTo>
                    <a:pt x="6664" y="298258"/>
                  </a:lnTo>
                  <a:lnTo>
                    <a:pt x="7029" y="283336"/>
                  </a:lnTo>
                  <a:lnTo>
                    <a:pt x="7282" y="268105"/>
                  </a:lnTo>
                  <a:lnTo>
                    <a:pt x="7456" y="252420"/>
                  </a:lnTo>
                  <a:lnTo>
                    <a:pt x="7574" y="236446"/>
                  </a:lnTo>
                  <a:lnTo>
                    <a:pt x="7653" y="220563"/>
                  </a:lnTo>
                  <a:lnTo>
                    <a:pt x="7707" y="204982"/>
                  </a:lnTo>
                  <a:lnTo>
                    <a:pt x="7743" y="189586"/>
                  </a:lnTo>
                  <a:lnTo>
                    <a:pt x="7767" y="174029"/>
                  </a:lnTo>
                  <a:lnTo>
                    <a:pt x="7788" y="158122"/>
                  </a:lnTo>
                  <a:lnTo>
                    <a:pt x="7972" y="141998"/>
                  </a:lnTo>
                  <a:lnTo>
                    <a:pt x="8627" y="126013"/>
                  </a:lnTo>
                  <a:lnTo>
                    <a:pt x="9885" y="110368"/>
                  </a:lnTo>
                  <a:lnTo>
                    <a:pt x="11714" y="95099"/>
                  </a:lnTo>
                  <a:lnTo>
                    <a:pt x="14013" y="80160"/>
                  </a:lnTo>
                  <a:lnTo>
                    <a:pt x="16670" y="65481"/>
                  </a:lnTo>
                  <a:lnTo>
                    <a:pt x="19589" y="50996"/>
                  </a:lnTo>
                  <a:lnTo>
                    <a:pt x="22694" y="36650"/>
                  </a:lnTo>
                  <a:lnTo>
                    <a:pt x="25942" y="22444"/>
                  </a:lnTo>
                  <a:lnTo>
                    <a:pt x="29756" y="9879"/>
                  </a:lnTo>
                  <a:lnTo>
                    <a:pt x="34220" y="2006"/>
                  </a:lnTo>
                  <a:lnTo>
                    <a:pt x="38504" y="0"/>
                  </a:lnTo>
                  <a:lnTo>
                    <a:pt x="42465" y="2900"/>
                  </a:lnTo>
                  <a:lnTo>
                    <a:pt x="46213" y="9367"/>
                  </a:lnTo>
                  <a:lnTo>
                    <a:pt x="50011" y="18468"/>
                  </a:lnTo>
                  <a:lnTo>
                    <a:pt x="54223" y="29723"/>
                  </a:lnTo>
                  <a:lnTo>
                    <a:pt x="59006" y="42715"/>
                  </a:lnTo>
                  <a:lnTo>
                    <a:pt x="64180" y="57041"/>
                  </a:lnTo>
                  <a:lnTo>
                    <a:pt x="69342" y="72347"/>
                  </a:lnTo>
                  <a:lnTo>
                    <a:pt x="74260" y="88354"/>
                  </a:lnTo>
                  <a:lnTo>
                    <a:pt x="79036" y="104852"/>
                  </a:lnTo>
                  <a:lnTo>
                    <a:pt x="84002" y="121689"/>
                  </a:lnTo>
                  <a:lnTo>
                    <a:pt x="89342" y="138756"/>
                  </a:lnTo>
                  <a:lnTo>
                    <a:pt x="95082" y="155982"/>
                  </a:lnTo>
                  <a:lnTo>
                    <a:pt x="101168" y="173313"/>
                  </a:lnTo>
                  <a:lnTo>
                    <a:pt x="107519" y="190715"/>
                  </a:lnTo>
                  <a:lnTo>
                    <a:pt x="113904" y="208166"/>
                  </a:lnTo>
                  <a:lnTo>
                    <a:pt x="119957" y="225649"/>
                  </a:lnTo>
                  <a:lnTo>
                    <a:pt x="125511" y="243149"/>
                  </a:lnTo>
                  <a:lnTo>
                    <a:pt x="130731" y="260494"/>
                  </a:lnTo>
                  <a:lnTo>
                    <a:pt x="136003" y="277374"/>
                  </a:lnTo>
                  <a:lnTo>
                    <a:pt x="141548" y="293651"/>
                  </a:lnTo>
                  <a:lnTo>
                    <a:pt x="147257" y="309192"/>
                  </a:lnTo>
                  <a:lnTo>
                    <a:pt x="152789" y="323789"/>
                  </a:lnTo>
                  <a:lnTo>
                    <a:pt x="157957" y="337423"/>
                  </a:lnTo>
                  <a:lnTo>
                    <a:pt x="162732" y="350224"/>
                  </a:lnTo>
                  <a:lnTo>
                    <a:pt x="167166" y="362369"/>
                  </a:lnTo>
                  <a:lnTo>
                    <a:pt x="171332" y="374021"/>
                  </a:lnTo>
                  <a:lnTo>
                    <a:pt x="175341" y="385249"/>
                  </a:lnTo>
                  <a:lnTo>
                    <a:pt x="179832" y="397342"/>
                  </a:lnTo>
                  <a:lnTo>
                    <a:pt x="186321" y="413602"/>
                  </a:lnTo>
                  <a:lnTo>
                    <a:pt x="197329" y="439598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58217" y="67382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6721" y="7662"/>
                  </a:lnTo>
                  <a:lnTo>
                    <a:pt x="145592" y="5520"/>
                  </a:lnTo>
                  <a:lnTo>
                    <a:pt x="133994" y="3917"/>
                  </a:lnTo>
                  <a:lnTo>
                    <a:pt x="121832" y="2737"/>
                  </a:lnTo>
                  <a:lnTo>
                    <a:pt x="109173" y="1888"/>
                  </a:lnTo>
                  <a:lnTo>
                    <a:pt x="96117" y="1290"/>
                  </a:lnTo>
                  <a:lnTo>
                    <a:pt x="82765" y="876"/>
                  </a:lnTo>
                  <a:lnTo>
                    <a:pt x="69199" y="592"/>
                  </a:lnTo>
                  <a:lnTo>
                    <a:pt x="55503" y="399"/>
                  </a:lnTo>
                  <a:lnTo>
                    <a:pt x="42326" y="267"/>
                  </a:lnTo>
                  <a:lnTo>
                    <a:pt x="29599" y="165"/>
                  </a:lnTo>
                  <a:lnTo>
                    <a:pt x="1620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21430" y="421139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528" y="11803"/>
                  </a:lnTo>
                  <a:lnTo>
                    <a:pt x="10528" y="23572"/>
                  </a:lnTo>
                  <a:lnTo>
                    <a:pt x="10528" y="36467"/>
                  </a:lnTo>
                  <a:lnTo>
                    <a:pt x="10528" y="50487"/>
                  </a:lnTo>
                  <a:lnTo>
                    <a:pt x="10528" y="65464"/>
                  </a:lnTo>
                  <a:lnTo>
                    <a:pt x="10528" y="81186"/>
                  </a:lnTo>
                  <a:lnTo>
                    <a:pt x="10528" y="97462"/>
                  </a:lnTo>
                  <a:lnTo>
                    <a:pt x="10528" y="114134"/>
                  </a:lnTo>
                  <a:lnTo>
                    <a:pt x="10528" y="131085"/>
                  </a:lnTo>
                  <a:lnTo>
                    <a:pt x="10528" y="148228"/>
                  </a:lnTo>
                  <a:lnTo>
                    <a:pt x="10528" y="165502"/>
                  </a:lnTo>
                  <a:lnTo>
                    <a:pt x="10528" y="182866"/>
                  </a:lnTo>
                  <a:lnTo>
                    <a:pt x="10528" y="200291"/>
                  </a:lnTo>
                  <a:lnTo>
                    <a:pt x="10528" y="217756"/>
                  </a:lnTo>
                  <a:lnTo>
                    <a:pt x="10528" y="235248"/>
                  </a:lnTo>
                  <a:lnTo>
                    <a:pt x="10528" y="252758"/>
                  </a:lnTo>
                  <a:lnTo>
                    <a:pt x="10528" y="270281"/>
                  </a:lnTo>
                  <a:lnTo>
                    <a:pt x="10523" y="287790"/>
                  </a:lnTo>
                  <a:lnTo>
                    <a:pt x="10321" y="304523"/>
                  </a:lnTo>
                  <a:lnTo>
                    <a:pt x="9420" y="320639"/>
                  </a:lnTo>
                  <a:lnTo>
                    <a:pt x="6622" y="33755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91342" y="452725"/>
              <a:ext cx="193301" cy="410612"/>
            </a:xfrm>
            <a:custGeom>
              <a:avLst/>
              <a:gdLst/>
              <a:ahLst/>
              <a:cxnLst/>
              <a:rect l="0" t="0" r="0" b="0"/>
              <a:pathLst>
                <a:path w="193301" h="410612">
                  <a:moveTo>
                    <a:pt x="88015" y="0"/>
                  </a:moveTo>
                  <a:lnTo>
                    <a:pt x="85014" y="8734"/>
                  </a:lnTo>
                  <a:lnTo>
                    <a:pt x="81592" y="16441"/>
                  </a:lnTo>
                  <a:lnTo>
                    <a:pt x="77400" y="23847"/>
                  </a:lnTo>
                  <a:lnTo>
                    <a:pt x="72673" y="31281"/>
                  </a:lnTo>
                  <a:lnTo>
                    <a:pt x="67840" y="39108"/>
                  </a:lnTo>
                  <a:lnTo>
                    <a:pt x="63158" y="47487"/>
                  </a:lnTo>
                  <a:lnTo>
                    <a:pt x="58549" y="56403"/>
                  </a:lnTo>
                  <a:lnTo>
                    <a:pt x="53699" y="65766"/>
                  </a:lnTo>
                  <a:lnTo>
                    <a:pt x="48438" y="75473"/>
                  </a:lnTo>
                  <a:lnTo>
                    <a:pt x="42752" y="85432"/>
                  </a:lnTo>
                  <a:lnTo>
                    <a:pt x="36703" y="95570"/>
                  </a:lnTo>
                  <a:lnTo>
                    <a:pt x="30371" y="105828"/>
                  </a:lnTo>
                  <a:lnTo>
                    <a:pt x="23830" y="116003"/>
                  </a:lnTo>
                  <a:lnTo>
                    <a:pt x="17139" y="125762"/>
                  </a:lnTo>
                  <a:lnTo>
                    <a:pt x="10367" y="134956"/>
                  </a:lnTo>
                  <a:lnTo>
                    <a:pt x="4364" y="143605"/>
                  </a:lnTo>
                  <a:lnTo>
                    <a:pt x="689" y="151800"/>
                  </a:lnTo>
                  <a:lnTo>
                    <a:pt x="0" y="159653"/>
                  </a:lnTo>
                  <a:lnTo>
                    <a:pt x="1982" y="167419"/>
                  </a:lnTo>
                  <a:lnTo>
                    <a:pt x="5828" y="175481"/>
                  </a:lnTo>
                  <a:lnTo>
                    <a:pt x="10857" y="184026"/>
                  </a:lnTo>
                  <a:lnTo>
                    <a:pt x="16618" y="193224"/>
                  </a:lnTo>
                  <a:lnTo>
                    <a:pt x="22833" y="203310"/>
                  </a:lnTo>
                  <a:lnTo>
                    <a:pt x="29335" y="214321"/>
                  </a:lnTo>
                  <a:lnTo>
                    <a:pt x="36019" y="226139"/>
                  </a:lnTo>
                  <a:lnTo>
                    <a:pt x="42818" y="238595"/>
                  </a:lnTo>
                  <a:lnTo>
                    <a:pt x="49693" y="251529"/>
                  </a:lnTo>
                  <a:lnTo>
                    <a:pt x="56617" y="264806"/>
                  </a:lnTo>
                  <a:lnTo>
                    <a:pt x="63573" y="278325"/>
                  </a:lnTo>
                  <a:lnTo>
                    <a:pt x="70550" y="292006"/>
                  </a:lnTo>
                  <a:lnTo>
                    <a:pt x="77541" y="305633"/>
                  </a:lnTo>
                  <a:lnTo>
                    <a:pt x="84542" y="318863"/>
                  </a:lnTo>
                  <a:lnTo>
                    <a:pt x="91549" y="331536"/>
                  </a:lnTo>
                  <a:lnTo>
                    <a:pt x="98560" y="343503"/>
                  </a:lnTo>
                  <a:lnTo>
                    <a:pt x="105573" y="354548"/>
                  </a:lnTo>
                  <a:lnTo>
                    <a:pt x="112593" y="364640"/>
                  </a:lnTo>
                  <a:lnTo>
                    <a:pt x="119783" y="373740"/>
                  </a:lnTo>
                  <a:lnTo>
                    <a:pt x="127449" y="381715"/>
                  </a:lnTo>
                  <a:lnTo>
                    <a:pt x="135715" y="388595"/>
                  </a:lnTo>
                  <a:lnTo>
                    <a:pt x="144477" y="394404"/>
                  </a:lnTo>
                  <a:lnTo>
                    <a:pt x="154556" y="399638"/>
                  </a:lnTo>
                  <a:lnTo>
                    <a:pt x="169075" y="404759"/>
                  </a:lnTo>
                  <a:lnTo>
                    <a:pt x="193300" y="410611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80037" y="1442404"/>
            <a:ext cx="1388710" cy="410612"/>
            <a:chOff x="180037" y="1442404"/>
            <a:chExt cx="1388710" cy="410612"/>
          </a:xfrm>
        </p:grpSpPr>
        <p:sp>
          <p:nvSpPr>
            <p:cNvPr id="18" name="Freeform 17"/>
            <p:cNvSpPr/>
            <p:nvPr/>
          </p:nvSpPr>
          <p:spPr>
            <a:xfrm>
              <a:off x="180037" y="1442404"/>
              <a:ext cx="30533" cy="400084"/>
            </a:xfrm>
            <a:custGeom>
              <a:avLst/>
              <a:gdLst/>
              <a:ahLst/>
              <a:cxnLst/>
              <a:rect l="0" t="0" r="0" b="0"/>
              <a:pathLst>
                <a:path w="30533" h="400084">
                  <a:moveTo>
                    <a:pt x="9475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9"/>
                  </a:lnTo>
                  <a:lnTo>
                    <a:pt x="1683" y="39186"/>
                  </a:lnTo>
                  <a:lnTo>
                    <a:pt x="835" y="52294"/>
                  </a:lnTo>
                  <a:lnTo>
                    <a:pt x="242" y="67254"/>
                  </a:lnTo>
                  <a:lnTo>
                    <a:pt x="0" y="83670"/>
                  </a:lnTo>
                  <a:lnTo>
                    <a:pt x="364" y="100896"/>
                  </a:lnTo>
                  <a:lnTo>
                    <a:pt x="1420" y="118481"/>
                  </a:lnTo>
                  <a:lnTo>
                    <a:pt x="2941" y="136353"/>
                  </a:lnTo>
                  <a:lnTo>
                    <a:pt x="4501" y="154716"/>
                  </a:lnTo>
                  <a:lnTo>
                    <a:pt x="5849" y="173647"/>
                  </a:lnTo>
                  <a:lnTo>
                    <a:pt x="7075" y="192613"/>
                  </a:lnTo>
                  <a:lnTo>
                    <a:pt x="8505" y="210595"/>
                  </a:lnTo>
                  <a:lnTo>
                    <a:pt x="10314" y="227107"/>
                  </a:lnTo>
                  <a:lnTo>
                    <a:pt x="12360" y="242484"/>
                  </a:lnTo>
                  <a:lnTo>
                    <a:pt x="14280" y="257571"/>
                  </a:lnTo>
                  <a:lnTo>
                    <a:pt x="15873" y="272906"/>
                  </a:lnTo>
                  <a:lnTo>
                    <a:pt x="17265" y="288513"/>
                  </a:lnTo>
                  <a:lnTo>
                    <a:pt x="18806" y="304085"/>
                  </a:lnTo>
                  <a:lnTo>
                    <a:pt x="20690" y="319411"/>
                  </a:lnTo>
                  <a:lnTo>
                    <a:pt x="22796" y="334220"/>
                  </a:lnTo>
                  <a:lnTo>
                    <a:pt x="24977" y="349778"/>
                  </a:lnTo>
                  <a:lnTo>
                    <a:pt x="27428" y="369683"/>
                  </a:lnTo>
                  <a:lnTo>
                    <a:pt x="3053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8741" y="1442404"/>
              <a:ext cx="20814" cy="410612"/>
            </a:xfrm>
            <a:custGeom>
              <a:avLst/>
              <a:gdLst/>
              <a:ahLst/>
              <a:cxnLst/>
              <a:rect l="0" t="0" r="0" b="0"/>
              <a:pathLst>
                <a:path w="20814" h="410612">
                  <a:moveTo>
                    <a:pt x="20813" y="0"/>
                  </a:moveTo>
                  <a:lnTo>
                    <a:pt x="15079" y="6001"/>
                  </a:lnTo>
                  <a:lnTo>
                    <a:pt x="10795" y="12846"/>
                  </a:lnTo>
                  <a:lnTo>
                    <a:pt x="7589" y="21247"/>
                  </a:lnTo>
                  <a:lnTo>
                    <a:pt x="5228" y="31393"/>
                  </a:lnTo>
                  <a:lnTo>
                    <a:pt x="3531" y="43653"/>
                  </a:lnTo>
                  <a:lnTo>
                    <a:pt x="2336" y="58020"/>
                  </a:lnTo>
                  <a:lnTo>
                    <a:pt x="1507" y="74194"/>
                  </a:lnTo>
                  <a:lnTo>
                    <a:pt x="939" y="91785"/>
                  </a:lnTo>
                  <a:lnTo>
                    <a:pt x="552" y="110425"/>
                  </a:lnTo>
                  <a:lnTo>
                    <a:pt x="291" y="129819"/>
                  </a:lnTo>
                  <a:lnTo>
                    <a:pt x="114" y="149742"/>
                  </a:lnTo>
                  <a:lnTo>
                    <a:pt x="0" y="170016"/>
                  </a:lnTo>
                  <a:lnTo>
                    <a:pt x="94" y="190036"/>
                  </a:lnTo>
                  <a:lnTo>
                    <a:pt x="689" y="208799"/>
                  </a:lnTo>
                  <a:lnTo>
                    <a:pt x="1902" y="225871"/>
                  </a:lnTo>
                  <a:lnTo>
                    <a:pt x="3531" y="241641"/>
                  </a:lnTo>
                  <a:lnTo>
                    <a:pt x="5163" y="257000"/>
                  </a:lnTo>
                  <a:lnTo>
                    <a:pt x="6555" y="272525"/>
                  </a:lnTo>
                  <a:lnTo>
                    <a:pt x="7641" y="288432"/>
                  </a:lnTo>
                  <a:lnTo>
                    <a:pt x="8444" y="304737"/>
                  </a:lnTo>
                  <a:lnTo>
                    <a:pt x="9019" y="321369"/>
                  </a:lnTo>
                  <a:lnTo>
                    <a:pt x="9423" y="337878"/>
                  </a:lnTo>
                  <a:lnTo>
                    <a:pt x="9745" y="355292"/>
                  </a:lnTo>
                  <a:lnTo>
                    <a:pt x="10016" y="377376"/>
                  </a:lnTo>
                  <a:lnTo>
                    <a:pt x="1028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1626" y="171614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203" y="67"/>
                  </a:lnTo>
                  <a:lnTo>
                    <a:pt x="114714" y="707"/>
                  </a:lnTo>
                  <a:lnTo>
                    <a:pt x="104412" y="2003"/>
                  </a:lnTo>
                  <a:lnTo>
                    <a:pt x="94111" y="3863"/>
                  </a:lnTo>
                  <a:lnTo>
                    <a:pt x="83767" y="6180"/>
                  </a:lnTo>
                  <a:lnTo>
                    <a:pt x="73378" y="8842"/>
                  </a:lnTo>
                  <a:lnTo>
                    <a:pt x="62826" y="11604"/>
                  </a:lnTo>
                  <a:lnTo>
                    <a:pt x="50529" y="14361"/>
                  </a:lnTo>
                  <a:lnTo>
                    <a:pt x="32050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7461" y="1710491"/>
              <a:ext cx="173721" cy="138780"/>
            </a:xfrm>
            <a:custGeom>
              <a:avLst/>
              <a:gdLst/>
              <a:ahLst/>
              <a:cxnLst/>
              <a:rect l="0" t="0" r="0" b="0"/>
              <a:pathLst>
                <a:path w="173721" h="138780">
                  <a:moveTo>
                    <a:pt x="68435" y="68825"/>
                  </a:moveTo>
                  <a:lnTo>
                    <a:pt x="68368" y="57157"/>
                  </a:lnTo>
                  <a:lnTo>
                    <a:pt x="67728" y="46668"/>
                  </a:lnTo>
                  <a:lnTo>
                    <a:pt x="66422" y="36375"/>
                  </a:lnTo>
                  <a:lnTo>
                    <a:pt x="64217" y="26419"/>
                  </a:lnTo>
                  <a:lnTo>
                    <a:pt x="60603" y="17372"/>
                  </a:lnTo>
                  <a:lnTo>
                    <a:pt x="55435" y="9508"/>
                  </a:lnTo>
                  <a:lnTo>
                    <a:pt x="49033" y="3422"/>
                  </a:lnTo>
                  <a:lnTo>
                    <a:pt x="41981" y="150"/>
                  </a:lnTo>
                  <a:lnTo>
                    <a:pt x="34692" y="0"/>
                  </a:lnTo>
                  <a:lnTo>
                    <a:pt x="27530" y="2817"/>
                  </a:lnTo>
                  <a:lnTo>
                    <a:pt x="20881" y="8354"/>
                  </a:lnTo>
                  <a:lnTo>
                    <a:pt x="14901" y="16191"/>
                  </a:lnTo>
                  <a:lnTo>
                    <a:pt x="9718" y="25991"/>
                  </a:lnTo>
                  <a:lnTo>
                    <a:pt x="5528" y="37600"/>
                  </a:lnTo>
                  <a:lnTo>
                    <a:pt x="2346" y="50763"/>
                  </a:lnTo>
                  <a:lnTo>
                    <a:pt x="360" y="64835"/>
                  </a:lnTo>
                  <a:lnTo>
                    <a:pt x="0" y="78892"/>
                  </a:lnTo>
                  <a:lnTo>
                    <a:pt x="1356" y="92409"/>
                  </a:lnTo>
                  <a:lnTo>
                    <a:pt x="4385" y="104923"/>
                  </a:lnTo>
                  <a:lnTo>
                    <a:pt x="9084" y="115878"/>
                  </a:lnTo>
                  <a:lnTo>
                    <a:pt x="15277" y="125118"/>
                  </a:lnTo>
                  <a:lnTo>
                    <a:pt x="22518" y="132339"/>
                  </a:lnTo>
                  <a:lnTo>
                    <a:pt x="30208" y="136924"/>
                  </a:lnTo>
                  <a:lnTo>
                    <a:pt x="37963" y="138779"/>
                  </a:lnTo>
                  <a:lnTo>
                    <a:pt x="45454" y="137924"/>
                  </a:lnTo>
                  <a:lnTo>
                    <a:pt x="52332" y="134244"/>
                  </a:lnTo>
                  <a:lnTo>
                    <a:pt x="58474" y="127960"/>
                  </a:lnTo>
                  <a:lnTo>
                    <a:pt x="63936" y="119693"/>
                  </a:lnTo>
                  <a:lnTo>
                    <a:pt x="68848" y="110252"/>
                  </a:lnTo>
                  <a:lnTo>
                    <a:pt x="73337" y="100202"/>
                  </a:lnTo>
                  <a:lnTo>
                    <a:pt x="77354" y="89696"/>
                  </a:lnTo>
                  <a:lnTo>
                    <a:pt x="80681" y="78585"/>
                  </a:lnTo>
                  <a:lnTo>
                    <a:pt x="83268" y="66847"/>
                  </a:lnTo>
                  <a:lnTo>
                    <a:pt x="85699" y="55741"/>
                  </a:lnTo>
                  <a:lnTo>
                    <a:pt x="88948" y="48797"/>
                  </a:lnTo>
                  <a:lnTo>
                    <a:pt x="92866" y="47855"/>
                  </a:lnTo>
                  <a:lnTo>
                    <a:pt x="96696" y="51066"/>
                  </a:lnTo>
                  <a:lnTo>
                    <a:pt x="100321" y="56863"/>
                  </a:lnTo>
                  <a:lnTo>
                    <a:pt x="103827" y="64302"/>
                  </a:lnTo>
                  <a:lnTo>
                    <a:pt x="107296" y="72796"/>
                  </a:lnTo>
                  <a:lnTo>
                    <a:pt x="111094" y="81813"/>
                  </a:lnTo>
                  <a:lnTo>
                    <a:pt x="115849" y="90807"/>
                  </a:lnTo>
                  <a:lnTo>
                    <a:pt x="121820" y="99477"/>
                  </a:lnTo>
                  <a:lnTo>
                    <a:pt x="128778" y="107099"/>
                  </a:lnTo>
                  <a:lnTo>
                    <a:pt x="136211" y="112479"/>
                  </a:lnTo>
                  <a:lnTo>
                    <a:pt x="143793" y="115162"/>
                  </a:lnTo>
                  <a:lnTo>
                    <a:pt x="151773" y="116010"/>
                  </a:lnTo>
                  <a:lnTo>
                    <a:pt x="161172" y="114733"/>
                  </a:lnTo>
                  <a:lnTo>
                    <a:pt x="173720" y="110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7625" y="1642445"/>
              <a:ext cx="220998" cy="171970"/>
            </a:xfrm>
            <a:custGeom>
              <a:avLst/>
              <a:gdLst/>
              <a:ahLst/>
              <a:cxnLst/>
              <a:rect l="0" t="0" r="0" b="0"/>
              <a:pathLst>
                <a:path w="220998" h="171970">
                  <a:moveTo>
                    <a:pt x="4613" y="21057"/>
                  </a:moveTo>
                  <a:lnTo>
                    <a:pt x="1813" y="29859"/>
                  </a:lnTo>
                  <a:lnTo>
                    <a:pt x="311" y="38205"/>
                  </a:lnTo>
                  <a:lnTo>
                    <a:pt x="0" y="46913"/>
                  </a:lnTo>
                  <a:lnTo>
                    <a:pt x="507" y="56380"/>
                  </a:lnTo>
                  <a:lnTo>
                    <a:pt x="1326" y="67171"/>
                  </a:lnTo>
                  <a:lnTo>
                    <a:pt x="2151" y="79461"/>
                  </a:lnTo>
                  <a:lnTo>
                    <a:pt x="3180" y="92780"/>
                  </a:lnTo>
                  <a:lnTo>
                    <a:pt x="5003" y="106250"/>
                  </a:lnTo>
                  <a:lnTo>
                    <a:pt x="7896" y="119337"/>
                  </a:lnTo>
                  <a:lnTo>
                    <a:pt x="11822" y="131715"/>
                  </a:lnTo>
                  <a:lnTo>
                    <a:pt x="16607" y="143100"/>
                  </a:lnTo>
                  <a:lnTo>
                    <a:pt x="22051" y="153438"/>
                  </a:lnTo>
                  <a:lnTo>
                    <a:pt x="27977" y="162210"/>
                  </a:lnTo>
                  <a:lnTo>
                    <a:pt x="34247" y="168374"/>
                  </a:lnTo>
                  <a:lnTo>
                    <a:pt x="40752" y="171589"/>
                  </a:lnTo>
                  <a:lnTo>
                    <a:pt x="47254" y="171969"/>
                  </a:lnTo>
                  <a:lnTo>
                    <a:pt x="53392" y="169723"/>
                  </a:lnTo>
                  <a:lnTo>
                    <a:pt x="59002" y="165252"/>
                  </a:lnTo>
                  <a:lnTo>
                    <a:pt x="64090" y="159033"/>
                  </a:lnTo>
                  <a:lnTo>
                    <a:pt x="68743" y="151513"/>
                  </a:lnTo>
                  <a:lnTo>
                    <a:pt x="73085" y="143091"/>
                  </a:lnTo>
                  <a:lnTo>
                    <a:pt x="78119" y="135236"/>
                  </a:lnTo>
                  <a:lnTo>
                    <a:pt x="84465" y="130447"/>
                  </a:lnTo>
                  <a:lnTo>
                    <a:pt x="91059" y="129504"/>
                  </a:lnTo>
                  <a:lnTo>
                    <a:pt x="97625" y="131490"/>
                  </a:lnTo>
                  <a:lnTo>
                    <a:pt x="104211" y="135368"/>
                  </a:lnTo>
                  <a:lnTo>
                    <a:pt x="110865" y="140417"/>
                  </a:lnTo>
                  <a:lnTo>
                    <a:pt x="117602" y="146188"/>
                  </a:lnTo>
                  <a:lnTo>
                    <a:pt x="124421" y="152400"/>
                  </a:lnTo>
                  <a:lnTo>
                    <a:pt x="131637" y="158557"/>
                  </a:lnTo>
                  <a:lnTo>
                    <a:pt x="139848" y="163943"/>
                  </a:lnTo>
                  <a:lnTo>
                    <a:pt x="149293" y="168222"/>
                  </a:lnTo>
                  <a:lnTo>
                    <a:pt x="159568" y="170927"/>
                  </a:lnTo>
                  <a:lnTo>
                    <a:pt x="169850" y="171312"/>
                  </a:lnTo>
                  <a:lnTo>
                    <a:pt x="179647" y="169192"/>
                  </a:lnTo>
                  <a:lnTo>
                    <a:pt x="188664" y="164683"/>
                  </a:lnTo>
                  <a:lnTo>
                    <a:pt x="196640" y="157927"/>
                  </a:lnTo>
                  <a:lnTo>
                    <a:pt x="203551" y="149239"/>
                  </a:lnTo>
                  <a:lnTo>
                    <a:pt x="209377" y="139018"/>
                  </a:lnTo>
                  <a:lnTo>
                    <a:pt x="214007" y="127651"/>
                  </a:lnTo>
                  <a:lnTo>
                    <a:pt x="217492" y="115456"/>
                  </a:lnTo>
                  <a:lnTo>
                    <a:pt x="219853" y="102677"/>
                  </a:lnTo>
                  <a:lnTo>
                    <a:pt x="220997" y="89494"/>
                  </a:lnTo>
                  <a:lnTo>
                    <a:pt x="220990" y="76042"/>
                  </a:lnTo>
                  <a:lnTo>
                    <a:pt x="219985" y="62632"/>
                  </a:lnTo>
                  <a:lnTo>
                    <a:pt x="217934" y="48233"/>
                  </a:lnTo>
                  <a:lnTo>
                    <a:pt x="213542" y="29346"/>
                  </a:lnTo>
                  <a:lnTo>
                    <a:pt x="2046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25170" y="1668328"/>
              <a:ext cx="169794" cy="147920"/>
            </a:xfrm>
            <a:custGeom>
              <a:avLst/>
              <a:gdLst/>
              <a:ahLst/>
              <a:cxnLst/>
              <a:rect l="0" t="0" r="0" b="0"/>
              <a:pathLst>
                <a:path w="169794" h="147920">
                  <a:moveTo>
                    <a:pt x="64508" y="89931"/>
                  </a:moveTo>
                  <a:lnTo>
                    <a:pt x="67308" y="81129"/>
                  </a:lnTo>
                  <a:lnTo>
                    <a:pt x="68810" y="72782"/>
                  </a:lnTo>
                  <a:lnTo>
                    <a:pt x="69116" y="64084"/>
                  </a:lnTo>
                  <a:lnTo>
                    <a:pt x="68437" y="54963"/>
                  </a:lnTo>
                  <a:lnTo>
                    <a:pt x="66969" y="45468"/>
                  </a:lnTo>
                  <a:lnTo>
                    <a:pt x="64891" y="35685"/>
                  </a:lnTo>
                  <a:lnTo>
                    <a:pt x="62036" y="26017"/>
                  </a:lnTo>
                  <a:lnTo>
                    <a:pt x="57917" y="17140"/>
                  </a:lnTo>
                  <a:lnTo>
                    <a:pt x="52373" y="9378"/>
                  </a:lnTo>
                  <a:lnTo>
                    <a:pt x="45702" y="3356"/>
                  </a:lnTo>
                  <a:lnTo>
                    <a:pt x="38461" y="125"/>
                  </a:lnTo>
                  <a:lnTo>
                    <a:pt x="31040" y="0"/>
                  </a:lnTo>
                  <a:lnTo>
                    <a:pt x="23789" y="2833"/>
                  </a:lnTo>
                  <a:lnTo>
                    <a:pt x="17079" y="8382"/>
                  </a:lnTo>
                  <a:lnTo>
                    <a:pt x="11063" y="16217"/>
                  </a:lnTo>
                  <a:lnTo>
                    <a:pt x="6025" y="25676"/>
                  </a:lnTo>
                  <a:lnTo>
                    <a:pt x="2465" y="35992"/>
                  </a:lnTo>
                  <a:lnTo>
                    <a:pt x="514" y="46664"/>
                  </a:lnTo>
                  <a:lnTo>
                    <a:pt x="0" y="57604"/>
                  </a:lnTo>
                  <a:lnTo>
                    <a:pt x="634" y="69015"/>
                  </a:lnTo>
                  <a:lnTo>
                    <a:pt x="2131" y="80984"/>
                  </a:lnTo>
                  <a:lnTo>
                    <a:pt x="4252" y="93312"/>
                  </a:lnTo>
                  <a:lnTo>
                    <a:pt x="6813" y="105595"/>
                  </a:lnTo>
                  <a:lnTo>
                    <a:pt x="9687" y="117584"/>
                  </a:lnTo>
                  <a:lnTo>
                    <a:pt x="13107" y="128566"/>
                  </a:lnTo>
                  <a:lnTo>
                    <a:pt x="17620" y="137345"/>
                  </a:lnTo>
                  <a:lnTo>
                    <a:pt x="23435" y="143459"/>
                  </a:lnTo>
                  <a:lnTo>
                    <a:pt x="30291" y="146934"/>
                  </a:lnTo>
                  <a:lnTo>
                    <a:pt x="37657" y="147919"/>
                  </a:lnTo>
                  <a:lnTo>
                    <a:pt x="45162" y="146764"/>
                  </a:lnTo>
                  <a:lnTo>
                    <a:pt x="52471" y="143756"/>
                  </a:lnTo>
                  <a:lnTo>
                    <a:pt x="59218" y="139013"/>
                  </a:lnTo>
                  <a:lnTo>
                    <a:pt x="65264" y="132752"/>
                  </a:lnTo>
                  <a:lnTo>
                    <a:pt x="70492" y="125112"/>
                  </a:lnTo>
                  <a:lnTo>
                    <a:pt x="74712" y="116083"/>
                  </a:lnTo>
                  <a:lnTo>
                    <a:pt x="77938" y="105819"/>
                  </a:lnTo>
                  <a:lnTo>
                    <a:pt x="80836" y="95769"/>
                  </a:lnTo>
                  <a:lnTo>
                    <a:pt x="84601" y="89607"/>
                  </a:lnTo>
                  <a:lnTo>
                    <a:pt x="89403" y="89197"/>
                  </a:lnTo>
                  <a:lnTo>
                    <a:pt x="94640" y="92720"/>
                  </a:lnTo>
                  <a:lnTo>
                    <a:pt x="100522" y="98020"/>
                  </a:lnTo>
                  <a:lnTo>
                    <a:pt x="107672" y="102981"/>
                  </a:lnTo>
                  <a:lnTo>
                    <a:pt x="116312" y="106536"/>
                  </a:lnTo>
                  <a:lnTo>
                    <a:pt x="125902" y="108436"/>
                  </a:lnTo>
                  <a:lnTo>
                    <a:pt x="136393" y="108899"/>
                  </a:lnTo>
                  <a:lnTo>
                    <a:pt x="149826" y="106832"/>
                  </a:lnTo>
                  <a:lnTo>
                    <a:pt x="169793" y="100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26549" y="168455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0" y="72321"/>
                  </a:lnTo>
                  <a:lnTo>
                    <a:pt x="0" y="85030"/>
                  </a:lnTo>
                  <a:lnTo>
                    <a:pt x="0" y="97381"/>
                  </a:lnTo>
                  <a:lnTo>
                    <a:pt x="0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16020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52891" y="169508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4" y="72330"/>
                  </a:lnTo>
                  <a:lnTo>
                    <a:pt x="206" y="85442"/>
                  </a:lnTo>
                  <a:lnTo>
                    <a:pt x="1108" y="99596"/>
                  </a:lnTo>
                  <a:lnTo>
                    <a:pt x="3906" y="118270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52891" y="160033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95046" y="1705616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62032" y="67"/>
                  </a:lnTo>
                  <a:lnTo>
                    <a:pt x="51543" y="707"/>
                  </a:lnTo>
                  <a:lnTo>
                    <a:pt x="41255" y="1999"/>
                  </a:lnTo>
                  <a:lnTo>
                    <a:pt x="31436" y="3695"/>
                  </a:lnTo>
                  <a:lnTo>
                    <a:pt x="21971" y="5546"/>
                  </a:lnTo>
                  <a:lnTo>
                    <a:pt x="12024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790897" y="1526632"/>
            <a:ext cx="599073" cy="431669"/>
            <a:chOff x="1790897" y="1526632"/>
            <a:chExt cx="599073" cy="431669"/>
          </a:xfrm>
        </p:grpSpPr>
        <p:sp>
          <p:nvSpPr>
            <p:cNvPr id="30" name="Freeform 29"/>
            <p:cNvSpPr/>
            <p:nvPr/>
          </p:nvSpPr>
          <p:spPr>
            <a:xfrm>
              <a:off x="1790897" y="1526632"/>
              <a:ext cx="9477" cy="347441"/>
            </a:xfrm>
            <a:custGeom>
              <a:avLst/>
              <a:gdLst/>
              <a:ahLst/>
              <a:cxnLst/>
              <a:rect l="0" t="0" r="0" b="0"/>
              <a:pathLst>
                <a:path w="9477" h="347441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62"/>
                  </a:lnTo>
                  <a:lnTo>
                    <a:pt x="1683" y="46623"/>
                  </a:lnTo>
                  <a:lnTo>
                    <a:pt x="835" y="59283"/>
                  </a:lnTo>
                  <a:lnTo>
                    <a:pt x="242" y="72335"/>
                  </a:lnTo>
                  <a:lnTo>
                    <a:pt x="0" y="85514"/>
                  </a:lnTo>
                  <a:lnTo>
                    <a:pt x="364" y="98431"/>
                  </a:lnTo>
                  <a:lnTo>
                    <a:pt x="1419" y="110902"/>
                  </a:lnTo>
                  <a:lnTo>
                    <a:pt x="2941" y="123241"/>
                  </a:lnTo>
                  <a:lnTo>
                    <a:pt x="4501" y="136131"/>
                  </a:lnTo>
                  <a:lnTo>
                    <a:pt x="5845" y="149920"/>
                  </a:lnTo>
                  <a:lnTo>
                    <a:pt x="6898" y="164624"/>
                  </a:lnTo>
                  <a:lnTo>
                    <a:pt x="7679" y="180106"/>
                  </a:lnTo>
                  <a:lnTo>
                    <a:pt x="8240" y="196187"/>
                  </a:lnTo>
                  <a:lnTo>
                    <a:pt x="8633" y="212546"/>
                  </a:lnTo>
                  <a:lnTo>
                    <a:pt x="8904" y="228747"/>
                  </a:lnTo>
                  <a:lnTo>
                    <a:pt x="9090" y="244566"/>
                  </a:lnTo>
                  <a:lnTo>
                    <a:pt x="9217" y="259966"/>
                  </a:lnTo>
                  <a:lnTo>
                    <a:pt x="9302" y="275000"/>
                  </a:lnTo>
                  <a:lnTo>
                    <a:pt x="9359" y="289727"/>
                  </a:lnTo>
                  <a:lnTo>
                    <a:pt x="9398" y="303617"/>
                  </a:lnTo>
                  <a:lnTo>
                    <a:pt x="9428" y="316910"/>
                  </a:lnTo>
                  <a:lnTo>
                    <a:pt x="9452" y="330777"/>
                  </a:lnTo>
                  <a:lnTo>
                    <a:pt x="947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68829" y="1547689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7"/>
                  </a:lnTo>
                  <a:lnTo>
                    <a:pt x="0" y="121824"/>
                  </a:lnTo>
                  <a:lnTo>
                    <a:pt x="0" y="138388"/>
                  </a:lnTo>
                  <a:lnTo>
                    <a:pt x="0" y="154735"/>
                  </a:lnTo>
                  <a:lnTo>
                    <a:pt x="0" y="170654"/>
                  </a:lnTo>
                  <a:lnTo>
                    <a:pt x="0" y="186123"/>
                  </a:lnTo>
                  <a:lnTo>
                    <a:pt x="0" y="201204"/>
                  </a:lnTo>
                  <a:lnTo>
                    <a:pt x="0" y="215986"/>
                  </a:lnTo>
                  <a:lnTo>
                    <a:pt x="0" y="230711"/>
                  </a:lnTo>
                  <a:lnTo>
                    <a:pt x="0" y="245751"/>
                  </a:lnTo>
                  <a:lnTo>
                    <a:pt x="0" y="261270"/>
                  </a:lnTo>
                  <a:lnTo>
                    <a:pt x="0" y="276894"/>
                  </a:lnTo>
                  <a:lnTo>
                    <a:pt x="0" y="293552"/>
                  </a:lnTo>
                  <a:lnTo>
                    <a:pt x="0" y="31494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00373" y="1774703"/>
              <a:ext cx="168457" cy="4614"/>
            </a:xfrm>
            <a:custGeom>
              <a:avLst/>
              <a:gdLst/>
              <a:ahLst/>
              <a:cxnLst/>
              <a:rect l="0" t="0" r="0" b="0"/>
              <a:pathLst>
                <a:path w="168457" h="4614">
                  <a:moveTo>
                    <a:pt x="168456" y="4613"/>
                  </a:moveTo>
                  <a:lnTo>
                    <a:pt x="159587" y="1813"/>
                  </a:lnTo>
                  <a:lnTo>
                    <a:pt x="150600" y="311"/>
                  </a:lnTo>
                  <a:lnTo>
                    <a:pt x="140605" y="0"/>
                  </a:lnTo>
                  <a:lnTo>
                    <a:pt x="129624" y="507"/>
                  </a:lnTo>
                  <a:lnTo>
                    <a:pt x="117813" y="1326"/>
                  </a:lnTo>
                  <a:lnTo>
                    <a:pt x="105354" y="2142"/>
                  </a:lnTo>
                  <a:lnTo>
                    <a:pt x="92417" y="2825"/>
                  </a:lnTo>
                  <a:lnTo>
                    <a:pt x="79136" y="3352"/>
                  </a:lnTo>
                  <a:lnTo>
                    <a:pt x="65628" y="3738"/>
                  </a:lnTo>
                  <a:lnTo>
                    <a:pt x="52381" y="4013"/>
                  </a:lnTo>
                  <a:lnTo>
                    <a:pt x="38855" y="4235"/>
                  </a:lnTo>
                  <a:lnTo>
                    <a:pt x="22744" y="442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42570" y="1600331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21056" y="0"/>
                  </a:moveTo>
                  <a:lnTo>
                    <a:pt x="18190" y="9003"/>
                  </a:lnTo>
                  <a:lnTo>
                    <a:pt x="16048" y="19270"/>
                  </a:lnTo>
                  <a:lnTo>
                    <a:pt x="14445" y="31849"/>
                  </a:lnTo>
                  <a:lnTo>
                    <a:pt x="13264" y="46204"/>
                  </a:lnTo>
                  <a:lnTo>
                    <a:pt x="12416" y="61351"/>
                  </a:lnTo>
                  <a:lnTo>
                    <a:pt x="11818" y="76636"/>
                  </a:lnTo>
                  <a:lnTo>
                    <a:pt x="11404" y="91770"/>
                  </a:lnTo>
                  <a:lnTo>
                    <a:pt x="11119" y="106672"/>
                  </a:lnTo>
                  <a:lnTo>
                    <a:pt x="10926" y="121353"/>
                  </a:lnTo>
                  <a:lnTo>
                    <a:pt x="10795" y="135852"/>
                  </a:lnTo>
                  <a:lnTo>
                    <a:pt x="10707" y="150214"/>
                  </a:lnTo>
                  <a:lnTo>
                    <a:pt x="10643" y="164471"/>
                  </a:lnTo>
                  <a:lnTo>
                    <a:pt x="10431" y="178490"/>
                  </a:lnTo>
                  <a:lnTo>
                    <a:pt x="9756" y="191983"/>
                  </a:lnTo>
                  <a:lnTo>
                    <a:pt x="8489" y="204843"/>
                  </a:lnTo>
                  <a:lnTo>
                    <a:pt x="6825" y="217276"/>
                  </a:lnTo>
                  <a:lnTo>
                    <a:pt x="5169" y="229697"/>
                  </a:lnTo>
                  <a:lnTo>
                    <a:pt x="3761" y="242344"/>
                  </a:lnTo>
                  <a:lnTo>
                    <a:pt x="2662" y="255062"/>
                  </a:lnTo>
                  <a:lnTo>
                    <a:pt x="1731" y="268848"/>
                  </a:lnTo>
                  <a:lnTo>
                    <a:pt x="890" y="28715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05699" y="1558217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54344" y="2934"/>
                  </a:lnTo>
                  <a:lnTo>
                    <a:pt x="245357" y="5716"/>
                  </a:lnTo>
                  <a:lnTo>
                    <a:pt x="235366" y="8616"/>
                  </a:lnTo>
                  <a:lnTo>
                    <a:pt x="224559" y="11656"/>
                  </a:lnTo>
                  <a:lnTo>
                    <a:pt x="213396" y="14821"/>
                  </a:lnTo>
                  <a:lnTo>
                    <a:pt x="202186" y="18085"/>
                  </a:lnTo>
                  <a:lnTo>
                    <a:pt x="190901" y="21423"/>
                  </a:lnTo>
                  <a:lnTo>
                    <a:pt x="179268" y="24814"/>
                  </a:lnTo>
                  <a:lnTo>
                    <a:pt x="167149" y="28239"/>
                  </a:lnTo>
                  <a:lnTo>
                    <a:pt x="154553" y="31521"/>
                  </a:lnTo>
                  <a:lnTo>
                    <a:pt x="141559" y="34345"/>
                  </a:lnTo>
                  <a:lnTo>
                    <a:pt x="128258" y="36581"/>
                  </a:lnTo>
                  <a:lnTo>
                    <a:pt x="114732" y="38421"/>
                  </a:lnTo>
                  <a:lnTo>
                    <a:pt x="101045" y="40271"/>
                  </a:lnTo>
                  <a:lnTo>
                    <a:pt x="87250" y="42370"/>
                  </a:lnTo>
                  <a:lnTo>
                    <a:pt x="73547" y="44782"/>
                  </a:lnTo>
                  <a:lnTo>
                    <a:pt x="60266" y="47480"/>
                  </a:lnTo>
                  <a:lnTo>
                    <a:pt x="47568" y="50405"/>
                  </a:lnTo>
                  <a:lnTo>
                    <a:pt x="35883" y="53346"/>
                  </a:lnTo>
                  <a:lnTo>
                    <a:pt x="24849" y="56246"/>
                  </a:lnTo>
                  <a:lnTo>
                    <a:pt x="13497" y="593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42528" y="1863544"/>
              <a:ext cx="347442" cy="94757"/>
            </a:xfrm>
            <a:custGeom>
              <a:avLst/>
              <a:gdLst/>
              <a:ahLst/>
              <a:cxnLst/>
              <a:rect l="0" t="0" r="0" b="0"/>
              <a:pathLst>
                <a:path w="347442" h="94757">
                  <a:moveTo>
                    <a:pt x="347441" y="0"/>
                  </a:moveTo>
                  <a:lnTo>
                    <a:pt x="338572" y="2933"/>
                  </a:lnTo>
                  <a:lnTo>
                    <a:pt x="329586" y="5716"/>
                  </a:lnTo>
                  <a:lnTo>
                    <a:pt x="319590" y="8615"/>
                  </a:lnTo>
                  <a:lnTo>
                    <a:pt x="308609" y="11656"/>
                  </a:lnTo>
                  <a:lnTo>
                    <a:pt x="296798" y="14820"/>
                  </a:lnTo>
                  <a:lnTo>
                    <a:pt x="284340" y="18085"/>
                  </a:lnTo>
                  <a:lnTo>
                    <a:pt x="271402" y="21423"/>
                  </a:lnTo>
                  <a:lnTo>
                    <a:pt x="258121" y="24814"/>
                  </a:lnTo>
                  <a:lnTo>
                    <a:pt x="244599" y="28247"/>
                  </a:lnTo>
                  <a:lnTo>
                    <a:pt x="230911" y="31875"/>
                  </a:lnTo>
                  <a:lnTo>
                    <a:pt x="217109" y="35996"/>
                  </a:lnTo>
                  <a:lnTo>
                    <a:pt x="203225" y="40729"/>
                  </a:lnTo>
                  <a:lnTo>
                    <a:pt x="189121" y="45874"/>
                  </a:lnTo>
                  <a:lnTo>
                    <a:pt x="174506" y="51021"/>
                  </a:lnTo>
                  <a:lnTo>
                    <a:pt x="159267" y="55926"/>
                  </a:lnTo>
                  <a:lnTo>
                    <a:pt x="143608" y="60523"/>
                  </a:lnTo>
                  <a:lnTo>
                    <a:pt x="127943" y="64837"/>
                  </a:lnTo>
                  <a:lnTo>
                    <a:pt x="112512" y="68923"/>
                  </a:lnTo>
                  <a:lnTo>
                    <a:pt x="97218" y="72835"/>
                  </a:lnTo>
                  <a:lnTo>
                    <a:pt x="81730" y="76624"/>
                  </a:lnTo>
                  <a:lnTo>
                    <a:pt x="65888" y="80319"/>
                  </a:lnTo>
                  <a:lnTo>
                    <a:pt x="50428" y="83797"/>
                  </a:lnTo>
                  <a:lnTo>
                    <a:pt x="35380" y="87124"/>
                  </a:lnTo>
                  <a:lnTo>
                    <a:pt x="19418" y="9059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31751" y="2590010"/>
            <a:ext cx="1968705" cy="684353"/>
            <a:chOff x="231751" y="2590010"/>
            <a:chExt cx="1968705" cy="684353"/>
          </a:xfrm>
        </p:grpSpPr>
        <p:sp>
          <p:nvSpPr>
            <p:cNvPr id="37" name="Freeform 36"/>
            <p:cNvSpPr/>
            <p:nvPr/>
          </p:nvSpPr>
          <p:spPr>
            <a:xfrm>
              <a:off x="231751" y="2621595"/>
              <a:ext cx="323981" cy="377542"/>
            </a:xfrm>
            <a:custGeom>
              <a:avLst/>
              <a:gdLst/>
              <a:ahLst/>
              <a:cxnLst/>
              <a:rect l="0" t="0" r="0" b="0"/>
              <a:pathLst>
                <a:path w="323981" h="377542">
                  <a:moveTo>
                    <a:pt x="10404" y="31586"/>
                  </a:moveTo>
                  <a:lnTo>
                    <a:pt x="7537" y="40454"/>
                  </a:lnTo>
                  <a:lnTo>
                    <a:pt x="5395" y="49441"/>
                  </a:lnTo>
                  <a:lnTo>
                    <a:pt x="3792" y="59436"/>
                  </a:lnTo>
                  <a:lnTo>
                    <a:pt x="2612" y="70417"/>
                  </a:lnTo>
                  <a:lnTo>
                    <a:pt x="1763" y="82228"/>
                  </a:lnTo>
                  <a:lnTo>
                    <a:pt x="1166" y="94691"/>
                  </a:lnTo>
                  <a:lnTo>
                    <a:pt x="751" y="107802"/>
                  </a:lnTo>
                  <a:lnTo>
                    <a:pt x="467" y="121731"/>
                  </a:lnTo>
                  <a:lnTo>
                    <a:pt x="274" y="136502"/>
                  </a:lnTo>
                  <a:lnTo>
                    <a:pt x="143" y="151843"/>
                  </a:lnTo>
                  <a:lnTo>
                    <a:pt x="55" y="167293"/>
                  </a:lnTo>
                  <a:lnTo>
                    <a:pt x="0" y="182575"/>
                  </a:lnTo>
                  <a:lnTo>
                    <a:pt x="133" y="197599"/>
                  </a:lnTo>
                  <a:lnTo>
                    <a:pt x="755" y="212374"/>
                  </a:lnTo>
                  <a:lnTo>
                    <a:pt x="1990" y="226938"/>
                  </a:lnTo>
                  <a:lnTo>
                    <a:pt x="3804" y="241175"/>
                  </a:lnTo>
                  <a:lnTo>
                    <a:pt x="6092" y="254824"/>
                  </a:lnTo>
                  <a:lnTo>
                    <a:pt x="8748" y="267781"/>
                  </a:lnTo>
                  <a:lnTo>
                    <a:pt x="11835" y="279941"/>
                  </a:lnTo>
                  <a:lnTo>
                    <a:pt x="15586" y="291115"/>
                  </a:lnTo>
                  <a:lnTo>
                    <a:pt x="20076" y="301299"/>
                  </a:lnTo>
                  <a:lnTo>
                    <a:pt x="25397" y="310630"/>
                  </a:lnTo>
                  <a:lnTo>
                    <a:pt x="31725" y="319292"/>
                  </a:lnTo>
                  <a:lnTo>
                    <a:pt x="39054" y="327438"/>
                  </a:lnTo>
                  <a:lnTo>
                    <a:pt x="47078" y="334554"/>
                  </a:lnTo>
                  <a:lnTo>
                    <a:pt x="55302" y="339517"/>
                  </a:lnTo>
                  <a:lnTo>
                    <a:pt x="63418" y="341883"/>
                  </a:lnTo>
                  <a:lnTo>
                    <a:pt x="71154" y="341674"/>
                  </a:lnTo>
                  <a:lnTo>
                    <a:pt x="78196" y="339024"/>
                  </a:lnTo>
                  <a:lnTo>
                    <a:pt x="84448" y="334272"/>
                  </a:lnTo>
                  <a:lnTo>
                    <a:pt x="89985" y="327693"/>
                  </a:lnTo>
                  <a:lnTo>
                    <a:pt x="94946" y="319400"/>
                  </a:lnTo>
                  <a:lnTo>
                    <a:pt x="99472" y="309611"/>
                  </a:lnTo>
                  <a:lnTo>
                    <a:pt x="103684" y="298787"/>
                  </a:lnTo>
                  <a:lnTo>
                    <a:pt x="107674" y="287533"/>
                  </a:lnTo>
                  <a:lnTo>
                    <a:pt x="111524" y="276267"/>
                  </a:lnTo>
                  <a:lnTo>
                    <a:pt x="115756" y="266696"/>
                  </a:lnTo>
                  <a:lnTo>
                    <a:pt x="120516" y="261605"/>
                  </a:lnTo>
                  <a:lnTo>
                    <a:pt x="124994" y="261508"/>
                  </a:lnTo>
                  <a:lnTo>
                    <a:pt x="129076" y="265171"/>
                  </a:lnTo>
                  <a:lnTo>
                    <a:pt x="132899" y="271304"/>
                  </a:lnTo>
                  <a:lnTo>
                    <a:pt x="136743" y="278843"/>
                  </a:lnTo>
                  <a:lnTo>
                    <a:pt x="140985" y="286904"/>
                  </a:lnTo>
                  <a:lnTo>
                    <a:pt x="145792" y="295001"/>
                  </a:lnTo>
                  <a:lnTo>
                    <a:pt x="151150" y="303103"/>
                  </a:lnTo>
                  <a:lnTo>
                    <a:pt x="156969" y="311475"/>
                  </a:lnTo>
                  <a:lnTo>
                    <a:pt x="163141" y="320261"/>
                  </a:lnTo>
                  <a:lnTo>
                    <a:pt x="169573" y="329302"/>
                  </a:lnTo>
                  <a:lnTo>
                    <a:pt x="176189" y="338228"/>
                  </a:lnTo>
                  <a:lnTo>
                    <a:pt x="182938" y="346823"/>
                  </a:lnTo>
                  <a:lnTo>
                    <a:pt x="189945" y="354883"/>
                  </a:lnTo>
                  <a:lnTo>
                    <a:pt x="197487" y="362144"/>
                  </a:lnTo>
                  <a:lnTo>
                    <a:pt x="205671" y="368530"/>
                  </a:lnTo>
                  <a:lnTo>
                    <a:pt x="214286" y="373647"/>
                  </a:lnTo>
                  <a:lnTo>
                    <a:pt x="222916" y="376729"/>
                  </a:lnTo>
                  <a:lnTo>
                    <a:pt x="231312" y="377541"/>
                  </a:lnTo>
                  <a:lnTo>
                    <a:pt x="239407" y="376306"/>
                  </a:lnTo>
                  <a:lnTo>
                    <a:pt x="247223" y="373426"/>
                  </a:lnTo>
                  <a:lnTo>
                    <a:pt x="254808" y="369298"/>
                  </a:lnTo>
                  <a:lnTo>
                    <a:pt x="262054" y="363935"/>
                  </a:lnTo>
                  <a:lnTo>
                    <a:pt x="268701" y="356989"/>
                  </a:lnTo>
                  <a:lnTo>
                    <a:pt x="274655" y="348393"/>
                  </a:lnTo>
                  <a:lnTo>
                    <a:pt x="279977" y="338352"/>
                  </a:lnTo>
                  <a:lnTo>
                    <a:pt x="284786" y="327162"/>
                  </a:lnTo>
                  <a:lnTo>
                    <a:pt x="289212" y="315111"/>
                  </a:lnTo>
                  <a:lnTo>
                    <a:pt x="293525" y="302273"/>
                  </a:lnTo>
                  <a:lnTo>
                    <a:pt x="298114" y="288524"/>
                  </a:lnTo>
                  <a:lnTo>
                    <a:pt x="303160" y="273868"/>
                  </a:lnTo>
                  <a:lnTo>
                    <a:pt x="308348" y="258434"/>
                  </a:lnTo>
                  <a:lnTo>
                    <a:pt x="312990" y="242389"/>
                  </a:lnTo>
                  <a:lnTo>
                    <a:pt x="316739" y="225888"/>
                  </a:lnTo>
                  <a:lnTo>
                    <a:pt x="319576" y="209062"/>
                  </a:lnTo>
                  <a:lnTo>
                    <a:pt x="321637" y="192006"/>
                  </a:lnTo>
                  <a:lnTo>
                    <a:pt x="323091" y="174797"/>
                  </a:lnTo>
                  <a:lnTo>
                    <a:pt x="323932" y="157647"/>
                  </a:lnTo>
                  <a:lnTo>
                    <a:pt x="323980" y="140900"/>
                  </a:lnTo>
                  <a:lnTo>
                    <a:pt x="323201" y="124707"/>
                  </a:lnTo>
                  <a:lnTo>
                    <a:pt x="321697" y="109053"/>
                  </a:lnTo>
                  <a:lnTo>
                    <a:pt x="319617" y="93847"/>
                  </a:lnTo>
                  <a:lnTo>
                    <a:pt x="317102" y="78995"/>
                  </a:lnTo>
                  <a:lnTo>
                    <a:pt x="314109" y="64732"/>
                  </a:lnTo>
                  <a:lnTo>
                    <a:pt x="310422" y="51599"/>
                  </a:lnTo>
                  <a:lnTo>
                    <a:pt x="305987" y="39811"/>
                  </a:lnTo>
                  <a:lnTo>
                    <a:pt x="301193" y="29557"/>
                  </a:lnTo>
                  <a:lnTo>
                    <a:pt x="296310" y="20170"/>
                  </a:lnTo>
                  <a:lnTo>
                    <a:pt x="290909" y="10826"/>
                  </a:lnTo>
                  <a:lnTo>
                    <a:pt x="2841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3711" y="2846165"/>
              <a:ext cx="185398" cy="164626"/>
            </a:xfrm>
            <a:custGeom>
              <a:avLst/>
              <a:gdLst/>
              <a:ahLst/>
              <a:cxnLst/>
              <a:rect l="0" t="0" r="0" b="0"/>
              <a:pathLst>
                <a:path w="185398" h="164626">
                  <a:moveTo>
                    <a:pt x="101169" y="38643"/>
                  </a:moveTo>
                  <a:lnTo>
                    <a:pt x="95302" y="32708"/>
                  </a:lnTo>
                  <a:lnTo>
                    <a:pt x="89737" y="26504"/>
                  </a:lnTo>
                  <a:lnTo>
                    <a:pt x="83929" y="19426"/>
                  </a:lnTo>
                  <a:lnTo>
                    <a:pt x="77503" y="12177"/>
                  </a:lnTo>
                  <a:lnTo>
                    <a:pt x="69876" y="6124"/>
                  </a:lnTo>
                  <a:lnTo>
                    <a:pt x="60855" y="1952"/>
                  </a:lnTo>
                  <a:lnTo>
                    <a:pt x="51047" y="0"/>
                  </a:lnTo>
                  <a:lnTo>
                    <a:pt x="41616" y="593"/>
                  </a:lnTo>
                  <a:lnTo>
                    <a:pt x="33206" y="3630"/>
                  </a:lnTo>
                  <a:lnTo>
                    <a:pt x="25937" y="8721"/>
                  </a:lnTo>
                  <a:lnTo>
                    <a:pt x="19672" y="15403"/>
                  </a:lnTo>
                  <a:lnTo>
                    <a:pt x="14207" y="23266"/>
                  </a:lnTo>
                  <a:lnTo>
                    <a:pt x="9503" y="32303"/>
                  </a:lnTo>
                  <a:lnTo>
                    <a:pt x="5700" y="42876"/>
                  </a:lnTo>
                  <a:lnTo>
                    <a:pt x="2806" y="55054"/>
                  </a:lnTo>
                  <a:lnTo>
                    <a:pt x="859" y="68316"/>
                  </a:lnTo>
                  <a:lnTo>
                    <a:pt x="0" y="81757"/>
                  </a:lnTo>
                  <a:lnTo>
                    <a:pt x="207" y="94833"/>
                  </a:lnTo>
                  <a:lnTo>
                    <a:pt x="1481" y="107375"/>
                  </a:lnTo>
                  <a:lnTo>
                    <a:pt x="3932" y="119404"/>
                  </a:lnTo>
                  <a:lnTo>
                    <a:pt x="7515" y="130997"/>
                  </a:lnTo>
                  <a:lnTo>
                    <a:pt x="12379" y="141765"/>
                  </a:lnTo>
                  <a:lnTo>
                    <a:pt x="18925" y="150874"/>
                  </a:lnTo>
                  <a:lnTo>
                    <a:pt x="27205" y="157988"/>
                  </a:lnTo>
                  <a:lnTo>
                    <a:pt x="36511" y="162766"/>
                  </a:lnTo>
                  <a:lnTo>
                    <a:pt x="45602" y="164625"/>
                  </a:lnTo>
                  <a:lnTo>
                    <a:pt x="53783" y="163537"/>
                  </a:lnTo>
                  <a:lnTo>
                    <a:pt x="60899" y="159909"/>
                  </a:lnTo>
                  <a:lnTo>
                    <a:pt x="67061" y="154284"/>
                  </a:lnTo>
                  <a:lnTo>
                    <a:pt x="72457" y="147171"/>
                  </a:lnTo>
                  <a:lnTo>
                    <a:pt x="77115" y="138824"/>
                  </a:lnTo>
                  <a:lnTo>
                    <a:pt x="80887" y="129254"/>
                  </a:lnTo>
                  <a:lnTo>
                    <a:pt x="83792" y="118594"/>
                  </a:lnTo>
                  <a:lnTo>
                    <a:pt x="86876" y="108231"/>
                  </a:lnTo>
                  <a:lnTo>
                    <a:pt x="91177" y="101004"/>
                  </a:lnTo>
                  <a:lnTo>
                    <a:pt x="96172" y="98376"/>
                  </a:lnTo>
                  <a:lnTo>
                    <a:pt x="101629" y="99738"/>
                  </a:lnTo>
                  <a:lnTo>
                    <a:pt x="107476" y="104017"/>
                  </a:lnTo>
                  <a:lnTo>
                    <a:pt x="113812" y="109991"/>
                  </a:lnTo>
                  <a:lnTo>
                    <a:pt x="120871" y="116397"/>
                  </a:lnTo>
                  <a:lnTo>
                    <a:pt x="128714" y="122512"/>
                  </a:lnTo>
                  <a:lnTo>
                    <a:pt x="137093" y="127604"/>
                  </a:lnTo>
                  <a:lnTo>
                    <a:pt x="145561" y="130748"/>
                  </a:lnTo>
                  <a:lnTo>
                    <a:pt x="153879" y="131631"/>
                  </a:lnTo>
                  <a:lnTo>
                    <a:pt x="162450" y="130926"/>
                  </a:lnTo>
                  <a:lnTo>
                    <a:pt x="172350" y="128216"/>
                  </a:lnTo>
                  <a:lnTo>
                    <a:pt x="185397" y="122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1456" y="2795977"/>
              <a:ext cx="110751" cy="195462"/>
            </a:xfrm>
            <a:custGeom>
              <a:avLst/>
              <a:gdLst/>
              <a:ahLst/>
              <a:cxnLst/>
              <a:rect l="0" t="0" r="0" b="0"/>
              <a:pathLst>
                <a:path w="110751" h="195462">
                  <a:moveTo>
                    <a:pt x="92937" y="4603"/>
                  </a:moveTo>
                  <a:lnTo>
                    <a:pt x="84136" y="1803"/>
                  </a:lnTo>
                  <a:lnTo>
                    <a:pt x="75789" y="302"/>
                  </a:lnTo>
                  <a:lnTo>
                    <a:pt x="67095" y="0"/>
                  </a:lnTo>
                  <a:lnTo>
                    <a:pt x="58147" y="852"/>
                  </a:lnTo>
                  <a:lnTo>
                    <a:pt x="49300" y="2967"/>
                  </a:lnTo>
                  <a:lnTo>
                    <a:pt x="40762" y="6290"/>
                  </a:lnTo>
                  <a:lnTo>
                    <a:pt x="32573" y="10625"/>
                  </a:lnTo>
                  <a:lnTo>
                    <a:pt x="24696" y="15744"/>
                  </a:lnTo>
                  <a:lnTo>
                    <a:pt x="17079" y="21447"/>
                  </a:lnTo>
                  <a:lnTo>
                    <a:pt x="10152" y="27731"/>
                  </a:lnTo>
                  <a:lnTo>
                    <a:pt x="4783" y="34780"/>
                  </a:lnTo>
                  <a:lnTo>
                    <a:pt x="1333" y="42624"/>
                  </a:lnTo>
                  <a:lnTo>
                    <a:pt x="0" y="50841"/>
                  </a:lnTo>
                  <a:lnTo>
                    <a:pt x="1075" y="58670"/>
                  </a:lnTo>
                  <a:lnTo>
                    <a:pt x="4469" y="65711"/>
                  </a:lnTo>
                  <a:lnTo>
                    <a:pt x="9814" y="71912"/>
                  </a:lnTo>
                  <a:lnTo>
                    <a:pt x="16674" y="77385"/>
                  </a:lnTo>
                  <a:lnTo>
                    <a:pt x="24655" y="82284"/>
                  </a:lnTo>
                  <a:lnTo>
                    <a:pt x="33603" y="86591"/>
                  </a:lnTo>
                  <a:lnTo>
                    <a:pt x="43585" y="90120"/>
                  </a:lnTo>
                  <a:lnTo>
                    <a:pt x="54548" y="92845"/>
                  </a:lnTo>
                  <a:lnTo>
                    <a:pt x="66011" y="95356"/>
                  </a:lnTo>
                  <a:lnTo>
                    <a:pt x="77172" y="98722"/>
                  </a:lnTo>
                  <a:lnTo>
                    <a:pt x="87591" y="103479"/>
                  </a:lnTo>
                  <a:lnTo>
                    <a:pt x="96703" y="109814"/>
                  </a:lnTo>
                  <a:lnTo>
                    <a:pt x="103688" y="117820"/>
                  </a:lnTo>
                  <a:lnTo>
                    <a:pt x="108301" y="127349"/>
                  </a:lnTo>
                  <a:lnTo>
                    <a:pt x="110617" y="137799"/>
                  </a:lnTo>
                  <a:lnTo>
                    <a:pt x="110750" y="148256"/>
                  </a:lnTo>
                  <a:lnTo>
                    <a:pt x="108988" y="158200"/>
                  </a:lnTo>
                  <a:lnTo>
                    <a:pt x="105555" y="167329"/>
                  </a:lnTo>
                  <a:lnTo>
                    <a:pt x="100519" y="175388"/>
                  </a:lnTo>
                  <a:lnTo>
                    <a:pt x="94063" y="182353"/>
                  </a:lnTo>
                  <a:lnTo>
                    <a:pt x="86460" y="188046"/>
                  </a:lnTo>
                  <a:lnTo>
                    <a:pt x="77988" y="192056"/>
                  </a:lnTo>
                  <a:lnTo>
                    <a:pt x="68891" y="194316"/>
                  </a:lnTo>
                  <a:lnTo>
                    <a:pt x="59619" y="195206"/>
                  </a:lnTo>
                  <a:lnTo>
                    <a:pt x="49812" y="195461"/>
                  </a:lnTo>
                  <a:lnTo>
                    <a:pt x="37496" y="195103"/>
                  </a:lnTo>
                  <a:lnTo>
                    <a:pt x="19238" y="194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58093" y="2642653"/>
              <a:ext cx="149824" cy="357969"/>
            </a:xfrm>
            <a:custGeom>
              <a:avLst/>
              <a:gdLst/>
              <a:ahLst/>
              <a:cxnLst/>
              <a:rect l="0" t="0" r="0" b="0"/>
              <a:pathLst>
                <a:path w="149824" h="35796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69"/>
                  </a:lnTo>
                  <a:lnTo>
                    <a:pt x="177" y="54238"/>
                  </a:lnTo>
                  <a:lnTo>
                    <a:pt x="825" y="67098"/>
                  </a:lnTo>
                  <a:lnTo>
                    <a:pt x="2079" y="79508"/>
                  </a:lnTo>
                  <a:lnTo>
                    <a:pt x="3904" y="91794"/>
                  </a:lnTo>
                  <a:lnTo>
                    <a:pt x="6201" y="104644"/>
                  </a:lnTo>
                  <a:lnTo>
                    <a:pt x="8852" y="118403"/>
                  </a:lnTo>
                  <a:lnTo>
                    <a:pt x="11598" y="133085"/>
                  </a:lnTo>
                  <a:lnTo>
                    <a:pt x="14054" y="148552"/>
                  </a:lnTo>
                  <a:lnTo>
                    <a:pt x="16035" y="164628"/>
                  </a:lnTo>
                  <a:lnTo>
                    <a:pt x="17532" y="181152"/>
                  </a:lnTo>
                  <a:lnTo>
                    <a:pt x="18620" y="197997"/>
                  </a:lnTo>
                  <a:lnTo>
                    <a:pt x="19394" y="215057"/>
                  </a:lnTo>
                  <a:lnTo>
                    <a:pt x="20101" y="231935"/>
                  </a:lnTo>
                  <a:lnTo>
                    <a:pt x="21117" y="247967"/>
                  </a:lnTo>
                  <a:lnTo>
                    <a:pt x="22616" y="262865"/>
                  </a:lnTo>
                  <a:lnTo>
                    <a:pt x="24438" y="276837"/>
                  </a:lnTo>
                  <a:lnTo>
                    <a:pt x="26200" y="290373"/>
                  </a:lnTo>
                  <a:lnTo>
                    <a:pt x="27682" y="303718"/>
                  </a:lnTo>
                  <a:lnTo>
                    <a:pt x="28926" y="313523"/>
                  </a:lnTo>
                  <a:lnTo>
                    <a:pt x="29955" y="315683"/>
                  </a:lnTo>
                  <a:lnTo>
                    <a:pt x="30639" y="311883"/>
                  </a:lnTo>
                  <a:lnTo>
                    <a:pt x="31212" y="304282"/>
                  </a:lnTo>
                  <a:lnTo>
                    <a:pt x="32089" y="294321"/>
                  </a:lnTo>
                  <a:lnTo>
                    <a:pt x="33477" y="282900"/>
                  </a:lnTo>
                  <a:lnTo>
                    <a:pt x="35551" y="270891"/>
                  </a:lnTo>
                  <a:lnTo>
                    <a:pt x="38540" y="259245"/>
                  </a:lnTo>
                  <a:lnTo>
                    <a:pt x="42476" y="248429"/>
                  </a:lnTo>
                  <a:lnTo>
                    <a:pt x="47236" y="238513"/>
                  </a:lnTo>
                  <a:lnTo>
                    <a:pt x="52648" y="229379"/>
                  </a:lnTo>
                  <a:lnTo>
                    <a:pt x="58544" y="220877"/>
                  </a:lnTo>
                  <a:lnTo>
                    <a:pt x="64790" y="213503"/>
                  </a:lnTo>
                  <a:lnTo>
                    <a:pt x="71281" y="208357"/>
                  </a:lnTo>
                  <a:lnTo>
                    <a:pt x="77942" y="205860"/>
                  </a:lnTo>
                  <a:lnTo>
                    <a:pt x="84720" y="205811"/>
                  </a:lnTo>
                  <a:lnTo>
                    <a:pt x="91576" y="207754"/>
                  </a:lnTo>
                  <a:lnTo>
                    <a:pt x="98481" y="211213"/>
                  </a:lnTo>
                  <a:lnTo>
                    <a:pt x="105255" y="215938"/>
                  </a:lnTo>
                  <a:lnTo>
                    <a:pt x="111576" y="221918"/>
                  </a:lnTo>
                  <a:lnTo>
                    <a:pt x="117309" y="229043"/>
                  </a:lnTo>
                  <a:lnTo>
                    <a:pt x="122481" y="237112"/>
                  </a:lnTo>
                  <a:lnTo>
                    <a:pt x="127189" y="245906"/>
                  </a:lnTo>
                  <a:lnTo>
                    <a:pt x="131542" y="255235"/>
                  </a:lnTo>
                  <a:lnTo>
                    <a:pt x="135636" y="265110"/>
                  </a:lnTo>
                  <a:lnTo>
                    <a:pt x="139547" y="275724"/>
                  </a:lnTo>
                  <a:lnTo>
                    <a:pt x="143320" y="287116"/>
                  </a:lnTo>
                  <a:lnTo>
                    <a:pt x="146651" y="298971"/>
                  </a:lnTo>
                  <a:lnTo>
                    <a:pt x="149119" y="312075"/>
                  </a:lnTo>
                  <a:lnTo>
                    <a:pt x="149823" y="329815"/>
                  </a:lnTo>
                  <a:lnTo>
                    <a:pt x="147399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68663" y="285322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5"/>
                  </a:lnTo>
                  <a:lnTo>
                    <a:pt x="177" y="54416"/>
                  </a:lnTo>
                  <a:lnTo>
                    <a:pt x="825" y="67925"/>
                  </a:lnTo>
                  <a:lnTo>
                    <a:pt x="2074" y="81565"/>
                  </a:lnTo>
                  <a:lnTo>
                    <a:pt x="3735" y="94890"/>
                  </a:lnTo>
                  <a:lnTo>
                    <a:pt x="5562" y="108472"/>
                  </a:lnTo>
                  <a:lnTo>
                    <a:pt x="7716" y="12462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58134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21305" y="2846809"/>
              <a:ext cx="136872" cy="153813"/>
            </a:xfrm>
            <a:custGeom>
              <a:avLst/>
              <a:gdLst/>
              <a:ahLst/>
              <a:cxnLst/>
              <a:rect l="0" t="0" r="0" b="0"/>
              <a:pathLst>
                <a:path w="136872" h="153813">
                  <a:moveTo>
                    <a:pt x="0" y="16942"/>
                  </a:moveTo>
                  <a:lnTo>
                    <a:pt x="2934" y="25743"/>
                  </a:lnTo>
                  <a:lnTo>
                    <a:pt x="5716" y="34090"/>
                  </a:lnTo>
                  <a:lnTo>
                    <a:pt x="8616" y="42793"/>
                  </a:lnTo>
                  <a:lnTo>
                    <a:pt x="11656" y="52087"/>
                  </a:lnTo>
                  <a:lnTo>
                    <a:pt x="14821" y="62230"/>
                  </a:lnTo>
                  <a:lnTo>
                    <a:pt x="18085" y="73276"/>
                  </a:lnTo>
                  <a:lnTo>
                    <a:pt x="21423" y="85115"/>
                  </a:lnTo>
                  <a:lnTo>
                    <a:pt x="24814" y="97586"/>
                  </a:lnTo>
                  <a:lnTo>
                    <a:pt x="28208" y="110432"/>
                  </a:lnTo>
                  <a:lnTo>
                    <a:pt x="30382" y="120177"/>
                  </a:lnTo>
                  <a:lnTo>
                    <a:pt x="30167" y="122866"/>
                  </a:lnTo>
                  <a:lnTo>
                    <a:pt x="28691" y="119932"/>
                  </a:lnTo>
                  <a:lnTo>
                    <a:pt x="26944" y="112853"/>
                  </a:lnTo>
                  <a:lnTo>
                    <a:pt x="25386" y="102694"/>
                  </a:lnTo>
                  <a:lnTo>
                    <a:pt x="24315" y="90451"/>
                  </a:lnTo>
                  <a:lnTo>
                    <a:pt x="24034" y="77080"/>
                  </a:lnTo>
                  <a:lnTo>
                    <a:pt x="24623" y="63199"/>
                  </a:lnTo>
                  <a:lnTo>
                    <a:pt x="26151" y="49452"/>
                  </a:lnTo>
                  <a:lnTo>
                    <a:pt x="28770" y="36597"/>
                  </a:lnTo>
                  <a:lnTo>
                    <a:pt x="32461" y="24965"/>
                  </a:lnTo>
                  <a:lnTo>
                    <a:pt x="37226" y="15001"/>
                  </a:lnTo>
                  <a:lnTo>
                    <a:pt x="43173" y="7428"/>
                  </a:lnTo>
                  <a:lnTo>
                    <a:pt x="50243" y="2417"/>
                  </a:lnTo>
                  <a:lnTo>
                    <a:pt x="58090" y="0"/>
                  </a:lnTo>
                  <a:lnTo>
                    <a:pt x="66196" y="331"/>
                  </a:lnTo>
                  <a:lnTo>
                    <a:pt x="74233" y="3218"/>
                  </a:lnTo>
                  <a:lnTo>
                    <a:pt x="81915" y="8220"/>
                  </a:lnTo>
                  <a:lnTo>
                    <a:pt x="88921" y="14849"/>
                  </a:lnTo>
                  <a:lnTo>
                    <a:pt x="95149" y="22670"/>
                  </a:lnTo>
                  <a:lnTo>
                    <a:pt x="100670" y="31340"/>
                  </a:lnTo>
                  <a:lnTo>
                    <a:pt x="105620" y="40604"/>
                  </a:lnTo>
                  <a:lnTo>
                    <a:pt x="110135" y="50281"/>
                  </a:lnTo>
                  <a:lnTo>
                    <a:pt x="114170" y="60405"/>
                  </a:lnTo>
                  <a:lnTo>
                    <a:pt x="117508" y="71195"/>
                  </a:lnTo>
                  <a:lnTo>
                    <a:pt x="120093" y="82707"/>
                  </a:lnTo>
                  <a:lnTo>
                    <a:pt x="122202" y="94644"/>
                  </a:lnTo>
                  <a:lnTo>
                    <a:pt x="124673" y="107813"/>
                  </a:lnTo>
                  <a:lnTo>
                    <a:pt x="128841" y="125607"/>
                  </a:lnTo>
                  <a:lnTo>
                    <a:pt x="136871" y="153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16062" y="2804410"/>
              <a:ext cx="198263" cy="469953"/>
            </a:xfrm>
            <a:custGeom>
              <a:avLst/>
              <a:gdLst/>
              <a:ahLst/>
              <a:cxnLst/>
              <a:rect l="0" t="0" r="0" b="0"/>
              <a:pathLst>
                <a:path w="198263" h="469953">
                  <a:moveTo>
                    <a:pt x="136870" y="122512"/>
                  </a:moveTo>
                  <a:lnTo>
                    <a:pt x="142671" y="113711"/>
                  </a:lnTo>
                  <a:lnTo>
                    <a:pt x="147595" y="105364"/>
                  </a:lnTo>
                  <a:lnTo>
                    <a:pt x="152088" y="96656"/>
                  </a:lnTo>
                  <a:lnTo>
                    <a:pt x="155964" y="87189"/>
                  </a:lnTo>
                  <a:lnTo>
                    <a:pt x="158680" y="76397"/>
                  </a:lnTo>
                  <a:lnTo>
                    <a:pt x="160026" y="64113"/>
                  </a:lnTo>
                  <a:lnTo>
                    <a:pt x="159782" y="50966"/>
                  </a:lnTo>
                  <a:lnTo>
                    <a:pt x="157568" y="38145"/>
                  </a:lnTo>
                  <a:lnTo>
                    <a:pt x="153371" y="26320"/>
                  </a:lnTo>
                  <a:lnTo>
                    <a:pt x="147469" y="16113"/>
                  </a:lnTo>
                  <a:lnTo>
                    <a:pt x="140228" y="8321"/>
                  </a:lnTo>
                  <a:lnTo>
                    <a:pt x="131996" y="3132"/>
                  </a:lnTo>
                  <a:lnTo>
                    <a:pt x="123218" y="411"/>
                  </a:lnTo>
                  <a:lnTo>
                    <a:pt x="114415" y="0"/>
                  </a:lnTo>
                  <a:lnTo>
                    <a:pt x="105874" y="1571"/>
                  </a:lnTo>
                  <a:lnTo>
                    <a:pt x="97836" y="4875"/>
                  </a:lnTo>
                  <a:lnTo>
                    <a:pt x="90583" y="9823"/>
                  </a:lnTo>
                  <a:lnTo>
                    <a:pt x="84186" y="16220"/>
                  </a:lnTo>
                  <a:lnTo>
                    <a:pt x="78551" y="23784"/>
                  </a:lnTo>
                  <a:lnTo>
                    <a:pt x="73523" y="32230"/>
                  </a:lnTo>
                  <a:lnTo>
                    <a:pt x="68960" y="41318"/>
                  </a:lnTo>
                  <a:lnTo>
                    <a:pt x="65063" y="50860"/>
                  </a:lnTo>
                  <a:lnTo>
                    <a:pt x="62349" y="60719"/>
                  </a:lnTo>
                  <a:lnTo>
                    <a:pt x="61007" y="70794"/>
                  </a:lnTo>
                  <a:lnTo>
                    <a:pt x="60919" y="81017"/>
                  </a:lnTo>
                  <a:lnTo>
                    <a:pt x="61848" y="91341"/>
                  </a:lnTo>
                  <a:lnTo>
                    <a:pt x="63556" y="101723"/>
                  </a:lnTo>
                  <a:lnTo>
                    <a:pt x="66159" y="111813"/>
                  </a:lnTo>
                  <a:lnTo>
                    <a:pt x="70109" y="120984"/>
                  </a:lnTo>
                  <a:lnTo>
                    <a:pt x="75538" y="128951"/>
                  </a:lnTo>
                  <a:lnTo>
                    <a:pt x="82133" y="135282"/>
                  </a:lnTo>
                  <a:lnTo>
                    <a:pt x="89322" y="139255"/>
                  </a:lnTo>
                  <a:lnTo>
                    <a:pt x="96708" y="140695"/>
                  </a:lnTo>
                  <a:lnTo>
                    <a:pt x="103937" y="139729"/>
                  </a:lnTo>
                  <a:lnTo>
                    <a:pt x="110630" y="136506"/>
                  </a:lnTo>
                  <a:lnTo>
                    <a:pt x="116646" y="131341"/>
                  </a:lnTo>
                  <a:lnTo>
                    <a:pt x="122022" y="124640"/>
                  </a:lnTo>
                  <a:lnTo>
                    <a:pt x="126875" y="116789"/>
                  </a:lnTo>
                  <a:lnTo>
                    <a:pt x="131343" y="108141"/>
                  </a:lnTo>
                  <a:lnTo>
                    <a:pt x="136037" y="100162"/>
                  </a:lnTo>
                  <a:lnTo>
                    <a:pt x="141629" y="96535"/>
                  </a:lnTo>
                  <a:lnTo>
                    <a:pt x="147431" y="99199"/>
                  </a:lnTo>
                  <a:lnTo>
                    <a:pt x="152520" y="106429"/>
                  </a:lnTo>
                  <a:lnTo>
                    <a:pt x="156929" y="116471"/>
                  </a:lnTo>
                  <a:lnTo>
                    <a:pt x="160916" y="127780"/>
                  </a:lnTo>
                  <a:lnTo>
                    <a:pt x="164674" y="139445"/>
                  </a:lnTo>
                  <a:lnTo>
                    <a:pt x="168311" y="151384"/>
                  </a:lnTo>
                  <a:lnTo>
                    <a:pt x="171887" y="164077"/>
                  </a:lnTo>
                  <a:lnTo>
                    <a:pt x="175432" y="177765"/>
                  </a:lnTo>
                  <a:lnTo>
                    <a:pt x="178960" y="192248"/>
                  </a:lnTo>
                  <a:lnTo>
                    <a:pt x="182480" y="207058"/>
                  </a:lnTo>
                  <a:lnTo>
                    <a:pt x="185990" y="221880"/>
                  </a:lnTo>
                  <a:lnTo>
                    <a:pt x="189330" y="236580"/>
                  </a:lnTo>
                  <a:lnTo>
                    <a:pt x="192193" y="251130"/>
                  </a:lnTo>
                  <a:lnTo>
                    <a:pt x="194451" y="265550"/>
                  </a:lnTo>
                  <a:lnTo>
                    <a:pt x="196135" y="280029"/>
                  </a:lnTo>
                  <a:lnTo>
                    <a:pt x="197349" y="294903"/>
                  </a:lnTo>
                  <a:lnTo>
                    <a:pt x="198189" y="310305"/>
                  </a:lnTo>
                  <a:lnTo>
                    <a:pt x="198262" y="325566"/>
                  </a:lnTo>
                  <a:lnTo>
                    <a:pt x="196722" y="339367"/>
                  </a:lnTo>
                  <a:lnTo>
                    <a:pt x="193242" y="351093"/>
                  </a:lnTo>
                  <a:lnTo>
                    <a:pt x="188125" y="360947"/>
                  </a:lnTo>
                  <a:lnTo>
                    <a:pt x="182009" y="369570"/>
                  </a:lnTo>
                  <a:lnTo>
                    <a:pt x="175369" y="377484"/>
                  </a:lnTo>
                  <a:lnTo>
                    <a:pt x="168151" y="385005"/>
                  </a:lnTo>
                  <a:lnTo>
                    <a:pt x="159875" y="392311"/>
                  </a:lnTo>
                  <a:lnTo>
                    <a:pt x="150347" y="399493"/>
                  </a:lnTo>
                  <a:lnTo>
                    <a:pt x="139662" y="406439"/>
                  </a:lnTo>
                  <a:lnTo>
                    <a:pt x="128033" y="412870"/>
                  </a:lnTo>
                  <a:lnTo>
                    <a:pt x="115691" y="418674"/>
                  </a:lnTo>
                  <a:lnTo>
                    <a:pt x="102997" y="423891"/>
                  </a:lnTo>
                  <a:lnTo>
                    <a:pt x="90409" y="428628"/>
                  </a:lnTo>
                  <a:lnTo>
                    <a:pt x="78168" y="433001"/>
                  </a:lnTo>
                  <a:lnTo>
                    <a:pt x="66324" y="437108"/>
                  </a:lnTo>
                  <a:lnTo>
                    <a:pt x="54830" y="441027"/>
                  </a:lnTo>
                  <a:lnTo>
                    <a:pt x="43629" y="444814"/>
                  </a:lnTo>
                  <a:lnTo>
                    <a:pt x="33102" y="448553"/>
                  </a:lnTo>
                  <a:lnTo>
                    <a:pt x="23044" y="452827"/>
                  </a:lnTo>
                  <a:lnTo>
                    <a:pt x="12570" y="459130"/>
                  </a:lnTo>
                  <a:lnTo>
                    <a:pt x="0" y="469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74661" y="2590010"/>
              <a:ext cx="36200" cy="410612"/>
            </a:xfrm>
            <a:custGeom>
              <a:avLst/>
              <a:gdLst/>
              <a:ahLst/>
              <a:cxnLst/>
              <a:rect l="0" t="0" r="0" b="0"/>
              <a:pathLst>
                <a:path w="36200" h="410612">
                  <a:moveTo>
                    <a:pt x="4613" y="0"/>
                  </a:moveTo>
                  <a:lnTo>
                    <a:pt x="1813" y="14535"/>
                  </a:lnTo>
                  <a:lnTo>
                    <a:pt x="311" y="27166"/>
                  </a:lnTo>
                  <a:lnTo>
                    <a:pt x="0" y="39075"/>
                  </a:lnTo>
                  <a:lnTo>
                    <a:pt x="507" y="50730"/>
                  </a:lnTo>
                  <a:lnTo>
                    <a:pt x="1326" y="62570"/>
                  </a:lnTo>
                  <a:lnTo>
                    <a:pt x="2147" y="74824"/>
                  </a:lnTo>
                  <a:lnTo>
                    <a:pt x="3003" y="88011"/>
                  </a:lnTo>
                  <a:lnTo>
                    <a:pt x="4178" y="102995"/>
                  </a:lnTo>
                  <a:lnTo>
                    <a:pt x="5813" y="120070"/>
                  </a:lnTo>
                  <a:lnTo>
                    <a:pt x="7740" y="138572"/>
                  </a:lnTo>
                  <a:lnTo>
                    <a:pt x="9580" y="157215"/>
                  </a:lnTo>
                  <a:lnTo>
                    <a:pt x="11119" y="175239"/>
                  </a:lnTo>
                  <a:lnTo>
                    <a:pt x="12475" y="192744"/>
                  </a:lnTo>
                  <a:lnTo>
                    <a:pt x="13992" y="210397"/>
                  </a:lnTo>
                  <a:lnTo>
                    <a:pt x="15860" y="228595"/>
                  </a:lnTo>
                  <a:lnTo>
                    <a:pt x="17946" y="247106"/>
                  </a:lnTo>
                  <a:lnTo>
                    <a:pt x="19892" y="265247"/>
                  </a:lnTo>
                  <a:lnTo>
                    <a:pt x="21503" y="282638"/>
                  </a:lnTo>
                  <a:lnTo>
                    <a:pt x="22907" y="299064"/>
                  </a:lnTo>
                  <a:lnTo>
                    <a:pt x="24456" y="314323"/>
                  </a:lnTo>
                  <a:lnTo>
                    <a:pt x="26346" y="328434"/>
                  </a:lnTo>
                  <a:lnTo>
                    <a:pt x="28455" y="341700"/>
                  </a:lnTo>
                  <a:lnTo>
                    <a:pt x="30638" y="356215"/>
                  </a:lnTo>
                  <a:lnTo>
                    <a:pt x="33092" y="376610"/>
                  </a:lnTo>
                  <a:lnTo>
                    <a:pt x="3619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63461" y="2768994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9891" y="68"/>
                  </a:lnTo>
                  <a:lnTo>
                    <a:pt x="208762" y="708"/>
                  </a:lnTo>
                  <a:lnTo>
                    <a:pt x="197164" y="2004"/>
                  </a:lnTo>
                  <a:lnTo>
                    <a:pt x="185003" y="3864"/>
                  </a:lnTo>
                  <a:lnTo>
                    <a:pt x="172343" y="6180"/>
                  </a:lnTo>
                  <a:lnTo>
                    <a:pt x="159283" y="8847"/>
                  </a:lnTo>
                  <a:lnTo>
                    <a:pt x="145758" y="11770"/>
                  </a:lnTo>
                  <a:lnTo>
                    <a:pt x="131544" y="14878"/>
                  </a:lnTo>
                  <a:lnTo>
                    <a:pt x="116585" y="18113"/>
                  </a:lnTo>
                  <a:lnTo>
                    <a:pt x="101286" y="21437"/>
                  </a:lnTo>
                  <a:lnTo>
                    <a:pt x="86396" y="24821"/>
                  </a:lnTo>
                  <a:lnTo>
                    <a:pt x="72313" y="28251"/>
                  </a:lnTo>
                  <a:lnTo>
                    <a:pt x="59247" y="31877"/>
                  </a:lnTo>
                  <a:lnTo>
                    <a:pt x="47390" y="35997"/>
                  </a:lnTo>
                  <a:lnTo>
                    <a:pt x="36723" y="40725"/>
                  </a:lnTo>
                  <a:lnTo>
                    <a:pt x="27359" y="45719"/>
                  </a:lnTo>
                  <a:lnTo>
                    <a:pt x="18733" y="50757"/>
                  </a:lnTo>
                  <a:lnTo>
                    <a:pt x="10083" y="562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79936" y="2831150"/>
              <a:ext cx="136192" cy="160686"/>
            </a:xfrm>
            <a:custGeom>
              <a:avLst/>
              <a:gdLst/>
              <a:ahLst/>
              <a:cxnLst/>
              <a:rect l="0" t="0" r="0" b="0"/>
              <a:pathLst>
                <a:path w="136192" h="160686">
                  <a:moveTo>
                    <a:pt x="88851" y="11544"/>
                  </a:moveTo>
                  <a:lnTo>
                    <a:pt x="82917" y="5877"/>
                  </a:lnTo>
                  <a:lnTo>
                    <a:pt x="76712" y="2234"/>
                  </a:lnTo>
                  <a:lnTo>
                    <a:pt x="69616" y="329"/>
                  </a:lnTo>
                  <a:lnTo>
                    <a:pt x="61676" y="0"/>
                  </a:lnTo>
                  <a:lnTo>
                    <a:pt x="53029" y="1268"/>
                  </a:lnTo>
                  <a:lnTo>
                    <a:pt x="43844" y="3997"/>
                  </a:lnTo>
                  <a:lnTo>
                    <a:pt x="34590" y="8090"/>
                  </a:lnTo>
                  <a:lnTo>
                    <a:pt x="25997" y="13574"/>
                  </a:lnTo>
                  <a:lnTo>
                    <a:pt x="18415" y="20341"/>
                  </a:lnTo>
                  <a:lnTo>
                    <a:pt x="12006" y="28493"/>
                  </a:lnTo>
                  <a:lnTo>
                    <a:pt x="6918" y="38399"/>
                  </a:lnTo>
                  <a:lnTo>
                    <a:pt x="3097" y="50097"/>
                  </a:lnTo>
                  <a:lnTo>
                    <a:pt x="666" y="63191"/>
                  </a:lnTo>
                  <a:lnTo>
                    <a:pt x="0" y="77043"/>
                  </a:lnTo>
                  <a:lnTo>
                    <a:pt x="1148" y="91200"/>
                  </a:lnTo>
                  <a:lnTo>
                    <a:pt x="4034" y="105111"/>
                  </a:lnTo>
                  <a:lnTo>
                    <a:pt x="8638" y="118065"/>
                  </a:lnTo>
                  <a:lnTo>
                    <a:pt x="14775" y="129762"/>
                  </a:lnTo>
                  <a:lnTo>
                    <a:pt x="22319" y="139936"/>
                  </a:lnTo>
                  <a:lnTo>
                    <a:pt x="31277" y="148181"/>
                  </a:lnTo>
                  <a:lnTo>
                    <a:pt x="41514" y="154460"/>
                  </a:lnTo>
                  <a:lnTo>
                    <a:pt x="52471" y="158713"/>
                  </a:lnTo>
                  <a:lnTo>
                    <a:pt x="63285" y="160685"/>
                  </a:lnTo>
                  <a:lnTo>
                    <a:pt x="73480" y="160459"/>
                  </a:lnTo>
                  <a:lnTo>
                    <a:pt x="82950" y="158377"/>
                  </a:lnTo>
                  <a:lnTo>
                    <a:pt x="91771" y="154856"/>
                  </a:lnTo>
                  <a:lnTo>
                    <a:pt x="100071" y="150265"/>
                  </a:lnTo>
                  <a:lnTo>
                    <a:pt x="107815" y="144746"/>
                  </a:lnTo>
                  <a:lnTo>
                    <a:pt x="114804" y="138218"/>
                  </a:lnTo>
                  <a:lnTo>
                    <a:pt x="120988" y="130713"/>
                  </a:lnTo>
                  <a:lnTo>
                    <a:pt x="126295" y="122217"/>
                  </a:lnTo>
                  <a:lnTo>
                    <a:pt x="130563" y="112603"/>
                  </a:lnTo>
                  <a:lnTo>
                    <a:pt x="133794" y="101919"/>
                  </a:lnTo>
                  <a:lnTo>
                    <a:pt x="135811" y="90659"/>
                  </a:lnTo>
                  <a:lnTo>
                    <a:pt x="136191" y="79641"/>
                  </a:lnTo>
                  <a:lnTo>
                    <a:pt x="134853" y="69308"/>
                  </a:lnTo>
                  <a:lnTo>
                    <a:pt x="132005" y="59746"/>
                  </a:lnTo>
                  <a:lnTo>
                    <a:pt x="127960" y="50863"/>
                  </a:lnTo>
                  <a:lnTo>
                    <a:pt x="123019" y="42522"/>
                  </a:lnTo>
                  <a:lnTo>
                    <a:pt x="117354" y="34695"/>
                  </a:lnTo>
                  <a:lnTo>
                    <a:pt x="110237" y="26604"/>
                  </a:lnTo>
                  <a:lnTo>
                    <a:pt x="98815" y="16418"/>
                  </a:lnTo>
                  <a:lnTo>
                    <a:pt x="78323" y="1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34243" y="2774602"/>
              <a:ext cx="145115" cy="194435"/>
            </a:xfrm>
            <a:custGeom>
              <a:avLst/>
              <a:gdLst/>
              <a:ahLst/>
              <a:cxnLst/>
              <a:rect l="0" t="0" r="0" b="0"/>
              <a:pathLst>
                <a:path w="145115" h="194435">
                  <a:moveTo>
                    <a:pt x="8244" y="99677"/>
                  </a:moveTo>
                  <a:lnTo>
                    <a:pt x="11177" y="111413"/>
                  </a:lnTo>
                  <a:lnTo>
                    <a:pt x="13960" y="122541"/>
                  </a:lnTo>
                  <a:lnTo>
                    <a:pt x="16859" y="134135"/>
                  </a:lnTo>
                  <a:lnTo>
                    <a:pt x="19900" y="146124"/>
                  </a:lnTo>
                  <a:lnTo>
                    <a:pt x="23065" y="158135"/>
                  </a:lnTo>
                  <a:lnTo>
                    <a:pt x="26306" y="169919"/>
                  </a:lnTo>
                  <a:lnTo>
                    <a:pt x="28764" y="180706"/>
                  </a:lnTo>
                  <a:lnTo>
                    <a:pt x="28546" y="188020"/>
                  </a:lnTo>
                  <a:lnTo>
                    <a:pt x="25362" y="190098"/>
                  </a:lnTo>
                  <a:lnTo>
                    <a:pt x="20706" y="188040"/>
                  </a:lnTo>
                  <a:lnTo>
                    <a:pt x="15624" y="182819"/>
                  </a:lnTo>
                  <a:lnTo>
                    <a:pt x="11007" y="174757"/>
                  </a:lnTo>
                  <a:lnTo>
                    <a:pt x="7261" y="164226"/>
                  </a:lnTo>
                  <a:lnTo>
                    <a:pt x="4420" y="151713"/>
                  </a:lnTo>
                  <a:lnTo>
                    <a:pt x="2354" y="137702"/>
                  </a:lnTo>
                  <a:lnTo>
                    <a:pt x="895" y="122605"/>
                  </a:lnTo>
                  <a:lnTo>
                    <a:pt x="50" y="106905"/>
                  </a:lnTo>
                  <a:lnTo>
                    <a:pt x="0" y="91144"/>
                  </a:lnTo>
                  <a:lnTo>
                    <a:pt x="781" y="75624"/>
                  </a:lnTo>
                  <a:lnTo>
                    <a:pt x="2457" y="60593"/>
                  </a:lnTo>
                  <a:lnTo>
                    <a:pt x="5184" y="46339"/>
                  </a:lnTo>
                  <a:lnTo>
                    <a:pt x="8956" y="32952"/>
                  </a:lnTo>
                  <a:lnTo>
                    <a:pt x="13948" y="20996"/>
                  </a:lnTo>
                  <a:lnTo>
                    <a:pt x="20580" y="11547"/>
                  </a:lnTo>
                  <a:lnTo>
                    <a:pt x="28928" y="4977"/>
                  </a:lnTo>
                  <a:lnTo>
                    <a:pt x="38618" y="1193"/>
                  </a:lnTo>
                  <a:lnTo>
                    <a:pt x="49032" y="0"/>
                  </a:lnTo>
                  <a:lnTo>
                    <a:pt x="59732" y="1009"/>
                  </a:lnTo>
                  <a:lnTo>
                    <a:pt x="70338" y="3751"/>
                  </a:lnTo>
                  <a:lnTo>
                    <a:pt x="80452" y="7783"/>
                  </a:lnTo>
                  <a:lnTo>
                    <a:pt x="89912" y="12748"/>
                  </a:lnTo>
                  <a:lnTo>
                    <a:pt x="98585" y="18534"/>
                  </a:lnTo>
                  <a:lnTo>
                    <a:pt x="106272" y="25248"/>
                  </a:lnTo>
                  <a:lnTo>
                    <a:pt x="112964" y="32886"/>
                  </a:lnTo>
                  <a:lnTo>
                    <a:pt x="118799" y="41643"/>
                  </a:lnTo>
                  <a:lnTo>
                    <a:pt x="123961" y="51965"/>
                  </a:lnTo>
                  <a:lnTo>
                    <a:pt x="128619" y="63947"/>
                  </a:lnTo>
                  <a:lnTo>
                    <a:pt x="132749" y="77232"/>
                  </a:lnTo>
                  <a:lnTo>
                    <a:pt x="136151" y="91213"/>
                  </a:lnTo>
                  <a:lnTo>
                    <a:pt x="138774" y="105462"/>
                  </a:lnTo>
                  <a:lnTo>
                    <a:pt x="140710" y="119741"/>
                  </a:lnTo>
                  <a:lnTo>
                    <a:pt x="142302" y="135627"/>
                  </a:lnTo>
                  <a:lnTo>
                    <a:pt x="143690" y="157862"/>
                  </a:lnTo>
                  <a:lnTo>
                    <a:pt x="145114" y="194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74114" y="2821637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114606" y="2934"/>
                  </a:lnTo>
                  <a:lnTo>
                    <a:pt x="103478" y="5716"/>
                  </a:lnTo>
                  <a:lnTo>
                    <a:pt x="91884" y="8615"/>
                  </a:lnTo>
                  <a:lnTo>
                    <a:pt x="79895" y="11656"/>
                  </a:lnTo>
                  <a:lnTo>
                    <a:pt x="67884" y="14821"/>
                  </a:lnTo>
                  <a:lnTo>
                    <a:pt x="56090" y="18080"/>
                  </a:lnTo>
                  <a:lnTo>
                    <a:pt x="44842" y="21257"/>
                  </a:lnTo>
                  <a:lnTo>
                    <a:pt x="33416" y="24345"/>
                  </a:lnTo>
                  <a:lnTo>
                    <a:pt x="19694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301161" y="2610392"/>
            <a:ext cx="562591" cy="446877"/>
            <a:chOff x="2301161" y="2610392"/>
            <a:chExt cx="562591" cy="446877"/>
          </a:xfrm>
        </p:grpSpPr>
        <p:sp>
          <p:nvSpPr>
            <p:cNvPr id="51" name="Freeform 50"/>
            <p:cNvSpPr/>
            <p:nvPr/>
          </p:nvSpPr>
          <p:spPr>
            <a:xfrm>
              <a:off x="2301161" y="2705823"/>
              <a:ext cx="341493" cy="351446"/>
            </a:xfrm>
            <a:custGeom>
              <a:avLst/>
              <a:gdLst/>
              <a:ahLst/>
              <a:cxnLst/>
              <a:rect l="0" t="0" r="0" b="0"/>
              <a:pathLst>
                <a:path w="341493" h="351446">
                  <a:moveTo>
                    <a:pt x="15108" y="0"/>
                  </a:moveTo>
                  <a:lnTo>
                    <a:pt x="12241" y="8869"/>
                  </a:lnTo>
                  <a:lnTo>
                    <a:pt x="10099" y="17856"/>
                  </a:lnTo>
                  <a:lnTo>
                    <a:pt x="8496" y="27856"/>
                  </a:lnTo>
                  <a:lnTo>
                    <a:pt x="7316" y="39009"/>
                  </a:lnTo>
                  <a:lnTo>
                    <a:pt x="6467" y="51469"/>
                  </a:lnTo>
                  <a:lnTo>
                    <a:pt x="5865" y="65176"/>
                  </a:lnTo>
                  <a:lnTo>
                    <a:pt x="5278" y="79766"/>
                  </a:lnTo>
                  <a:lnTo>
                    <a:pt x="4345" y="94695"/>
                  </a:lnTo>
                  <a:lnTo>
                    <a:pt x="2908" y="109615"/>
                  </a:lnTo>
                  <a:lnTo>
                    <a:pt x="1297" y="124224"/>
                  </a:lnTo>
                  <a:lnTo>
                    <a:pt x="209" y="138185"/>
                  </a:lnTo>
                  <a:lnTo>
                    <a:pt x="0" y="151389"/>
                  </a:lnTo>
                  <a:lnTo>
                    <a:pt x="693" y="163900"/>
                  </a:lnTo>
                  <a:lnTo>
                    <a:pt x="2155" y="175850"/>
                  </a:lnTo>
                  <a:lnTo>
                    <a:pt x="4220" y="187375"/>
                  </a:lnTo>
                  <a:lnTo>
                    <a:pt x="6894" y="198593"/>
                  </a:lnTo>
                  <a:lnTo>
                    <a:pt x="10360" y="209593"/>
                  </a:lnTo>
                  <a:lnTo>
                    <a:pt x="14646" y="220441"/>
                  </a:lnTo>
                  <a:lnTo>
                    <a:pt x="19489" y="231186"/>
                  </a:lnTo>
                  <a:lnTo>
                    <a:pt x="24431" y="241860"/>
                  </a:lnTo>
                  <a:lnTo>
                    <a:pt x="29208" y="252478"/>
                  </a:lnTo>
                  <a:lnTo>
                    <a:pt x="34058" y="262726"/>
                  </a:lnTo>
                  <a:lnTo>
                    <a:pt x="39607" y="272002"/>
                  </a:lnTo>
                  <a:lnTo>
                    <a:pt x="46158" y="280044"/>
                  </a:lnTo>
                  <a:lnTo>
                    <a:pt x="53694" y="286595"/>
                  </a:lnTo>
                  <a:lnTo>
                    <a:pt x="62057" y="291247"/>
                  </a:lnTo>
                  <a:lnTo>
                    <a:pt x="71052" y="293961"/>
                  </a:lnTo>
                  <a:lnTo>
                    <a:pt x="80346" y="294835"/>
                  </a:lnTo>
                  <a:lnTo>
                    <a:pt x="89499" y="293917"/>
                  </a:lnTo>
                  <a:lnTo>
                    <a:pt x="98274" y="291410"/>
                  </a:lnTo>
                  <a:lnTo>
                    <a:pt x="106468" y="287459"/>
                  </a:lnTo>
                  <a:lnTo>
                    <a:pt x="113826" y="282067"/>
                  </a:lnTo>
                  <a:lnTo>
                    <a:pt x="120293" y="275368"/>
                  </a:lnTo>
                  <a:lnTo>
                    <a:pt x="125976" y="267601"/>
                  </a:lnTo>
                  <a:lnTo>
                    <a:pt x="131035" y="259017"/>
                  </a:lnTo>
                  <a:lnTo>
                    <a:pt x="135623" y="249833"/>
                  </a:lnTo>
                  <a:lnTo>
                    <a:pt x="139707" y="240056"/>
                  </a:lnTo>
                  <a:lnTo>
                    <a:pt x="143078" y="229508"/>
                  </a:lnTo>
                  <a:lnTo>
                    <a:pt x="145685" y="218253"/>
                  </a:lnTo>
                  <a:lnTo>
                    <a:pt x="147754" y="209985"/>
                  </a:lnTo>
                  <a:lnTo>
                    <a:pt x="149408" y="208991"/>
                  </a:lnTo>
                  <a:lnTo>
                    <a:pt x="150492" y="213530"/>
                  </a:lnTo>
                  <a:lnTo>
                    <a:pt x="151296" y="221389"/>
                  </a:lnTo>
                  <a:lnTo>
                    <a:pt x="152303" y="230945"/>
                  </a:lnTo>
                  <a:lnTo>
                    <a:pt x="153760" y="241258"/>
                  </a:lnTo>
                  <a:lnTo>
                    <a:pt x="155703" y="251866"/>
                  </a:lnTo>
                  <a:lnTo>
                    <a:pt x="158069" y="262558"/>
                  </a:lnTo>
                  <a:lnTo>
                    <a:pt x="160771" y="273251"/>
                  </a:lnTo>
                  <a:lnTo>
                    <a:pt x="163887" y="283916"/>
                  </a:lnTo>
                  <a:lnTo>
                    <a:pt x="167656" y="294550"/>
                  </a:lnTo>
                  <a:lnTo>
                    <a:pt x="172157" y="305150"/>
                  </a:lnTo>
                  <a:lnTo>
                    <a:pt x="177485" y="315560"/>
                  </a:lnTo>
                  <a:lnTo>
                    <a:pt x="183819" y="325478"/>
                  </a:lnTo>
                  <a:lnTo>
                    <a:pt x="191151" y="334761"/>
                  </a:lnTo>
                  <a:lnTo>
                    <a:pt x="199177" y="342790"/>
                  </a:lnTo>
                  <a:lnTo>
                    <a:pt x="207402" y="348441"/>
                  </a:lnTo>
                  <a:lnTo>
                    <a:pt x="215529" y="351304"/>
                  </a:lnTo>
                  <a:lnTo>
                    <a:pt x="223611" y="351445"/>
                  </a:lnTo>
                  <a:lnTo>
                    <a:pt x="231950" y="349038"/>
                  </a:lnTo>
                  <a:lnTo>
                    <a:pt x="240704" y="344458"/>
                  </a:lnTo>
                  <a:lnTo>
                    <a:pt x="249719" y="338165"/>
                  </a:lnTo>
                  <a:lnTo>
                    <a:pt x="258625" y="330596"/>
                  </a:lnTo>
                  <a:lnTo>
                    <a:pt x="267206" y="322104"/>
                  </a:lnTo>
                  <a:lnTo>
                    <a:pt x="275256" y="312796"/>
                  </a:lnTo>
                  <a:lnTo>
                    <a:pt x="282510" y="302564"/>
                  </a:lnTo>
                  <a:lnTo>
                    <a:pt x="288905" y="291420"/>
                  </a:lnTo>
                  <a:lnTo>
                    <a:pt x="294537" y="279495"/>
                  </a:lnTo>
                  <a:lnTo>
                    <a:pt x="299562" y="266958"/>
                  </a:lnTo>
                  <a:lnTo>
                    <a:pt x="304132" y="253962"/>
                  </a:lnTo>
                  <a:lnTo>
                    <a:pt x="308372" y="240472"/>
                  </a:lnTo>
                  <a:lnTo>
                    <a:pt x="312381" y="226277"/>
                  </a:lnTo>
                  <a:lnTo>
                    <a:pt x="316225" y="211323"/>
                  </a:lnTo>
                  <a:lnTo>
                    <a:pt x="319791" y="195857"/>
                  </a:lnTo>
                  <a:lnTo>
                    <a:pt x="322806" y="180322"/>
                  </a:lnTo>
                  <a:lnTo>
                    <a:pt x="325170" y="164988"/>
                  </a:lnTo>
                  <a:lnTo>
                    <a:pt x="327096" y="150098"/>
                  </a:lnTo>
                  <a:lnTo>
                    <a:pt x="329004" y="135945"/>
                  </a:lnTo>
                  <a:lnTo>
                    <a:pt x="331137" y="122608"/>
                  </a:lnTo>
                  <a:lnTo>
                    <a:pt x="333402" y="109838"/>
                  </a:lnTo>
                  <a:lnTo>
                    <a:pt x="335468" y="97182"/>
                  </a:lnTo>
                  <a:lnTo>
                    <a:pt x="337156" y="84379"/>
                  </a:lnTo>
                  <a:lnTo>
                    <a:pt x="338444" y="71753"/>
                  </a:lnTo>
                  <a:lnTo>
                    <a:pt x="339523" y="58783"/>
                  </a:lnTo>
                  <a:lnTo>
                    <a:pt x="340484" y="43206"/>
                  </a:lnTo>
                  <a:lnTo>
                    <a:pt x="34149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80154" y="2610392"/>
              <a:ext cx="183598" cy="432344"/>
            </a:xfrm>
            <a:custGeom>
              <a:avLst/>
              <a:gdLst/>
              <a:ahLst/>
              <a:cxnLst/>
              <a:rect l="0" t="0" r="0" b="0"/>
              <a:pathLst>
                <a:path w="183598" h="432344">
                  <a:moveTo>
                    <a:pt x="4612" y="421815"/>
                  </a:moveTo>
                  <a:lnTo>
                    <a:pt x="1813" y="413013"/>
                  </a:lnTo>
                  <a:lnTo>
                    <a:pt x="311" y="404667"/>
                  </a:lnTo>
                  <a:lnTo>
                    <a:pt x="0" y="395963"/>
                  </a:lnTo>
                  <a:lnTo>
                    <a:pt x="506" y="386670"/>
                  </a:lnTo>
                  <a:lnTo>
                    <a:pt x="1326" y="376527"/>
                  </a:lnTo>
                  <a:lnTo>
                    <a:pt x="2146" y="365481"/>
                  </a:lnTo>
                  <a:lnTo>
                    <a:pt x="3003" y="353642"/>
                  </a:lnTo>
                  <a:lnTo>
                    <a:pt x="4177" y="341172"/>
                  </a:lnTo>
                  <a:lnTo>
                    <a:pt x="5816" y="328234"/>
                  </a:lnTo>
                  <a:lnTo>
                    <a:pt x="7917" y="315124"/>
                  </a:lnTo>
                  <a:lnTo>
                    <a:pt x="10405" y="302250"/>
                  </a:lnTo>
                  <a:lnTo>
                    <a:pt x="13188" y="289806"/>
                  </a:lnTo>
                  <a:lnTo>
                    <a:pt x="16024" y="277484"/>
                  </a:lnTo>
                  <a:lnTo>
                    <a:pt x="18541" y="264605"/>
                  </a:lnTo>
                  <a:lnTo>
                    <a:pt x="20568" y="250823"/>
                  </a:lnTo>
                  <a:lnTo>
                    <a:pt x="22266" y="236124"/>
                  </a:lnTo>
                  <a:lnTo>
                    <a:pt x="24021" y="220645"/>
                  </a:lnTo>
                  <a:lnTo>
                    <a:pt x="26056" y="204561"/>
                  </a:lnTo>
                  <a:lnTo>
                    <a:pt x="28424" y="188031"/>
                  </a:lnTo>
                  <a:lnTo>
                    <a:pt x="31093" y="171183"/>
                  </a:lnTo>
                  <a:lnTo>
                    <a:pt x="34003" y="154111"/>
                  </a:lnTo>
                  <a:lnTo>
                    <a:pt x="37093" y="136886"/>
                  </a:lnTo>
                  <a:lnTo>
                    <a:pt x="40314" y="119556"/>
                  </a:lnTo>
                  <a:lnTo>
                    <a:pt x="43626" y="102164"/>
                  </a:lnTo>
                  <a:lnTo>
                    <a:pt x="47001" y="85060"/>
                  </a:lnTo>
                  <a:lnTo>
                    <a:pt x="50420" y="68875"/>
                  </a:lnTo>
                  <a:lnTo>
                    <a:pt x="53874" y="53882"/>
                  </a:lnTo>
                  <a:lnTo>
                    <a:pt x="57515" y="40187"/>
                  </a:lnTo>
                  <a:lnTo>
                    <a:pt x="61646" y="27901"/>
                  </a:lnTo>
                  <a:lnTo>
                    <a:pt x="66394" y="16955"/>
                  </a:lnTo>
                  <a:lnTo>
                    <a:pt x="71890" y="7943"/>
                  </a:lnTo>
                  <a:lnTo>
                    <a:pt x="78336" y="2148"/>
                  </a:lnTo>
                  <a:lnTo>
                    <a:pt x="85740" y="0"/>
                  </a:lnTo>
                  <a:lnTo>
                    <a:pt x="93644" y="1320"/>
                  </a:lnTo>
                  <a:lnTo>
                    <a:pt x="101256" y="5778"/>
                  </a:lnTo>
                  <a:lnTo>
                    <a:pt x="108147" y="12849"/>
                  </a:lnTo>
                  <a:lnTo>
                    <a:pt x="114246" y="21949"/>
                  </a:lnTo>
                  <a:lnTo>
                    <a:pt x="119650" y="32548"/>
                  </a:lnTo>
                  <a:lnTo>
                    <a:pt x="124507" y="44230"/>
                  </a:lnTo>
                  <a:lnTo>
                    <a:pt x="128955" y="57001"/>
                  </a:lnTo>
                  <a:lnTo>
                    <a:pt x="133112" y="71243"/>
                  </a:lnTo>
                  <a:lnTo>
                    <a:pt x="137062" y="87046"/>
                  </a:lnTo>
                  <a:lnTo>
                    <a:pt x="140871" y="104067"/>
                  </a:lnTo>
                  <a:lnTo>
                    <a:pt x="144582" y="121717"/>
                  </a:lnTo>
                  <a:lnTo>
                    <a:pt x="148227" y="139582"/>
                  </a:lnTo>
                  <a:lnTo>
                    <a:pt x="151828" y="157136"/>
                  </a:lnTo>
                  <a:lnTo>
                    <a:pt x="155398" y="173690"/>
                  </a:lnTo>
                  <a:lnTo>
                    <a:pt x="158939" y="188968"/>
                  </a:lnTo>
                  <a:lnTo>
                    <a:pt x="162130" y="203038"/>
                  </a:lnTo>
                  <a:lnTo>
                    <a:pt x="164361" y="216117"/>
                  </a:lnTo>
                  <a:lnTo>
                    <a:pt x="165386" y="228449"/>
                  </a:lnTo>
                  <a:lnTo>
                    <a:pt x="165598" y="240566"/>
                  </a:lnTo>
                  <a:lnTo>
                    <a:pt x="165817" y="253242"/>
                  </a:lnTo>
                  <a:lnTo>
                    <a:pt x="166520" y="266851"/>
                  </a:lnTo>
                  <a:lnTo>
                    <a:pt x="167673" y="281249"/>
                  </a:lnTo>
                  <a:lnTo>
                    <a:pt x="168920" y="295986"/>
                  </a:lnTo>
                  <a:lnTo>
                    <a:pt x="170021" y="310750"/>
                  </a:lnTo>
                  <a:lnTo>
                    <a:pt x="170896" y="325409"/>
                  </a:lnTo>
                  <a:lnTo>
                    <a:pt x="171550" y="339929"/>
                  </a:lnTo>
                  <a:lnTo>
                    <a:pt x="172026" y="354313"/>
                  </a:lnTo>
                  <a:lnTo>
                    <a:pt x="172561" y="368367"/>
                  </a:lnTo>
                  <a:lnTo>
                    <a:pt x="173728" y="383275"/>
                  </a:lnTo>
                  <a:lnTo>
                    <a:pt x="176752" y="402585"/>
                  </a:lnTo>
                  <a:lnTo>
                    <a:pt x="183597" y="432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74238" y="291639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62454" y="15324"/>
                  </a:lnTo>
                  <a:lnTo>
                    <a:pt x="155610" y="11040"/>
                  </a:lnTo>
                  <a:lnTo>
                    <a:pt x="147213" y="7834"/>
                  </a:lnTo>
                  <a:lnTo>
                    <a:pt x="137240" y="5473"/>
                  </a:lnTo>
                  <a:lnTo>
                    <a:pt x="125628" y="3775"/>
                  </a:lnTo>
                  <a:lnTo>
                    <a:pt x="112519" y="2581"/>
                  </a:lnTo>
                  <a:lnTo>
                    <a:pt x="98343" y="1752"/>
                  </a:lnTo>
                  <a:lnTo>
                    <a:pt x="83698" y="1183"/>
                  </a:lnTo>
                  <a:lnTo>
                    <a:pt x="68980" y="797"/>
                  </a:lnTo>
                  <a:lnTo>
                    <a:pt x="54769" y="535"/>
                  </a:lnTo>
                  <a:lnTo>
                    <a:pt x="40418" y="329"/>
                  </a:lnTo>
                  <a:lnTo>
                    <a:pt x="23552" y="1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15169" y="3769202"/>
            <a:ext cx="1458863" cy="684353"/>
            <a:chOff x="215169" y="3769202"/>
            <a:chExt cx="1458863" cy="684353"/>
          </a:xfrm>
        </p:grpSpPr>
        <p:sp>
          <p:nvSpPr>
            <p:cNvPr id="55" name="Freeform 54"/>
            <p:cNvSpPr/>
            <p:nvPr/>
          </p:nvSpPr>
          <p:spPr>
            <a:xfrm>
              <a:off x="215169" y="3769202"/>
              <a:ext cx="360125" cy="465001"/>
            </a:xfrm>
            <a:custGeom>
              <a:avLst/>
              <a:gdLst/>
              <a:ahLst/>
              <a:cxnLst/>
              <a:rect l="0" t="0" r="0" b="0"/>
              <a:pathLst>
                <a:path w="360125" h="465001">
                  <a:moveTo>
                    <a:pt x="174385" y="0"/>
                  </a:moveTo>
                  <a:lnTo>
                    <a:pt x="162717" y="3067"/>
                  </a:lnTo>
                  <a:lnTo>
                    <a:pt x="152228" y="7130"/>
                  </a:lnTo>
                  <a:lnTo>
                    <a:pt x="141931" y="12618"/>
                  </a:lnTo>
                  <a:lnTo>
                    <a:pt x="131802" y="19205"/>
                  </a:lnTo>
                  <a:lnTo>
                    <a:pt x="122107" y="26355"/>
                  </a:lnTo>
                  <a:lnTo>
                    <a:pt x="112971" y="33708"/>
                  </a:lnTo>
                  <a:lnTo>
                    <a:pt x="104368" y="41413"/>
                  </a:lnTo>
                  <a:lnTo>
                    <a:pt x="96206" y="50019"/>
                  </a:lnTo>
                  <a:lnTo>
                    <a:pt x="88383" y="59760"/>
                  </a:lnTo>
                  <a:lnTo>
                    <a:pt x="80806" y="70249"/>
                  </a:lnTo>
                  <a:lnTo>
                    <a:pt x="73405" y="80682"/>
                  </a:lnTo>
                  <a:lnTo>
                    <a:pt x="66126" y="90598"/>
                  </a:lnTo>
                  <a:lnTo>
                    <a:pt x="58931" y="100205"/>
                  </a:lnTo>
                  <a:lnTo>
                    <a:pt x="51793" y="110175"/>
                  </a:lnTo>
                  <a:lnTo>
                    <a:pt x="44699" y="120883"/>
                  </a:lnTo>
                  <a:lnTo>
                    <a:pt x="37800" y="132381"/>
                  </a:lnTo>
                  <a:lnTo>
                    <a:pt x="31393" y="144564"/>
                  </a:lnTo>
                  <a:lnTo>
                    <a:pt x="25603" y="157285"/>
                  </a:lnTo>
                  <a:lnTo>
                    <a:pt x="20394" y="170405"/>
                  </a:lnTo>
                  <a:lnTo>
                    <a:pt x="15661" y="183812"/>
                  </a:lnTo>
                  <a:lnTo>
                    <a:pt x="11295" y="197425"/>
                  </a:lnTo>
                  <a:lnTo>
                    <a:pt x="7363" y="211344"/>
                  </a:lnTo>
                  <a:lnTo>
                    <a:pt x="4093" y="225833"/>
                  </a:lnTo>
                  <a:lnTo>
                    <a:pt x="1569" y="240988"/>
                  </a:lnTo>
                  <a:lnTo>
                    <a:pt x="43" y="256590"/>
                  </a:lnTo>
                  <a:lnTo>
                    <a:pt x="0" y="272216"/>
                  </a:lnTo>
                  <a:lnTo>
                    <a:pt x="1568" y="287617"/>
                  </a:lnTo>
                  <a:lnTo>
                    <a:pt x="4571" y="302722"/>
                  </a:lnTo>
                  <a:lnTo>
                    <a:pt x="8721" y="317550"/>
                  </a:lnTo>
                  <a:lnTo>
                    <a:pt x="13737" y="332150"/>
                  </a:lnTo>
                  <a:lnTo>
                    <a:pt x="19543" y="346412"/>
                  </a:lnTo>
                  <a:lnTo>
                    <a:pt x="26263" y="360076"/>
                  </a:lnTo>
                  <a:lnTo>
                    <a:pt x="33888" y="373048"/>
                  </a:lnTo>
                  <a:lnTo>
                    <a:pt x="42126" y="385388"/>
                  </a:lnTo>
                  <a:lnTo>
                    <a:pt x="50501" y="397216"/>
                  </a:lnTo>
                  <a:lnTo>
                    <a:pt x="58731" y="408647"/>
                  </a:lnTo>
                  <a:lnTo>
                    <a:pt x="66884" y="419460"/>
                  </a:lnTo>
                  <a:lnTo>
                    <a:pt x="75272" y="429123"/>
                  </a:lnTo>
                  <a:lnTo>
                    <a:pt x="84063" y="437437"/>
                  </a:lnTo>
                  <a:lnTo>
                    <a:pt x="93274" y="444512"/>
                  </a:lnTo>
                  <a:lnTo>
                    <a:pt x="102842" y="450581"/>
                  </a:lnTo>
                  <a:lnTo>
                    <a:pt x="112696" y="455878"/>
                  </a:lnTo>
                  <a:lnTo>
                    <a:pt x="122924" y="460284"/>
                  </a:lnTo>
                  <a:lnTo>
                    <a:pt x="133775" y="463347"/>
                  </a:lnTo>
                  <a:lnTo>
                    <a:pt x="145331" y="464924"/>
                  </a:lnTo>
                  <a:lnTo>
                    <a:pt x="157362" y="465000"/>
                  </a:lnTo>
                  <a:lnTo>
                    <a:pt x="169438" y="463530"/>
                  </a:lnTo>
                  <a:lnTo>
                    <a:pt x="181301" y="460651"/>
                  </a:lnTo>
                  <a:lnTo>
                    <a:pt x="192876" y="456617"/>
                  </a:lnTo>
                  <a:lnTo>
                    <a:pt x="204182" y="451700"/>
                  </a:lnTo>
                  <a:lnTo>
                    <a:pt x="215264" y="446134"/>
                  </a:lnTo>
                  <a:lnTo>
                    <a:pt x="226011" y="439941"/>
                  </a:lnTo>
                  <a:lnTo>
                    <a:pt x="236161" y="432953"/>
                  </a:lnTo>
                  <a:lnTo>
                    <a:pt x="245622" y="425145"/>
                  </a:lnTo>
                  <a:lnTo>
                    <a:pt x="254450" y="416783"/>
                  </a:lnTo>
                  <a:lnTo>
                    <a:pt x="262767" y="408325"/>
                  </a:lnTo>
                  <a:lnTo>
                    <a:pt x="270697" y="400033"/>
                  </a:lnTo>
                  <a:lnTo>
                    <a:pt x="278345" y="391669"/>
                  </a:lnTo>
                  <a:lnTo>
                    <a:pt x="285795" y="382608"/>
                  </a:lnTo>
                  <a:lnTo>
                    <a:pt x="293107" y="372551"/>
                  </a:lnTo>
                  <a:lnTo>
                    <a:pt x="300324" y="361676"/>
                  </a:lnTo>
                  <a:lnTo>
                    <a:pt x="307476" y="350452"/>
                  </a:lnTo>
                  <a:lnTo>
                    <a:pt x="314580" y="339191"/>
                  </a:lnTo>
                  <a:lnTo>
                    <a:pt x="321486" y="327866"/>
                  </a:lnTo>
                  <a:lnTo>
                    <a:pt x="327896" y="316204"/>
                  </a:lnTo>
                  <a:lnTo>
                    <a:pt x="333689" y="304060"/>
                  </a:lnTo>
                  <a:lnTo>
                    <a:pt x="338900" y="291277"/>
                  </a:lnTo>
                  <a:lnTo>
                    <a:pt x="343635" y="277625"/>
                  </a:lnTo>
                  <a:lnTo>
                    <a:pt x="348001" y="263068"/>
                  </a:lnTo>
                  <a:lnTo>
                    <a:pt x="351934" y="247884"/>
                  </a:lnTo>
                  <a:lnTo>
                    <a:pt x="355204" y="232546"/>
                  </a:lnTo>
                  <a:lnTo>
                    <a:pt x="357734" y="217342"/>
                  </a:lnTo>
                  <a:lnTo>
                    <a:pt x="359433" y="202371"/>
                  </a:lnTo>
                  <a:lnTo>
                    <a:pt x="360124" y="187633"/>
                  </a:lnTo>
                  <a:lnTo>
                    <a:pt x="359809" y="173095"/>
                  </a:lnTo>
                  <a:lnTo>
                    <a:pt x="358632" y="158873"/>
                  </a:lnTo>
                  <a:lnTo>
                    <a:pt x="356778" y="145236"/>
                  </a:lnTo>
                  <a:lnTo>
                    <a:pt x="354419" y="132287"/>
                  </a:lnTo>
                  <a:lnTo>
                    <a:pt x="351531" y="120132"/>
                  </a:lnTo>
                  <a:lnTo>
                    <a:pt x="347915" y="108961"/>
                  </a:lnTo>
                  <a:lnTo>
                    <a:pt x="343519" y="98775"/>
                  </a:lnTo>
                  <a:lnTo>
                    <a:pt x="338432" y="89273"/>
                  </a:lnTo>
                  <a:lnTo>
                    <a:pt x="332793" y="79964"/>
                  </a:lnTo>
                  <a:lnTo>
                    <a:pt x="326735" y="70552"/>
                  </a:lnTo>
                  <a:lnTo>
                    <a:pt x="320209" y="61092"/>
                  </a:lnTo>
                  <a:lnTo>
                    <a:pt x="312997" y="51888"/>
                  </a:lnTo>
                  <a:lnTo>
                    <a:pt x="305029" y="43105"/>
                  </a:lnTo>
                  <a:lnTo>
                    <a:pt x="296220" y="34920"/>
                  </a:lnTo>
                  <a:lnTo>
                    <a:pt x="286397" y="27577"/>
                  </a:lnTo>
                  <a:lnTo>
                    <a:pt x="275567" y="21131"/>
                  </a:lnTo>
                  <a:lnTo>
                    <a:pt x="264040" y="15803"/>
                  </a:lnTo>
                  <a:lnTo>
                    <a:pt x="252311" y="12048"/>
                  </a:lnTo>
                  <a:lnTo>
                    <a:pt x="240683" y="9968"/>
                  </a:lnTo>
                  <a:lnTo>
                    <a:pt x="229267" y="9366"/>
                  </a:lnTo>
                  <a:lnTo>
                    <a:pt x="218069" y="9942"/>
                  </a:lnTo>
                  <a:lnTo>
                    <a:pt x="207064" y="11396"/>
                  </a:lnTo>
                  <a:lnTo>
                    <a:pt x="196472" y="13327"/>
                  </a:lnTo>
                  <a:lnTo>
                    <a:pt x="185620" y="15430"/>
                  </a:lnTo>
                  <a:lnTo>
                    <a:pt x="172436" y="17883"/>
                  </a:lnTo>
                  <a:lnTo>
                    <a:pt x="1533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1709" y="3958715"/>
              <a:ext cx="136872" cy="196325"/>
            </a:xfrm>
            <a:custGeom>
              <a:avLst/>
              <a:gdLst/>
              <a:ahLst/>
              <a:cxnLst/>
              <a:rect l="0" t="0" r="0" b="0"/>
              <a:pathLst>
                <a:path w="136872" h="196325">
                  <a:moveTo>
                    <a:pt x="0" y="94756"/>
                  </a:moveTo>
                  <a:lnTo>
                    <a:pt x="67" y="106558"/>
                  </a:lnTo>
                  <a:lnTo>
                    <a:pt x="708" y="118328"/>
                  </a:lnTo>
                  <a:lnTo>
                    <a:pt x="2004" y="131218"/>
                  </a:lnTo>
                  <a:lnTo>
                    <a:pt x="3864" y="145066"/>
                  </a:lnTo>
                  <a:lnTo>
                    <a:pt x="6180" y="159394"/>
                  </a:lnTo>
                  <a:lnTo>
                    <a:pt x="8836" y="173833"/>
                  </a:lnTo>
                  <a:lnTo>
                    <a:pt x="11331" y="187106"/>
                  </a:lnTo>
                  <a:lnTo>
                    <a:pt x="12698" y="195441"/>
                  </a:lnTo>
                  <a:lnTo>
                    <a:pt x="12800" y="196324"/>
                  </a:lnTo>
                  <a:lnTo>
                    <a:pt x="12414" y="191392"/>
                  </a:lnTo>
                  <a:lnTo>
                    <a:pt x="11787" y="182585"/>
                  </a:lnTo>
                  <a:lnTo>
                    <a:pt x="10745" y="171480"/>
                  </a:lnTo>
                  <a:lnTo>
                    <a:pt x="9190" y="159091"/>
                  </a:lnTo>
                  <a:lnTo>
                    <a:pt x="7312" y="145993"/>
                  </a:lnTo>
                  <a:lnTo>
                    <a:pt x="5504" y="132502"/>
                  </a:lnTo>
                  <a:lnTo>
                    <a:pt x="3994" y="118794"/>
                  </a:lnTo>
                  <a:lnTo>
                    <a:pt x="2997" y="105125"/>
                  </a:lnTo>
                  <a:lnTo>
                    <a:pt x="2784" y="91857"/>
                  </a:lnTo>
                  <a:lnTo>
                    <a:pt x="3428" y="79154"/>
                  </a:lnTo>
                  <a:lnTo>
                    <a:pt x="4998" y="67162"/>
                  </a:lnTo>
                  <a:lnTo>
                    <a:pt x="7647" y="56100"/>
                  </a:lnTo>
                  <a:lnTo>
                    <a:pt x="11359" y="45996"/>
                  </a:lnTo>
                  <a:lnTo>
                    <a:pt x="16138" y="36888"/>
                  </a:lnTo>
                  <a:lnTo>
                    <a:pt x="22095" y="28908"/>
                  </a:lnTo>
                  <a:lnTo>
                    <a:pt x="29181" y="22024"/>
                  </a:lnTo>
                  <a:lnTo>
                    <a:pt x="37379" y="16229"/>
                  </a:lnTo>
                  <a:lnTo>
                    <a:pt x="46784" y="11627"/>
                  </a:lnTo>
                  <a:lnTo>
                    <a:pt x="57330" y="8160"/>
                  </a:lnTo>
                  <a:lnTo>
                    <a:pt x="68795" y="5638"/>
                  </a:lnTo>
                  <a:lnTo>
                    <a:pt x="82331" y="3581"/>
                  </a:lnTo>
                  <a:lnTo>
                    <a:pt x="102479" y="180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77968" y="3980062"/>
              <a:ext cx="148540" cy="179591"/>
            </a:xfrm>
            <a:custGeom>
              <a:avLst/>
              <a:gdLst/>
              <a:ahLst/>
              <a:cxnLst/>
              <a:rect l="0" t="0" r="0" b="0"/>
              <a:pathLst>
                <a:path w="148540" h="179591">
                  <a:moveTo>
                    <a:pt x="11669" y="73409"/>
                  </a:moveTo>
                  <a:lnTo>
                    <a:pt x="23337" y="73342"/>
                  </a:lnTo>
                  <a:lnTo>
                    <a:pt x="33826" y="72702"/>
                  </a:lnTo>
                  <a:lnTo>
                    <a:pt x="44127" y="71401"/>
                  </a:lnTo>
                  <a:lnTo>
                    <a:pt x="54429" y="69368"/>
                  </a:lnTo>
                  <a:lnTo>
                    <a:pt x="64772" y="66403"/>
                  </a:lnTo>
                  <a:lnTo>
                    <a:pt x="75148" y="62474"/>
                  </a:lnTo>
                  <a:lnTo>
                    <a:pt x="85058" y="57380"/>
                  </a:lnTo>
                  <a:lnTo>
                    <a:pt x="93571" y="50679"/>
                  </a:lnTo>
                  <a:lnTo>
                    <a:pt x="100277" y="42295"/>
                  </a:lnTo>
                  <a:lnTo>
                    <a:pt x="104778" y="32920"/>
                  </a:lnTo>
                  <a:lnTo>
                    <a:pt x="106449" y="23783"/>
                  </a:lnTo>
                  <a:lnTo>
                    <a:pt x="105230" y="15581"/>
                  </a:lnTo>
                  <a:lnTo>
                    <a:pt x="101343" y="8791"/>
                  </a:lnTo>
                  <a:lnTo>
                    <a:pt x="95014" y="3912"/>
                  </a:lnTo>
                  <a:lnTo>
                    <a:pt x="86623" y="1013"/>
                  </a:lnTo>
                  <a:lnTo>
                    <a:pt x="76944" y="0"/>
                  </a:lnTo>
                  <a:lnTo>
                    <a:pt x="67005" y="817"/>
                  </a:lnTo>
                  <a:lnTo>
                    <a:pt x="57405" y="3252"/>
                  </a:lnTo>
                  <a:lnTo>
                    <a:pt x="48336" y="7154"/>
                  </a:lnTo>
                  <a:lnTo>
                    <a:pt x="39785" y="12512"/>
                  </a:lnTo>
                  <a:lnTo>
                    <a:pt x="31668" y="19192"/>
                  </a:lnTo>
                  <a:lnTo>
                    <a:pt x="24045" y="27117"/>
                  </a:lnTo>
                  <a:lnTo>
                    <a:pt x="17137" y="36338"/>
                  </a:lnTo>
                  <a:lnTo>
                    <a:pt x="11012" y="46760"/>
                  </a:lnTo>
                  <a:lnTo>
                    <a:pt x="5914" y="58012"/>
                  </a:lnTo>
                  <a:lnTo>
                    <a:pt x="2319" y="69557"/>
                  </a:lnTo>
                  <a:lnTo>
                    <a:pt x="353" y="81061"/>
                  </a:lnTo>
                  <a:lnTo>
                    <a:pt x="0" y="92394"/>
                  </a:lnTo>
                  <a:lnTo>
                    <a:pt x="1275" y="103536"/>
                  </a:lnTo>
                  <a:lnTo>
                    <a:pt x="4021" y="114509"/>
                  </a:lnTo>
                  <a:lnTo>
                    <a:pt x="7965" y="125183"/>
                  </a:lnTo>
                  <a:lnTo>
                    <a:pt x="12820" y="135284"/>
                  </a:lnTo>
                  <a:lnTo>
                    <a:pt x="18345" y="144707"/>
                  </a:lnTo>
                  <a:lnTo>
                    <a:pt x="24510" y="153341"/>
                  </a:lnTo>
                  <a:lnTo>
                    <a:pt x="31479" y="160995"/>
                  </a:lnTo>
                  <a:lnTo>
                    <a:pt x="39278" y="167653"/>
                  </a:lnTo>
                  <a:lnTo>
                    <a:pt x="47805" y="173123"/>
                  </a:lnTo>
                  <a:lnTo>
                    <a:pt x="56907" y="176976"/>
                  </a:lnTo>
                  <a:lnTo>
                    <a:pt x="66434" y="179117"/>
                  </a:lnTo>
                  <a:lnTo>
                    <a:pt x="76102" y="179590"/>
                  </a:lnTo>
                  <a:lnTo>
                    <a:pt x="85513" y="178395"/>
                  </a:lnTo>
                  <a:lnTo>
                    <a:pt x="94470" y="175708"/>
                  </a:lnTo>
                  <a:lnTo>
                    <a:pt x="103044" y="171927"/>
                  </a:lnTo>
                  <a:lnTo>
                    <a:pt x="112527" y="167106"/>
                  </a:lnTo>
                  <a:lnTo>
                    <a:pt x="125985" y="159709"/>
                  </a:lnTo>
                  <a:lnTo>
                    <a:pt x="148539" y="147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4393" y="3972432"/>
              <a:ext cx="198443" cy="481123"/>
            </a:xfrm>
            <a:custGeom>
              <a:avLst/>
              <a:gdLst/>
              <a:ahLst/>
              <a:cxnLst/>
              <a:rect l="0" t="0" r="0" b="0"/>
              <a:pathLst>
                <a:path w="198443" h="481123">
                  <a:moveTo>
                    <a:pt x="115814" y="102096"/>
                  </a:moveTo>
                  <a:lnTo>
                    <a:pt x="124481" y="96162"/>
                  </a:lnTo>
                  <a:lnTo>
                    <a:pt x="131547" y="89957"/>
                  </a:lnTo>
                  <a:lnTo>
                    <a:pt x="137644" y="82857"/>
                  </a:lnTo>
                  <a:lnTo>
                    <a:pt x="142700" y="74743"/>
                  </a:lnTo>
                  <a:lnTo>
                    <a:pt x="146265" y="65449"/>
                  </a:lnTo>
                  <a:lnTo>
                    <a:pt x="148213" y="55010"/>
                  </a:lnTo>
                  <a:lnTo>
                    <a:pt x="148556" y="43930"/>
                  </a:lnTo>
                  <a:lnTo>
                    <a:pt x="147274" y="33041"/>
                  </a:lnTo>
                  <a:lnTo>
                    <a:pt x="144520" y="22813"/>
                  </a:lnTo>
                  <a:lnTo>
                    <a:pt x="140401" y="13830"/>
                  </a:lnTo>
                  <a:lnTo>
                    <a:pt x="134896" y="6935"/>
                  </a:lnTo>
                  <a:lnTo>
                    <a:pt x="128122" y="2382"/>
                  </a:lnTo>
                  <a:lnTo>
                    <a:pt x="120304" y="106"/>
                  </a:lnTo>
                  <a:lnTo>
                    <a:pt x="111687" y="0"/>
                  </a:lnTo>
                  <a:lnTo>
                    <a:pt x="102493" y="1781"/>
                  </a:lnTo>
                  <a:lnTo>
                    <a:pt x="93219" y="5226"/>
                  </a:lnTo>
                  <a:lnTo>
                    <a:pt x="84606" y="10270"/>
                  </a:lnTo>
                  <a:lnTo>
                    <a:pt x="77002" y="16731"/>
                  </a:lnTo>
                  <a:lnTo>
                    <a:pt x="70407" y="24338"/>
                  </a:lnTo>
                  <a:lnTo>
                    <a:pt x="64661" y="32813"/>
                  </a:lnTo>
                  <a:lnTo>
                    <a:pt x="59576" y="41925"/>
                  </a:lnTo>
                  <a:lnTo>
                    <a:pt x="55143" y="51653"/>
                  </a:lnTo>
                  <a:lnTo>
                    <a:pt x="51528" y="62168"/>
                  </a:lnTo>
                  <a:lnTo>
                    <a:pt x="48769" y="73493"/>
                  </a:lnTo>
                  <a:lnTo>
                    <a:pt x="47083" y="85200"/>
                  </a:lnTo>
                  <a:lnTo>
                    <a:pt x="46933" y="96526"/>
                  </a:lnTo>
                  <a:lnTo>
                    <a:pt x="48428" y="107069"/>
                  </a:lnTo>
                  <a:lnTo>
                    <a:pt x="51383" y="116774"/>
                  </a:lnTo>
                  <a:lnTo>
                    <a:pt x="55500" y="125753"/>
                  </a:lnTo>
                  <a:lnTo>
                    <a:pt x="60494" y="134149"/>
                  </a:lnTo>
                  <a:lnTo>
                    <a:pt x="66286" y="141619"/>
                  </a:lnTo>
                  <a:lnTo>
                    <a:pt x="72997" y="147359"/>
                  </a:lnTo>
                  <a:lnTo>
                    <a:pt x="80615" y="151069"/>
                  </a:lnTo>
                  <a:lnTo>
                    <a:pt x="88848" y="152746"/>
                  </a:lnTo>
                  <a:lnTo>
                    <a:pt x="97221" y="152435"/>
                  </a:lnTo>
                  <a:lnTo>
                    <a:pt x="105440" y="150363"/>
                  </a:lnTo>
                  <a:lnTo>
                    <a:pt x="113246" y="146550"/>
                  </a:lnTo>
                  <a:lnTo>
                    <a:pt x="120336" y="140725"/>
                  </a:lnTo>
                  <a:lnTo>
                    <a:pt x="126616" y="132921"/>
                  </a:lnTo>
                  <a:lnTo>
                    <a:pt x="132002" y="123429"/>
                  </a:lnTo>
                  <a:lnTo>
                    <a:pt x="136329" y="112617"/>
                  </a:lnTo>
                  <a:lnTo>
                    <a:pt x="139627" y="100860"/>
                  </a:lnTo>
                  <a:lnTo>
                    <a:pt x="142570" y="89608"/>
                  </a:lnTo>
                  <a:lnTo>
                    <a:pt x="146198" y="82488"/>
                  </a:lnTo>
                  <a:lnTo>
                    <a:pt x="150375" y="81396"/>
                  </a:lnTo>
                  <a:lnTo>
                    <a:pt x="154365" y="84511"/>
                  </a:lnTo>
                  <a:lnTo>
                    <a:pt x="158084" y="90417"/>
                  </a:lnTo>
                  <a:lnTo>
                    <a:pt x="161646" y="98466"/>
                  </a:lnTo>
                  <a:lnTo>
                    <a:pt x="165140" y="108198"/>
                  </a:lnTo>
                  <a:lnTo>
                    <a:pt x="168612" y="119371"/>
                  </a:lnTo>
                  <a:lnTo>
                    <a:pt x="172083" y="131949"/>
                  </a:lnTo>
                  <a:lnTo>
                    <a:pt x="175560" y="145794"/>
                  </a:lnTo>
                  <a:lnTo>
                    <a:pt x="179044" y="160673"/>
                  </a:lnTo>
                  <a:lnTo>
                    <a:pt x="182536" y="176340"/>
                  </a:lnTo>
                  <a:lnTo>
                    <a:pt x="186028" y="192580"/>
                  </a:lnTo>
                  <a:lnTo>
                    <a:pt x="189355" y="209061"/>
                  </a:lnTo>
                  <a:lnTo>
                    <a:pt x="192210" y="225353"/>
                  </a:lnTo>
                  <a:lnTo>
                    <a:pt x="194462" y="241237"/>
                  </a:lnTo>
                  <a:lnTo>
                    <a:pt x="196143" y="256681"/>
                  </a:lnTo>
                  <a:lnTo>
                    <a:pt x="197354" y="271746"/>
                  </a:lnTo>
                  <a:lnTo>
                    <a:pt x="198197" y="286509"/>
                  </a:lnTo>
                  <a:lnTo>
                    <a:pt x="198442" y="300881"/>
                  </a:lnTo>
                  <a:lnTo>
                    <a:pt x="197550" y="314620"/>
                  </a:lnTo>
                  <a:lnTo>
                    <a:pt x="195309" y="327634"/>
                  </a:lnTo>
                  <a:lnTo>
                    <a:pt x="191498" y="339662"/>
                  </a:lnTo>
                  <a:lnTo>
                    <a:pt x="185734" y="350216"/>
                  </a:lnTo>
                  <a:lnTo>
                    <a:pt x="178000" y="359169"/>
                  </a:lnTo>
                  <a:lnTo>
                    <a:pt x="168568" y="366859"/>
                  </a:lnTo>
                  <a:lnTo>
                    <a:pt x="157804" y="373881"/>
                  </a:lnTo>
                  <a:lnTo>
                    <a:pt x="146054" y="380643"/>
                  </a:lnTo>
                  <a:lnTo>
                    <a:pt x="133760" y="387189"/>
                  </a:lnTo>
                  <a:lnTo>
                    <a:pt x="121443" y="393292"/>
                  </a:lnTo>
                  <a:lnTo>
                    <a:pt x="109390" y="398851"/>
                  </a:lnTo>
                  <a:lnTo>
                    <a:pt x="97840" y="404059"/>
                  </a:lnTo>
                  <a:lnTo>
                    <a:pt x="87077" y="409317"/>
                  </a:lnTo>
                  <a:lnTo>
                    <a:pt x="77165" y="414853"/>
                  </a:lnTo>
                  <a:lnTo>
                    <a:pt x="67847" y="420725"/>
                  </a:lnTo>
                  <a:lnTo>
                    <a:pt x="58660" y="426898"/>
                  </a:lnTo>
                  <a:lnTo>
                    <a:pt x="49335" y="433314"/>
                  </a:lnTo>
                  <a:lnTo>
                    <a:pt x="40040" y="439991"/>
                  </a:lnTo>
                  <a:lnTo>
                    <a:pt x="30280" y="447907"/>
                  </a:lnTo>
                  <a:lnTo>
                    <a:pt x="18076" y="459989"/>
                  </a:lnTo>
                  <a:lnTo>
                    <a:pt x="0" y="481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31572" y="3990300"/>
              <a:ext cx="147600" cy="178944"/>
            </a:xfrm>
            <a:custGeom>
              <a:avLst/>
              <a:gdLst/>
              <a:ahLst/>
              <a:cxnLst/>
              <a:rect l="0" t="0" r="0" b="0"/>
              <a:pathLst>
                <a:path w="147600" h="178944">
                  <a:moveTo>
                    <a:pt x="79205" y="0"/>
                  </a:moveTo>
                  <a:lnTo>
                    <a:pt x="67537" y="3001"/>
                  </a:lnTo>
                  <a:lnTo>
                    <a:pt x="57048" y="6423"/>
                  </a:lnTo>
                  <a:lnTo>
                    <a:pt x="46755" y="10629"/>
                  </a:lnTo>
                  <a:lnTo>
                    <a:pt x="36800" y="15875"/>
                  </a:lnTo>
                  <a:lnTo>
                    <a:pt x="27753" y="22653"/>
                  </a:lnTo>
                  <a:lnTo>
                    <a:pt x="19874" y="31090"/>
                  </a:lnTo>
                  <a:lnTo>
                    <a:pt x="13270" y="41002"/>
                  </a:lnTo>
                  <a:lnTo>
                    <a:pt x="8053" y="52093"/>
                  </a:lnTo>
                  <a:lnTo>
                    <a:pt x="4143" y="64065"/>
                  </a:lnTo>
                  <a:lnTo>
                    <a:pt x="1483" y="76508"/>
                  </a:lnTo>
                  <a:lnTo>
                    <a:pt x="131" y="88925"/>
                  </a:lnTo>
                  <a:lnTo>
                    <a:pt x="0" y="101051"/>
                  </a:lnTo>
                  <a:lnTo>
                    <a:pt x="1045" y="112817"/>
                  </a:lnTo>
                  <a:lnTo>
                    <a:pt x="3341" y="124259"/>
                  </a:lnTo>
                  <a:lnTo>
                    <a:pt x="6815" y="135430"/>
                  </a:lnTo>
                  <a:lnTo>
                    <a:pt x="11436" y="146070"/>
                  </a:lnTo>
                  <a:lnTo>
                    <a:pt x="17286" y="155616"/>
                  </a:lnTo>
                  <a:lnTo>
                    <a:pt x="24300" y="163844"/>
                  </a:lnTo>
                  <a:lnTo>
                    <a:pt x="32451" y="170521"/>
                  </a:lnTo>
                  <a:lnTo>
                    <a:pt x="41825" y="175258"/>
                  </a:lnTo>
                  <a:lnTo>
                    <a:pt x="52344" y="178030"/>
                  </a:lnTo>
                  <a:lnTo>
                    <a:pt x="63492" y="178943"/>
                  </a:lnTo>
                  <a:lnTo>
                    <a:pt x="74434" y="178051"/>
                  </a:lnTo>
                  <a:lnTo>
                    <a:pt x="84715" y="175566"/>
                  </a:lnTo>
                  <a:lnTo>
                    <a:pt x="94243" y="171799"/>
                  </a:lnTo>
                  <a:lnTo>
                    <a:pt x="103103" y="167063"/>
                  </a:lnTo>
                  <a:lnTo>
                    <a:pt x="111429" y="161618"/>
                  </a:lnTo>
                  <a:lnTo>
                    <a:pt x="119190" y="155507"/>
                  </a:lnTo>
                  <a:lnTo>
                    <a:pt x="126192" y="148574"/>
                  </a:lnTo>
                  <a:lnTo>
                    <a:pt x="132383" y="140794"/>
                  </a:lnTo>
                  <a:lnTo>
                    <a:pt x="137696" y="132111"/>
                  </a:lnTo>
                  <a:lnTo>
                    <a:pt x="141967" y="122372"/>
                  </a:lnTo>
                  <a:lnTo>
                    <a:pt x="145200" y="111598"/>
                  </a:lnTo>
                  <a:lnTo>
                    <a:pt x="147219" y="100109"/>
                  </a:lnTo>
                  <a:lnTo>
                    <a:pt x="147599" y="88404"/>
                  </a:lnTo>
                  <a:lnTo>
                    <a:pt x="146262" y="76798"/>
                  </a:lnTo>
                  <a:lnTo>
                    <a:pt x="143415" y="65566"/>
                  </a:lnTo>
                  <a:lnTo>
                    <a:pt x="139370" y="55024"/>
                  </a:lnTo>
                  <a:lnTo>
                    <a:pt x="134430" y="45277"/>
                  </a:lnTo>
                  <a:lnTo>
                    <a:pt x="128764" y="36551"/>
                  </a:lnTo>
                  <a:lnTo>
                    <a:pt x="121647" y="28430"/>
                  </a:lnTo>
                  <a:lnTo>
                    <a:pt x="110225" y="20200"/>
                  </a:lnTo>
                  <a:lnTo>
                    <a:pt x="8973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05533" y="3968870"/>
              <a:ext cx="168457" cy="178610"/>
            </a:xfrm>
            <a:custGeom>
              <a:avLst/>
              <a:gdLst/>
              <a:ahLst/>
              <a:cxnLst/>
              <a:rect l="0" t="0" r="0" b="0"/>
              <a:pathLst>
                <a:path w="168457" h="178610">
                  <a:moveTo>
                    <a:pt x="0" y="74073"/>
                  </a:moveTo>
                  <a:lnTo>
                    <a:pt x="5801" y="85741"/>
                  </a:lnTo>
                  <a:lnTo>
                    <a:pt x="10725" y="96229"/>
                  </a:lnTo>
                  <a:lnTo>
                    <a:pt x="15232" y="106532"/>
                  </a:lnTo>
                  <a:lnTo>
                    <a:pt x="19626" y="116833"/>
                  </a:lnTo>
                  <a:lnTo>
                    <a:pt x="24288" y="127176"/>
                  </a:lnTo>
                  <a:lnTo>
                    <a:pt x="29398" y="137566"/>
                  </a:lnTo>
                  <a:lnTo>
                    <a:pt x="34803" y="147994"/>
                  </a:lnTo>
                  <a:lnTo>
                    <a:pt x="40127" y="158452"/>
                  </a:lnTo>
                  <a:lnTo>
                    <a:pt x="45130" y="168858"/>
                  </a:lnTo>
                  <a:lnTo>
                    <a:pt x="48998" y="176618"/>
                  </a:lnTo>
                  <a:lnTo>
                    <a:pt x="50719" y="178609"/>
                  </a:lnTo>
                  <a:lnTo>
                    <a:pt x="50556" y="176008"/>
                  </a:lnTo>
                  <a:lnTo>
                    <a:pt x="49291" y="170287"/>
                  </a:lnTo>
                  <a:lnTo>
                    <a:pt x="47713" y="162255"/>
                  </a:lnTo>
                  <a:lnTo>
                    <a:pt x="46259" y="152480"/>
                  </a:lnTo>
                  <a:lnTo>
                    <a:pt x="45083" y="141418"/>
                  </a:lnTo>
                  <a:lnTo>
                    <a:pt x="44195" y="129432"/>
                  </a:lnTo>
                  <a:lnTo>
                    <a:pt x="43552" y="116796"/>
                  </a:lnTo>
                  <a:lnTo>
                    <a:pt x="43097" y="103708"/>
                  </a:lnTo>
                  <a:lnTo>
                    <a:pt x="42782" y="90312"/>
                  </a:lnTo>
                  <a:lnTo>
                    <a:pt x="42574" y="76715"/>
                  </a:lnTo>
                  <a:lnTo>
                    <a:pt x="42773" y="63313"/>
                  </a:lnTo>
                  <a:lnTo>
                    <a:pt x="43969" y="50766"/>
                  </a:lnTo>
                  <a:lnTo>
                    <a:pt x="46413" y="39369"/>
                  </a:lnTo>
                  <a:lnTo>
                    <a:pt x="50192" y="29242"/>
                  </a:lnTo>
                  <a:lnTo>
                    <a:pt x="55403" y="20504"/>
                  </a:lnTo>
                  <a:lnTo>
                    <a:pt x="61948" y="13079"/>
                  </a:lnTo>
                  <a:lnTo>
                    <a:pt x="69597" y="7074"/>
                  </a:lnTo>
                  <a:lnTo>
                    <a:pt x="78093" y="2856"/>
                  </a:lnTo>
                  <a:lnTo>
                    <a:pt x="87207" y="469"/>
                  </a:lnTo>
                  <a:lnTo>
                    <a:pt x="96595" y="0"/>
                  </a:lnTo>
                  <a:lnTo>
                    <a:pt x="105816" y="1730"/>
                  </a:lnTo>
                  <a:lnTo>
                    <a:pt x="114641" y="5598"/>
                  </a:lnTo>
                  <a:lnTo>
                    <a:pt x="122871" y="11280"/>
                  </a:lnTo>
                  <a:lnTo>
                    <a:pt x="130252" y="18372"/>
                  </a:lnTo>
                  <a:lnTo>
                    <a:pt x="136732" y="26514"/>
                  </a:lnTo>
                  <a:lnTo>
                    <a:pt x="142253" y="35571"/>
                  </a:lnTo>
                  <a:lnTo>
                    <a:pt x="146671" y="45626"/>
                  </a:lnTo>
                  <a:lnTo>
                    <a:pt x="150021" y="56644"/>
                  </a:lnTo>
                  <a:lnTo>
                    <a:pt x="152628" y="68313"/>
                  </a:lnTo>
                  <a:lnTo>
                    <a:pt x="155002" y="80146"/>
                  </a:lnTo>
                  <a:lnTo>
                    <a:pt x="157451" y="91846"/>
                  </a:lnTo>
                  <a:lnTo>
                    <a:pt x="159940" y="103438"/>
                  </a:lnTo>
                  <a:lnTo>
                    <a:pt x="162421" y="116625"/>
                  </a:lnTo>
                  <a:lnTo>
                    <a:pt x="165116" y="135913"/>
                  </a:lnTo>
                  <a:lnTo>
                    <a:pt x="168456" y="168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89803" y="396924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493" y="2867"/>
                  </a:lnTo>
                  <a:lnTo>
                    <a:pt x="61364" y="5009"/>
                  </a:lnTo>
                  <a:lnTo>
                    <a:pt x="49784" y="6612"/>
                  </a:lnTo>
                  <a:lnTo>
                    <a:pt x="38269" y="7795"/>
                  </a:lnTo>
                  <a:lnTo>
                    <a:pt x="26954" y="8773"/>
                  </a:lnTo>
                  <a:lnTo>
                    <a:pt x="14839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826034" y="3704819"/>
            <a:ext cx="679749" cy="590808"/>
            <a:chOff x="1826034" y="3704819"/>
            <a:chExt cx="679749" cy="590808"/>
          </a:xfrm>
        </p:grpSpPr>
        <p:sp>
          <p:nvSpPr>
            <p:cNvPr id="63" name="Freeform 62"/>
            <p:cNvSpPr/>
            <p:nvPr/>
          </p:nvSpPr>
          <p:spPr>
            <a:xfrm>
              <a:off x="1826034" y="3754247"/>
              <a:ext cx="351730" cy="419223"/>
            </a:xfrm>
            <a:custGeom>
              <a:avLst/>
              <a:gdLst/>
              <a:ahLst/>
              <a:cxnLst/>
              <a:rect l="0" t="0" r="0" b="0"/>
              <a:pathLst>
                <a:path w="351730" h="419223">
                  <a:moveTo>
                    <a:pt x="205966" y="14955"/>
                  </a:moveTo>
                  <a:lnTo>
                    <a:pt x="197164" y="12155"/>
                  </a:lnTo>
                  <a:lnTo>
                    <a:pt x="188818" y="10653"/>
                  </a:lnTo>
                  <a:lnTo>
                    <a:pt x="180119" y="10346"/>
                  </a:lnTo>
                  <a:lnTo>
                    <a:pt x="170998" y="11026"/>
                  </a:lnTo>
                  <a:lnTo>
                    <a:pt x="161503" y="12494"/>
                  </a:lnTo>
                  <a:lnTo>
                    <a:pt x="151711" y="14567"/>
                  </a:lnTo>
                  <a:lnTo>
                    <a:pt x="141697" y="17249"/>
                  </a:lnTo>
                  <a:lnTo>
                    <a:pt x="131523" y="20721"/>
                  </a:lnTo>
                  <a:lnTo>
                    <a:pt x="121241" y="25020"/>
                  </a:lnTo>
                  <a:lnTo>
                    <a:pt x="111050" y="30212"/>
                  </a:lnTo>
                  <a:lnTo>
                    <a:pt x="101280" y="36453"/>
                  </a:lnTo>
                  <a:lnTo>
                    <a:pt x="92080" y="43728"/>
                  </a:lnTo>
                  <a:lnTo>
                    <a:pt x="83427" y="51885"/>
                  </a:lnTo>
                  <a:lnTo>
                    <a:pt x="75228" y="60732"/>
                  </a:lnTo>
                  <a:lnTo>
                    <a:pt x="67378" y="70088"/>
                  </a:lnTo>
                  <a:lnTo>
                    <a:pt x="59783" y="79810"/>
                  </a:lnTo>
                  <a:lnTo>
                    <a:pt x="52369" y="89789"/>
                  </a:lnTo>
                  <a:lnTo>
                    <a:pt x="45086" y="99946"/>
                  </a:lnTo>
                  <a:lnTo>
                    <a:pt x="38058" y="110222"/>
                  </a:lnTo>
                  <a:lnTo>
                    <a:pt x="31565" y="120581"/>
                  </a:lnTo>
                  <a:lnTo>
                    <a:pt x="25717" y="131001"/>
                  </a:lnTo>
                  <a:lnTo>
                    <a:pt x="20468" y="141627"/>
                  </a:lnTo>
                  <a:lnTo>
                    <a:pt x="15709" y="152753"/>
                  </a:lnTo>
                  <a:lnTo>
                    <a:pt x="11326" y="164505"/>
                  </a:lnTo>
                  <a:lnTo>
                    <a:pt x="7381" y="177009"/>
                  </a:lnTo>
                  <a:lnTo>
                    <a:pt x="4104" y="190468"/>
                  </a:lnTo>
                  <a:lnTo>
                    <a:pt x="1574" y="204891"/>
                  </a:lnTo>
                  <a:lnTo>
                    <a:pt x="45" y="219984"/>
                  </a:lnTo>
                  <a:lnTo>
                    <a:pt x="0" y="235260"/>
                  </a:lnTo>
                  <a:lnTo>
                    <a:pt x="1566" y="250418"/>
                  </a:lnTo>
                  <a:lnTo>
                    <a:pt x="4568" y="265188"/>
                  </a:lnTo>
                  <a:lnTo>
                    <a:pt x="8717" y="279259"/>
                  </a:lnTo>
                  <a:lnTo>
                    <a:pt x="13728" y="292536"/>
                  </a:lnTo>
                  <a:lnTo>
                    <a:pt x="19361" y="305097"/>
                  </a:lnTo>
                  <a:lnTo>
                    <a:pt x="25433" y="317079"/>
                  </a:lnTo>
                  <a:lnTo>
                    <a:pt x="31814" y="328627"/>
                  </a:lnTo>
                  <a:lnTo>
                    <a:pt x="38571" y="339859"/>
                  </a:lnTo>
                  <a:lnTo>
                    <a:pt x="45947" y="350869"/>
                  </a:lnTo>
                  <a:lnTo>
                    <a:pt x="54023" y="361720"/>
                  </a:lnTo>
                  <a:lnTo>
                    <a:pt x="62736" y="372296"/>
                  </a:lnTo>
                  <a:lnTo>
                    <a:pt x="71963" y="382325"/>
                  </a:lnTo>
                  <a:lnTo>
                    <a:pt x="81584" y="391691"/>
                  </a:lnTo>
                  <a:lnTo>
                    <a:pt x="91655" y="400115"/>
                  </a:lnTo>
                  <a:lnTo>
                    <a:pt x="102401" y="407095"/>
                  </a:lnTo>
                  <a:lnTo>
                    <a:pt x="113894" y="412486"/>
                  </a:lnTo>
                  <a:lnTo>
                    <a:pt x="126223" y="416293"/>
                  </a:lnTo>
                  <a:lnTo>
                    <a:pt x="139563" y="418488"/>
                  </a:lnTo>
                  <a:lnTo>
                    <a:pt x="153898" y="419222"/>
                  </a:lnTo>
                  <a:lnTo>
                    <a:pt x="168591" y="418598"/>
                  </a:lnTo>
                  <a:lnTo>
                    <a:pt x="182536" y="416592"/>
                  </a:lnTo>
                  <a:lnTo>
                    <a:pt x="195168" y="413321"/>
                  </a:lnTo>
                  <a:lnTo>
                    <a:pt x="206444" y="409008"/>
                  </a:lnTo>
                  <a:lnTo>
                    <a:pt x="216559" y="403897"/>
                  </a:lnTo>
                  <a:lnTo>
                    <a:pt x="225771" y="398197"/>
                  </a:lnTo>
                  <a:lnTo>
                    <a:pt x="234315" y="391913"/>
                  </a:lnTo>
                  <a:lnTo>
                    <a:pt x="242383" y="384864"/>
                  </a:lnTo>
                  <a:lnTo>
                    <a:pt x="250116" y="377005"/>
                  </a:lnTo>
                  <a:lnTo>
                    <a:pt x="257619" y="368269"/>
                  </a:lnTo>
                  <a:lnTo>
                    <a:pt x="264964" y="358495"/>
                  </a:lnTo>
                  <a:lnTo>
                    <a:pt x="272202" y="347703"/>
                  </a:lnTo>
                  <a:lnTo>
                    <a:pt x="279368" y="336371"/>
                  </a:lnTo>
                  <a:lnTo>
                    <a:pt x="286486" y="325304"/>
                  </a:lnTo>
                  <a:lnTo>
                    <a:pt x="293566" y="314935"/>
                  </a:lnTo>
                  <a:lnTo>
                    <a:pt x="300456" y="305178"/>
                  </a:lnTo>
                  <a:lnTo>
                    <a:pt x="306856" y="295632"/>
                  </a:lnTo>
                  <a:lnTo>
                    <a:pt x="312642" y="286019"/>
                  </a:lnTo>
                  <a:lnTo>
                    <a:pt x="317849" y="276070"/>
                  </a:lnTo>
                  <a:lnTo>
                    <a:pt x="322580" y="265465"/>
                  </a:lnTo>
                  <a:lnTo>
                    <a:pt x="326949" y="254103"/>
                  </a:lnTo>
                  <a:lnTo>
                    <a:pt x="331053" y="242216"/>
                  </a:lnTo>
                  <a:lnTo>
                    <a:pt x="334970" y="230245"/>
                  </a:lnTo>
                  <a:lnTo>
                    <a:pt x="338752" y="218444"/>
                  </a:lnTo>
                  <a:lnTo>
                    <a:pt x="342276" y="206573"/>
                  </a:lnTo>
                  <a:lnTo>
                    <a:pt x="345264" y="194005"/>
                  </a:lnTo>
                  <a:lnTo>
                    <a:pt x="347605" y="180440"/>
                  </a:lnTo>
                  <a:lnTo>
                    <a:pt x="349346" y="166058"/>
                  </a:lnTo>
                  <a:lnTo>
                    <a:pt x="350597" y="151325"/>
                  </a:lnTo>
                  <a:lnTo>
                    <a:pt x="351467" y="136560"/>
                  </a:lnTo>
                  <a:lnTo>
                    <a:pt x="351729" y="121899"/>
                  </a:lnTo>
                  <a:lnTo>
                    <a:pt x="350849" y="107376"/>
                  </a:lnTo>
                  <a:lnTo>
                    <a:pt x="348625" y="92990"/>
                  </a:lnTo>
                  <a:lnTo>
                    <a:pt x="345166" y="79042"/>
                  </a:lnTo>
                  <a:lnTo>
                    <a:pt x="340701" y="66121"/>
                  </a:lnTo>
                  <a:lnTo>
                    <a:pt x="335471" y="54467"/>
                  </a:lnTo>
                  <a:lnTo>
                    <a:pt x="329520" y="43995"/>
                  </a:lnTo>
                  <a:lnTo>
                    <a:pt x="322701" y="34493"/>
                  </a:lnTo>
                  <a:lnTo>
                    <a:pt x="315001" y="25738"/>
                  </a:lnTo>
                  <a:lnTo>
                    <a:pt x="306374" y="17856"/>
                  </a:lnTo>
                  <a:lnTo>
                    <a:pt x="296672" y="11306"/>
                  </a:lnTo>
                  <a:lnTo>
                    <a:pt x="285920" y="6236"/>
                  </a:lnTo>
                  <a:lnTo>
                    <a:pt x="274276" y="2660"/>
                  </a:lnTo>
                  <a:lnTo>
                    <a:pt x="261935" y="626"/>
                  </a:lnTo>
                  <a:lnTo>
                    <a:pt x="249083" y="0"/>
                  </a:lnTo>
                  <a:lnTo>
                    <a:pt x="236031" y="528"/>
                  </a:lnTo>
                  <a:lnTo>
                    <a:pt x="223195" y="1937"/>
                  </a:lnTo>
                  <a:lnTo>
                    <a:pt x="210795" y="3986"/>
                  </a:lnTo>
                  <a:lnTo>
                    <a:pt x="199112" y="6336"/>
                  </a:lnTo>
                  <a:lnTo>
                    <a:pt x="187337" y="8771"/>
                  </a:lnTo>
                  <a:lnTo>
                    <a:pt x="173317" y="11504"/>
                  </a:lnTo>
                  <a:lnTo>
                    <a:pt x="153323" y="14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63626" y="3779730"/>
              <a:ext cx="52644" cy="431670"/>
            </a:xfrm>
            <a:custGeom>
              <a:avLst/>
              <a:gdLst/>
              <a:ahLst/>
              <a:cxnLst/>
              <a:rect l="0" t="0" r="0" b="0"/>
              <a:pathLst>
                <a:path w="52644" h="431670">
                  <a:moveTo>
                    <a:pt x="52643" y="0"/>
                  </a:moveTo>
                  <a:lnTo>
                    <a:pt x="52576" y="14736"/>
                  </a:lnTo>
                  <a:lnTo>
                    <a:pt x="51936" y="29287"/>
                  </a:lnTo>
                  <a:lnTo>
                    <a:pt x="50639" y="45082"/>
                  </a:lnTo>
                  <a:lnTo>
                    <a:pt x="48779" y="62143"/>
                  </a:lnTo>
                  <a:lnTo>
                    <a:pt x="46463" y="80285"/>
                  </a:lnTo>
                  <a:lnTo>
                    <a:pt x="43797" y="99271"/>
                  </a:lnTo>
                  <a:lnTo>
                    <a:pt x="40873" y="118885"/>
                  </a:lnTo>
                  <a:lnTo>
                    <a:pt x="37766" y="138949"/>
                  </a:lnTo>
                  <a:lnTo>
                    <a:pt x="34535" y="159333"/>
                  </a:lnTo>
                  <a:lnTo>
                    <a:pt x="31384" y="180103"/>
                  </a:lnTo>
                  <a:lnTo>
                    <a:pt x="28648" y="201498"/>
                  </a:lnTo>
                  <a:lnTo>
                    <a:pt x="26471" y="223591"/>
                  </a:lnTo>
                  <a:lnTo>
                    <a:pt x="24671" y="245987"/>
                  </a:lnTo>
                  <a:lnTo>
                    <a:pt x="22847" y="267951"/>
                  </a:lnTo>
                  <a:lnTo>
                    <a:pt x="20770" y="289091"/>
                  </a:lnTo>
                  <a:lnTo>
                    <a:pt x="18543" y="309200"/>
                  </a:lnTo>
                  <a:lnTo>
                    <a:pt x="16501" y="328092"/>
                  </a:lnTo>
                  <a:lnTo>
                    <a:pt x="14826" y="345790"/>
                  </a:lnTo>
                  <a:lnTo>
                    <a:pt x="13348" y="362262"/>
                  </a:lnTo>
                  <a:lnTo>
                    <a:pt x="11376" y="379147"/>
                  </a:lnTo>
                  <a:lnTo>
                    <a:pt x="7623" y="40016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00455" y="3704819"/>
              <a:ext cx="305328" cy="590808"/>
            </a:xfrm>
            <a:custGeom>
              <a:avLst/>
              <a:gdLst/>
              <a:ahLst/>
              <a:cxnLst/>
              <a:rect l="0" t="0" r="0" b="0"/>
              <a:pathLst>
                <a:path w="305328" h="590808">
                  <a:moveTo>
                    <a:pt x="0" y="106497"/>
                  </a:moveTo>
                  <a:lnTo>
                    <a:pt x="2934" y="97695"/>
                  </a:lnTo>
                  <a:lnTo>
                    <a:pt x="5717" y="89349"/>
                  </a:lnTo>
                  <a:lnTo>
                    <a:pt x="8621" y="80655"/>
                  </a:lnTo>
                  <a:lnTo>
                    <a:pt x="11834" y="71707"/>
                  </a:lnTo>
                  <a:lnTo>
                    <a:pt x="15647" y="62860"/>
                  </a:lnTo>
                  <a:lnTo>
                    <a:pt x="20169" y="54320"/>
                  </a:lnTo>
                  <a:lnTo>
                    <a:pt x="25505" y="46132"/>
                  </a:lnTo>
                  <a:lnTo>
                    <a:pt x="31842" y="38255"/>
                  </a:lnTo>
                  <a:lnTo>
                    <a:pt x="39184" y="30629"/>
                  </a:lnTo>
                  <a:lnTo>
                    <a:pt x="47556" y="23356"/>
                  </a:lnTo>
                  <a:lnTo>
                    <a:pt x="57077" y="16691"/>
                  </a:lnTo>
                  <a:lnTo>
                    <a:pt x="67705" y="10734"/>
                  </a:lnTo>
                  <a:lnTo>
                    <a:pt x="79265" y="5750"/>
                  </a:lnTo>
                  <a:lnTo>
                    <a:pt x="91548" y="2232"/>
                  </a:lnTo>
                  <a:lnTo>
                    <a:pt x="104361" y="318"/>
                  </a:lnTo>
                  <a:lnTo>
                    <a:pt x="117388" y="0"/>
                  </a:lnTo>
                  <a:lnTo>
                    <a:pt x="130205" y="1299"/>
                  </a:lnTo>
                  <a:lnTo>
                    <a:pt x="142598" y="4066"/>
                  </a:lnTo>
                  <a:lnTo>
                    <a:pt x="154377" y="8193"/>
                  </a:lnTo>
                  <a:lnTo>
                    <a:pt x="165295" y="13703"/>
                  </a:lnTo>
                  <a:lnTo>
                    <a:pt x="175301" y="20481"/>
                  </a:lnTo>
                  <a:lnTo>
                    <a:pt x="184344" y="28302"/>
                  </a:lnTo>
                  <a:lnTo>
                    <a:pt x="192279" y="36921"/>
                  </a:lnTo>
                  <a:lnTo>
                    <a:pt x="199139" y="46130"/>
                  </a:lnTo>
                  <a:lnTo>
                    <a:pt x="205086" y="55923"/>
                  </a:lnTo>
                  <a:lnTo>
                    <a:pt x="210324" y="66481"/>
                  </a:lnTo>
                  <a:lnTo>
                    <a:pt x="215031" y="77849"/>
                  </a:lnTo>
                  <a:lnTo>
                    <a:pt x="219195" y="90094"/>
                  </a:lnTo>
                  <a:lnTo>
                    <a:pt x="222619" y="103378"/>
                  </a:lnTo>
                  <a:lnTo>
                    <a:pt x="225253" y="117684"/>
                  </a:lnTo>
                  <a:lnTo>
                    <a:pt x="227022" y="132699"/>
                  </a:lnTo>
                  <a:lnTo>
                    <a:pt x="227759" y="147923"/>
                  </a:lnTo>
                  <a:lnTo>
                    <a:pt x="227476" y="163051"/>
                  </a:lnTo>
                  <a:lnTo>
                    <a:pt x="226319" y="177970"/>
                  </a:lnTo>
                  <a:lnTo>
                    <a:pt x="224480" y="192673"/>
                  </a:lnTo>
                  <a:lnTo>
                    <a:pt x="222125" y="207189"/>
                  </a:lnTo>
                  <a:lnTo>
                    <a:pt x="219070" y="221395"/>
                  </a:lnTo>
                  <a:lnTo>
                    <a:pt x="214810" y="235021"/>
                  </a:lnTo>
                  <a:lnTo>
                    <a:pt x="209169" y="247968"/>
                  </a:lnTo>
                  <a:lnTo>
                    <a:pt x="202431" y="260292"/>
                  </a:lnTo>
                  <a:lnTo>
                    <a:pt x="195145" y="272108"/>
                  </a:lnTo>
                  <a:lnTo>
                    <a:pt x="187685" y="283532"/>
                  </a:lnTo>
                  <a:lnTo>
                    <a:pt x="180066" y="294339"/>
                  </a:lnTo>
                  <a:lnTo>
                    <a:pt x="172047" y="303999"/>
                  </a:lnTo>
                  <a:lnTo>
                    <a:pt x="163506" y="312312"/>
                  </a:lnTo>
                  <a:lnTo>
                    <a:pt x="154465" y="319386"/>
                  </a:lnTo>
                  <a:lnTo>
                    <a:pt x="145010" y="325453"/>
                  </a:lnTo>
                  <a:lnTo>
                    <a:pt x="135239" y="330749"/>
                  </a:lnTo>
                  <a:lnTo>
                    <a:pt x="125235" y="335155"/>
                  </a:lnTo>
                  <a:lnTo>
                    <a:pt x="115066" y="338218"/>
                  </a:lnTo>
                  <a:lnTo>
                    <a:pt x="104791" y="339789"/>
                  </a:lnTo>
                  <a:lnTo>
                    <a:pt x="94774" y="339693"/>
                  </a:lnTo>
                  <a:lnTo>
                    <a:pt x="85653" y="337576"/>
                  </a:lnTo>
                  <a:lnTo>
                    <a:pt x="77725" y="333452"/>
                  </a:lnTo>
                  <a:lnTo>
                    <a:pt x="71589" y="327938"/>
                  </a:lnTo>
                  <a:lnTo>
                    <a:pt x="68280" y="322021"/>
                  </a:lnTo>
                  <a:lnTo>
                    <a:pt x="68120" y="316330"/>
                  </a:lnTo>
                  <a:lnTo>
                    <a:pt x="71485" y="311819"/>
                  </a:lnTo>
                  <a:lnTo>
                    <a:pt x="77746" y="309717"/>
                  </a:lnTo>
                  <a:lnTo>
                    <a:pt x="84729" y="310143"/>
                  </a:lnTo>
                  <a:lnTo>
                    <a:pt x="91729" y="312584"/>
                  </a:lnTo>
                  <a:lnTo>
                    <a:pt x="98678" y="316483"/>
                  </a:lnTo>
                  <a:lnTo>
                    <a:pt x="105609" y="321560"/>
                  </a:lnTo>
                  <a:lnTo>
                    <a:pt x="112545" y="327802"/>
                  </a:lnTo>
                  <a:lnTo>
                    <a:pt x="119496" y="335127"/>
                  </a:lnTo>
                  <a:lnTo>
                    <a:pt x="126464" y="343676"/>
                  </a:lnTo>
                  <a:lnTo>
                    <a:pt x="133445" y="353859"/>
                  </a:lnTo>
                  <a:lnTo>
                    <a:pt x="140438" y="365749"/>
                  </a:lnTo>
                  <a:lnTo>
                    <a:pt x="147438" y="378972"/>
                  </a:lnTo>
                  <a:lnTo>
                    <a:pt x="154445" y="392913"/>
                  </a:lnTo>
                  <a:lnTo>
                    <a:pt x="161455" y="407143"/>
                  </a:lnTo>
                  <a:lnTo>
                    <a:pt x="168469" y="421612"/>
                  </a:lnTo>
                  <a:lnTo>
                    <a:pt x="175484" y="436538"/>
                  </a:lnTo>
                  <a:lnTo>
                    <a:pt x="182500" y="452018"/>
                  </a:lnTo>
                  <a:lnTo>
                    <a:pt x="189517" y="467854"/>
                  </a:lnTo>
                  <a:lnTo>
                    <a:pt x="196535" y="483645"/>
                  </a:lnTo>
                  <a:lnTo>
                    <a:pt x="203558" y="499151"/>
                  </a:lnTo>
                  <a:lnTo>
                    <a:pt x="210749" y="513987"/>
                  </a:lnTo>
                  <a:lnTo>
                    <a:pt x="218416" y="527572"/>
                  </a:lnTo>
                  <a:lnTo>
                    <a:pt x="226688" y="539700"/>
                  </a:lnTo>
                  <a:lnTo>
                    <a:pt x="235532" y="550336"/>
                  </a:lnTo>
                  <a:lnTo>
                    <a:pt x="244848" y="559423"/>
                  </a:lnTo>
                  <a:lnTo>
                    <a:pt x="254513" y="567090"/>
                  </a:lnTo>
                  <a:lnTo>
                    <a:pt x="264169" y="573446"/>
                  </a:lnTo>
                  <a:lnTo>
                    <a:pt x="274276" y="579114"/>
                  </a:lnTo>
                  <a:lnTo>
                    <a:pt x="286835" y="584599"/>
                  </a:lnTo>
                  <a:lnTo>
                    <a:pt x="305327" y="5908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27535" y="5031702"/>
            <a:ext cx="1920279" cy="625756"/>
            <a:chOff x="227535" y="5031702"/>
            <a:chExt cx="1920279" cy="625756"/>
          </a:xfrm>
        </p:grpSpPr>
        <p:sp>
          <p:nvSpPr>
            <p:cNvPr id="67" name="Freeform 66"/>
            <p:cNvSpPr/>
            <p:nvPr/>
          </p:nvSpPr>
          <p:spPr>
            <a:xfrm>
              <a:off x="227535" y="5031702"/>
              <a:ext cx="288362" cy="615146"/>
            </a:xfrm>
            <a:custGeom>
              <a:avLst/>
              <a:gdLst/>
              <a:ahLst/>
              <a:cxnLst/>
              <a:rect l="0" t="0" r="0" b="0"/>
              <a:pathLst>
                <a:path w="288362" h="615146">
                  <a:moveTo>
                    <a:pt x="214661" y="95676"/>
                  </a:moveTo>
                  <a:lnTo>
                    <a:pt x="220328" y="89741"/>
                  </a:lnTo>
                  <a:lnTo>
                    <a:pt x="223972" y="83536"/>
                  </a:lnTo>
                  <a:lnTo>
                    <a:pt x="225877" y="76445"/>
                  </a:lnTo>
                  <a:lnTo>
                    <a:pt x="226205" y="68678"/>
                  </a:lnTo>
                  <a:lnTo>
                    <a:pt x="224938" y="60680"/>
                  </a:lnTo>
                  <a:lnTo>
                    <a:pt x="222208" y="52738"/>
                  </a:lnTo>
                  <a:lnTo>
                    <a:pt x="218115" y="44964"/>
                  </a:lnTo>
                  <a:lnTo>
                    <a:pt x="212631" y="37371"/>
                  </a:lnTo>
                  <a:lnTo>
                    <a:pt x="205873" y="29939"/>
                  </a:lnTo>
                  <a:lnTo>
                    <a:pt x="198067" y="22797"/>
                  </a:lnTo>
                  <a:lnTo>
                    <a:pt x="189458" y="16220"/>
                  </a:lnTo>
                  <a:lnTo>
                    <a:pt x="180257" y="10322"/>
                  </a:lnTo>
                  <a:lnTo>
                    <a:pt x="170469" y="5378"/>
                  </a:lnTo>
                  <a:lnTo>
                    <a:pt x="159914" y="1887"/>
                  </a:lnTo>
                  <a:lnTo>
                    <a:pt x="148561" y="0"/>
                  </a:lnTo>
                  <a:lnTo>
                    <a:pt x="136836" y="39"/>
                  </a:lnTo>
                  <a:lnTo>
                    <a:pt x="125499" y="2643"/>
                  </a:lnTo>
                  <a:lnTo>
                    <a:pt x="114948" y="7916"/>
                  </a:lnTo>
                  <a:lnTo>
                    <a:pt x="105238" y="15524"/>
                  </a:lnTo>
                  <a:lnTo>
                    <a:pt x="96255" y="24982"/>
                  </a:lnTo>
                  <a:lnTo>
                    <a:pt x="87847" y="35816"/>
                  </a:lnTo>
                  <a:lnTo>
                    <a:pt x="80031" y="47476"/>
                  </a:lnTo>
                  <a:lnTo>
                    <a:pt x="72992" y="59360"/>
                  </a:lnTo>
                  <a:lnTo>
                    <a:pt x="66767" y="71133"/>
                  </a:lnTo>
                  <a:lnTo>
                    <a:pt x="61092" y="83001"/>
                  </a:lnTo>
                  <a:lnTo>
                    <a:pt x="55513" y="95576"/>
                  </a:lnTo>
                  <a:lnTo>
                    <a:pt x="49762" y="109144"/>
                  </a:lnTo>
                  <a:lnTo>
                    <a:pt x="43915" y="123360"/>
                  </a:lnTo>
                  <a:lnTo>
                    <a:pt x="38289" y="137451"/>
                  </a:lnTo>
                  <a:lnTo>
                    <a:pt x="33059" y="150985"/>
                  </a:lnTo>
                  <a:lnTo>
                    <a:pt x="28243" y="164514"/>
                  </a:lnTo>
                  <a:lnTo>
                    <a:pt x="23781" y="179336"/>
                  </a:lnTo>
                  <a:lnTo>
                    <a:pt x="19601" y="196090"/>
                  </a:lnTo>
                  <a:lnTo>
                    <a:pt x="15795" y="214769"/>
                  </a:lnTo>
                  <a:lnTo>
                    <a:pt x="12611" y="235067"/>
                  </a:lnTo>
                  <a:lnTo>
                    <a:pt x="10130" y="256606"/>
                  </a:lnTo>
                  <a:lnTo>
                    <a:pt x="8124" y="278561"/>
                  </a:lnTo>
                  <a:lnTo>
                    <a:pt x="6162" y="299745"/>
                  </a:lnTo>
                  <a:lnTo>
                    <a:pt x="3997" y="319569"/>
                  </a:lnTo>
                  <a:lnTo>
                    <a:pt x="1880" y="337823"/>
                  </a:lnTo>
                  <a:lnTo>
                    <a:pt x="445" y="354405"/>
                  </a:lnTo>
                  <a:lnTo>
                    <a:pt x="0" y="369450"/>
                  </a:lnTo>
                  <a:lnTo>
                    <a:pt x="532" y="383235"/>
                  </a:lnTo>
                  <a:lnTo>
                    <a:pt x="1887" y="396057"/>
                  </a:lnTo>
                  <a:lnTo>
                    <a:pt x="3879" y="408188"/>
                  </a:lnTo>
                  <a:lnTo>
                    <a:pt x="6504" y="420326"/>
                  </a:lnTo>
                  <a:lnTo>
                    <a:pt x="9937" y="433539"/>
                  </a:lnTo>
                  <a:lnTo>
                    <a:pt x="14206" y="448320"/>
                  </a:lnTo>
                  <a:lnTo>
                    <a:pt x="19207" y="464317"/>
                  </a:lnTo>
                  <a:lnTo>
                    <a:pt x="24788" y="480665"/>
                  </a:lnTo>
                  <a:lnTo>
                    <a:pt x="30807" y="496808"/>
                  </a:lnTo>
                  <a:lnTo>
                    <a:pt x="37306" y="512542"/>
                  </a:lnTo>
                  <a:lnTo>
                    <a:pt x="44500" y="527859"/>
                  </a:lnTo>
                  <a:lnTo>
                    <a:pt x="52452" y="542815"/>
                  </a:lnTo>
                  <a:lnTo>
                    <a:pt x="61080" y="557161"/>
                  </a:lnTo>
                  <a:lnTo>
                    <a:pt x="70249" y="570357"/>
                  </a:lnTo>
                  <a:lnTo>
                    <a:pt x="79831" y="582190"/>
                  </a:lnTo>
                  <a:lnTo>
                    <a:pt x="89876" y="592444"/>
                  </a:lnTo>
                  <a:lnTo>
                    <a:pt x="100604" y="600735"/>
                  </a:lnTo>
                  <a:lnTo>
                    <a:pt x="112076" y="607047"/>
                  </a:lnTo>
                  <a:lnTo>
                    <a:pt x="124051" y="611489"/>
                  </a:lnTo>
                  <a:lnTo>
                    <a:pt x="136090" y="614121"/>
                  </a:lnTo>
                  <a:lnTo>
                    <a:pt x="147923" y="615145"/>
                  </a:lnTo>
                  <a:lnTo>
                    <a:pt x="159309" y="614549"/>
                  </a:lnTo>
                  <a:lnTo>
                    <a:pt x="169956" y="612030"/>
                  </a:lnTo>
                  <a:lnTo>
                    <a:pt x="179781" y="607599"/>
                  </a:lnTo>
                  <a:lnTo>
                    <a:pt x="188871" y="601694"/>
                  </a:lnTo>
                  <a:lnTo>
                    <a:pt x="197370" y="594975"/>
                  </a:lnTo>
                  <a:lnTo>
                    <a:pt x="205425" y="587904"/>
                  </a:lnTo>
                  <a:lnTo>
                    <a:pt x="213159" y="580718"/>
                  </a:lnTo>
                  <a:lnTo>
                    <a:pt x="220667" y="573522"/>
                  </a:lnTo>
                  <a:lnTo>
                    <a:pt x="228018" y="566350"/>
                  </a:lnTo>
                  <a:lnTo>
                    <a:pt x="235261" y="559214"/>
                  </a:lnTo>
                  <a:lnTo>
                    <a:pt x="242431" y="552108"/>
                  </a:lnTo>
                  <a:lnTo>
                    <a:pt x="249547" y="545032"/>
                  </a:lnTo>
                  <a:lnTo>
                    <a:pt x="256515" y="538089"/>
                  </a:lnTo>
                  <a:lnTo>
                    <a:pt x="263919" y="530703"/>
                  </a:lnTo>
                  <a:lnTo>
                    <a:pt x="273529" y="521107"/>
                  </a:lnTo>
                  <a:lnTo>
                    <a:pt x="288361" y="50628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5330" y="5436534"/>
              <a:ext cx="213251" cy="193529"/>
            </a:xfrm>
            <a:custGeom>
              <a:avLst/>
              <a:gdLst/>
              <a:ahLst/>
              <a:cxnLst/>
              <a:rect l="0" t="0" r="0" b="0"/>
              <a:pathLst>
                <a:path w="213251" h="193529">
                  <a:moveTo>
                    <a:pt x="118493" y="48813"/>
                  </a:moveTo>
                  <a:lnTo>
                    <a:pt x="115560" y="40011"/>
                  </a:lnTo>
                  <a:lnTo>
                    <a:pt x="112777" y="31665"/>
                  </a:lnTo>
                  <a:lnTo>
                    <a:pt x="109869" y="22985"/>
                  </a:lnTo>
                  <a:lnTo>
                    <a:pt x="106483" y="14555"/>
                  </a:lnTo>
                  <a:lnTo>
                    <a:pt x="102021" y="7653"/>
                  </a:lnTo>
                  <a:lnTo>
                    <a:pt x="96255" y="2879"/>
                  </a:lnTo>
                  <a:lnTo>
                    <a:pt x="89439" y="339"/>
                  </a:lnTo>
                  <a:lnTo>
                    <a:pt x="82103" y="0"/>
                  </a:lnTo>
                  <a:lnTo>
                    <a:pt x="74615" y="1596"/>
                  </a:lnTo>
                  <a:lnTo>
                    <a:pt x="67149" y="4904"/>
                  </a:lnTo>
                  <a:lnTo>
                    <a:pt x="59764" y="9848"/>
                  </a:lnTo>
                  <a:lnTo>
                    <a:pt x="52472" y="16240"/>
                  </a:lnTo>
                  <a:lnTo>
                    <a:pt x="45424" y="23798"/>
                  </a:lnTo>
                  <a:lnTo>
                    <a:pt x="38911" y="32240"/>
                  </a:lnTo>
                  <a:lnTo>
                    <a:pt x="33045" y="41330"/>
                  </a:lnTo>
                  <a:lnTo>
                    <a:pt x="27784" y="51043"/>
                  </a:lnTo>
                  <a:lnTo>
                    <a:pt x="23015" y="61548"/>
                  </a:lnTo>
                  <a:lnTo>
                    <a:pt x="18620" y="72871"/>
                  </a:lnTo>
                  <a:lnTo>
                    <a:pt x="14498" y="84746"/>
                  </a:lnTo>
                  <a:lnTo>
                    <a:pt x="10570" y="96717"/>
                  </a:lnTo>
                  <a:lnTo>
                    <a:pt x="6784" y="108511"/>
                  </a:lnTo>
                  <a:lnTo>
                    <a:pt x="3428" y="120040"/>
                  </a:lnTo>
                  <a:lnTo>
                    <a:pt x="1085" y="131315"/>
                  </a:lnTo>
                  <a:lnTo>
                    <a:pt x="0" y="142376"/>
                  </a:lnTo>
                  <a:lnTo>
                    <a:pt x="256" y="153109"/>
                  </a:lnTo>
                  <a:lnTo>
                    <a:pt x="1948" y="163250"/>
                  </a:lnTo>
                  <a:lnTo>
                    <a:pt x="4982" y="172691"/>
                  </a:lnTo>
                  <a:lnTo>
                    <a:pt x="9291" y="180997"/>
                  </a:lnTo>
                  <a:lnTo>
                    <a:pt x="14923" y="187366"/>
                  </a:lnTo>
                  <a:lnTo>
                    <a:pt x="21783" y="191529"/>
                  </a:lnTo>
                  <a:lnTo>
                    <a:pt x="29659" y="193528"/>
                  </a:lnTo>
                  <a:lnTo>
                    <a:pt x="38315" y="193439"/>
                  </a:lnTo>
                  <a:lnTo>
                    <a:pt x="47539" y="191524"/>
                  </a:lnTo>
                  <a:lnTo>
                    <a:pt x="57003" y="187987"/>
                  </a:lnTo>
                  <a:lnTo>
                    <a:pt x="66276" y="182880"/>
                  </a:lnTo>
                  <a:lnTo>
                    <a:pt x="75136" y="176377"/>
                  </a:lnTo>
                  <a:lnTo>
                    <a:pt x="83389" y="168742"/>
                  </a:lnTo>
                  <a:lnTo>
                    <a:pt x="90786" y="160248"/>
                  </a:lnTo>
                  <a:lnTo>
                    <a:pt x="97281" y="151128"/>
                  </a:lnTo>
                  <a:lnTo>
                    <a:pt x="102982" y="141564"/>
                  </a:lnTo>
                  <a:lnTo>
                    <a:pt x="108053" y="131692"/>
                  </a:lnTo>
                  <a:lnTo>
                    <a:pt x="112669" y="121639"/>
                  </a:lnTo>
                  <a:lnTo>
                    <a:pt x="117465" y="112658"/>
                  </a:lnTo>
                  <a:lnTo>
                    <a:pt x="123129" y="107958"/>
                  </a:lnTo>
                  <a:lnTo>
                    <a:pt x="128980" y="108831"/>
                  </a:lnTo>
                  <a:lnTo>
                    <a:pt x="134109" y="113251"/>
                  </a:lnTo>
                  <a:lnTo>
                    <a:pt x="138881" y="119463"/>
                  </a:lnTo>
                  <a:lnTo>
                    <a:pt x="144175" y="126072"/>
                  </a:lnTo>
                  <a:lnTo>
                    <a:pt x="150445" y="132340"/>
                  </a:lnTo>
                  <a:lnTo>
                    <a:pt x="157737" y="137540"/>
                  </a:lnTo>
                  <a:lnTo>
                    <a:pt x="165909" y="140760"/>
                  </a:lnTo>
                  <a:lnTo>
                    <a:pt x="174753" y="141707"/>
                  </a:lnTo>
                  <a:lnTo>
                    <a:pt x="183635" y="140712"/>
                  </a:lnTo>
                  <a:lnTo>
                    <a:pt x="192382" y="138229"/>
                  </a:lnTo>
                  <a:lnTo>
                    <a:pt x="201760" y="132921"/>
                  </a:lnTo>
                  <a:lnTo>
                    <a:pt x="213250" y="122512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0161" y="5106321"/>
              <a:ext cx="20005" cy="515897"/>
            </a:xfrm>
            <a:custGeom>
              <a:avLst/>
              <a:gdLst/>
              <a:ahLst/>
              <a:cxnLst/>
              <a:rect l="0" t="0" r="0" b="0"/>
              <a:pathLst>
                <a:path w="20005" h="515897">
                  <a:moveTo>
                    <a:pt x="9476" y="0"/>
                  </a:moveTo>
                  <a:lnTo>
                    <a:pt x="6609" y="9002"/>
                  </a:lnTo>
                  <a:lnTo>
                    <a:pt x="4467" y="19269"/>
                  </a:lnTo>
                  <a:lnTo>
                    <a:pt x="2864" y="31849"/>
                  </a:lnTo>
                  <a:lnTo>
                    <a:pt x="1684" y="46204"/>
                  </a:lnTo>
                  <a:lnTo>
                    <a:pt x="835" y="61351"/>
                  </a:lnTo>
                  <a:lnTo>
                    <a:pt x="242" y="76650"/>
                  </a:lnTo>
                  <a:lnTo>
                    <a:pt x="0" y="92302"/>
                  </a:lnTo>
                  <a:lnTo>
                    <a:pt x="365" y="109150"/>
                  </a:lnTo>
                  <a:lnTo>
                    <a:pt x="1420" y="127590"/>
                  </a:lnTo>
                  <a:lnTo>
                    <a:pt x="2942" y="147566"/>
                  </a:lnTo>
                  <a:lnTo>
                    <a:pt x="4502" y="168817"/>
                  </a:lnTo>
                  <a:lnTo>
                    <a:pt x="5845" y="191042"/>
                  </a:lnTo>
                  <a:lnTo>
                    <a:pt x="6898" y="213815"/>
                  </a:lnTo>
                  <a:lnTo>
                    <a:pt x="7680" y="236623"/>
                  </a:lnTo>
                  <a:lnTo>
                    <a:pt x="8240" y="259179"/>
                  </a:lnTo>
                  <a:lnTo>
                    <a:pt x="8633" y="281409"/>
                  </a:lnTo>
                  <a:lnTo>
                    <a:pt x="8905" y="303335"/>
                  </a:lnTo>
                  <a:lnTo>
                    <a:pt x="9090" y="325009"/>
                  </a:lnTo>
                  <a:lnTo>
                    <a:pt x="9217" y="346329"/>
                  </a:lnTo>
                  <a:lnTo>
                    <a:pt x="9302" y="367039"/>
                  </a:lnTo>
                  <a:lnTo>
                    <a:pt x="9359" y="387044"/>
                  </a:lnTo>
                  <a:lnTo>
                    <a:pt x="9398" y="406243"/>
                  </a:lnTo>
                  <a:lnTo>
                    <a:pt x="9424" y="424449"/>
                  </a:lnTo>
                  <a:lnTo>
                    <a:pt x="9446" y="441647"/>
                  </a:lnTo>
                  <a:lnTo>
                    <a:pt x="9659" y="457566"/>
                  </a:lnTo>
                  <a:lnTo>
                    <a:pt x="10569" y="473269"/>
                  </a:lnTo>
                  <a:lnTo>
                    <a:pt x="13375" y="491253"/>
                  </a:lnTo>
                  <a:lnTo>
                    <a:pt x="20004" y="515896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15979" y="5474818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58"/>
                  </a:lnTo>
                  <a:lnTo>
                    <a:pt x="0" y="46578"/>
                  </a:lnTo>
                  <a:lnTo>
                    <a:pt x="0" y="60597"/>
                  </a:lnTo>
                  <a:lnTo>
                    <a:pt x="0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5450" y="530636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021707" y="5189830"/>
              <a:ext cx="146957" cy="453445"/>
            </a:xfrm>
            <a:custGeom>
              <a:avLst/>
              <a:gdLst/>
              <a:ahLst/>
              <a:cxnLst/>
              <a:rect l="0" t="0" r="0" b="0"/>
              <a:pathLst>
                <a:path w="146957" h="453445">
                  <a:moveTo>
                    <a:pt x="20614" y="453444"/>
                  </a:moveTo>
                  <a:lnTo>
                    <a:pt x="23480" y="441709"/>
                  </a:lnTo>
                  <a:lnTo>
                    <a:pt x="25622" y="430580"/>
                  </a:lnTo>
                  <a:lnTo>
                    <a:pt x="27221" y="418982"/>
                  </a:lnTo>
                  <a:lnTo>
                    <a:pt x="28229" y="406821"/>
                  </a:lnTo>
                  <a:lnTo>
                    <a:pt x="28429" y="394160"/>
                  </a:lnTo>
                  <a:lnTo>
                    <a:pt x="27778" y="381096"/>
                  </a:lnTo>
                  <a:lnTo>
                    <a:pt x="26539" y="367399"/>
                  </a:lnTo>
                  <a:lnTo>
                    <a:pt x="25175" y="352536"/>
                  </a:lnTo>
                  <a:lnTo>
                    <a:pt x="23962" y="336323"/>
                  </a:lnTo>
                  <a:lnTo>
                    <a:pt x="22827" y="319199"/>
                  </a:lnTo>
                  <a:lnTo>
                    <a:pt x="21459" y="302013"/>
                  </a:lnTo>
                  <a:lnTo>
                    <a:pt x="19691" y="285269"/>
                  </a:lnTo>
                  <a:lnTo>
                    <a:pt x="17673" y="269111"/>
                  </a:lnTo>
                  <a:lnTo>
                    <a:pt x="15772" y="253503"/>
                  </a:lnTo>
                  <a:lnTo>
                    <a:pt x="14191" y="238343"/>
                  </a:lnTo>
                  <a:lnTo>
                    <a:pt x="12808" y="223688"/>
                  </a:lnTo>
                  <a:lnTo>
                    <a:pt x="11272" y="209752"/>
                  </a:lnTo>
                  <a:lnTo>
                    <a:pt x="9392" y="196590"/>
                  </a:lnTo>
                  <a:lnTo>
                    <a:pt x="7298" y="183951"/>
                  </a:lnTo>
                  <a:lnTo>
                    <a:pt x="5346" y="171390"/>
                  </a:lnTo>
                  <a:lnTo>
                    <a:pt x="3736" y="158640"/>
                  </a:lnTo>
                  <a:lnTo>
                    <a:pt x="2502" y="145617"/>
                  </a:lnTo>
                  <a:lnTo>
                    <a:pt x="1600" y="132335"/>
                  </a:lnTo>
                  <a:lnTo>
                    <a:pt x="958" y="118840"/>
                  </a:lnTo>
                  <a:lnTo>
                    <a:pt x="510" y="105184"/>
                  </a:lnTo>
                  <a:lnTo>
                    <a:pt x="202" y="91410"/>
                  </a:lnTo>
                  <a:lnTo>
                    <a:pt x="0" y="77562"/>
                  </a:lnTo>
                  <a:lnTo>
                    <a:pt x="204" y="63992"/>
                  </a:lnTo>
                  <a:lnTo>
                    <a:pt x="1404" y="51334"/>
                  </a:lnTo>
                  <a:lnTo>
                    <a:pt x="3850" y="39863"/>
                  </a:lnTo>
                  <a:lnTo>
                    <a:pt x="7631" y="29686"/>
                  </a:lnTo>
                  <a:lnTo>
                    <a:pt x="12843" y="20915"/>
                  </a:lnTo>
                  <a:lnTo>
                    <a:pt x="19393" y="13468"/>
                  </a:lnTo>
                  <a:lnTo>
                    <a:pt x="27215" y="7450"/>
                  </a:lnTo>
                  <a:lnTo>
                    <a:pt x="36360" y="3221"/>
                  </a:lnTo>
                  <a:lnTo>
                    <a:pt x="46728" y="819"/>
                  </a:lnTo>
                  <a:lnTo>
                    <a:pt x="57941" y="0"/>
                  </a:lnTo>
                  <a:lnTo>
                    <a:pt x="69459" y="430"/>
                  </a:lnTo>
                  <a:lnTo>
                    <a:pt x="80941" y="1789"/>
                  </a:lnTo>
                  <a:lnTo>
                    <a:pt x="92185" y="3857"/>
                  </a:lnTo>
                  <a:lnTo>
                    <a:pt x="104356" y="6810"/>
                  </a:lnTo>
                  <a:lnTo>
                    <a:pt x="120753" y="12019"/>
                  </a:lnTo>
                  <a:lnTo>
                    <a:pt x="146956" y="21776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00207" y="5422176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3" y="2934"/>
                  </a:lnTo>
                  <a:lnTo>
                    <a:pt x="88137" y="5716"/>
                  </a:lnTo>
                  <a:lnTo>
                    <a:pt x="79433" y="8611"/>
                  </a:lnTo>
                  <a:lnTo>
                    <a:pt x="70140" y="11478"/>
                  </a:lnTo>
                  <a:lnTo>
                    <a:pt x="59996" y="13995"/>
                  </a:lnTo>
                  <a:lnTo>
                    <a:pt x="48969" y="16010"/>
                  </a:lnTo>
                  <a:lnTo>
                    <a:pt x="37777" y="17728"/>
                  </a:lnTo>
                  <a:lnTo>
                    <a:pt x="26687" y="19890"/>
                  </a:lnTo>
                  <a:lnTo>
                    <a:pt x="14725" y="23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71524" y="5453761"/>
              <a:ext cx="107773" cy="194215"/>
            </a:xfrm>
            <a:custGeom>
              <a:avLst/>
              <a:gdLst/>
              <a:ahLst/>
              <a:cxnLst/>
              <a:rect l="0" t="0" r="0" b="0"/>
              <a:pathLst>
                <a:path w="107773" h="194215">
                  <a:moveTo>
                    <a:pt x="70838" y="0"/>
                  </a:moveTo>
                  <a:lnTo>
                    <a:pt x="62104" y="5868"/>
                  </a:lnTo>
                  <a:lnTo>
                    <a:pt x="54397" y="11432"/>
                  </a:lnTo>
                  <a:lnTo>
                    <a:pt x="46995" y="17241"/>
                  </a:lnTo>
                  <a:lnTo>
                    <a:pt x="39734" y="23667"/>
                  </a:lnTo>
                  <a:lnTo>
                    <a:pt x="32555" y="31294"/>
                  </a:lnTo>
                  <a:lnTo>
                    <a:pt x="25439" y="40328"/>
                  </a:lnTo>
                  <a:lnTo>
                    <a:pt x="18695" y="50655"/>
                  </a:lnTo>
                  <a:lnTo>
                    <a:pt x="12924" y="62031"/>
                  </a:lnTo>
                  <a:lnTo>
                    <a:pt x="8380" y="74200"/>
                  </a:lnTo>
                  <a:lnTo>
                    <a:pt x="4991" y="86946"/>
                  </a:lnTo>
                  <a:lnTo>
                    <a:pt x="2550" y="100101"/>
                  </a:lnTo>
                  <a:lnTo>
                    <a:pt x="843" y="113529"/>
                  </a:lnTo>
                  <a:lnTo>
                    <a:pt x="0" y="126816"/>
                  </a:lnTo>
                  <a:lnTo>
                    <a:pt x="482" y="139283"/>
                  </a:lnTo>
                  <a:lnTo>
                    <a:pt x="2435" y="150631"/>
                  </a:lnTo>
                  <a:lnTo>
                    <a:pt x="5712" y="160895"/>
                  </a:lnTo>
                  <a:lnTo>
                    <a:pt x="10053" y="170258"/>
                  </a:lnTo>
                  <a:lnTo>
                    <a:pt x="15195" y="178910"/>
                  </a:lnTo>
                  <a:lnTo>
                    <a:pt x="20918" y="186383"/>
                  </a:lnTo>
                  <a:lnTo>
                    <a:pt x="27051" y="191594"/>
                  </a:lnTo>
                  <a:lnTo>
                    <a:pt x="33469" y="194135"/>
                  </a:lnTo>
                  <a:lnTo>
                    <a:pt x="40081" y="194214"/>
                  </a:lnTo>
                  <a:lnTo>
                    <a:pt x="46827" y="192290"/>
                  </a:lnTo>
                  <a:lnTo>
                    <a:pt x="53662" y="188845"/>
                  </a:lnTo>
                  <a:lnTo>
                    <a:pt x="60558" y="184127"/>
                  </a:lnTo>
                  <a:lnTo>
                    <a:pt x="67494" y="178153"/>
                  </a:lnTo>
                  <a:lnTo>
                    <a:pt x="74454" y="171028"/>
                  </a:lnTo>
                  <a:lnTo>
                    <a:pt x="81263" y="162788"/>
                  </a:lnTo>
                  <a:lnTo>
                    <a:pt x="87609" y="153348"/>
                  </a:lnTo>
                  <a:lnTo>
                    <a:pt x="93354" y="142771"/>
                  </a:lnTo>
                  <a:lnTo>
                    <a:pt x="98364" y="131244"/>
                  </a:lnTo>
                  <a:lnTo>
                    <a:pt x="102431" y="118982"/>
                  </a:lnTo>
                  <a:lnTo>
                    <a:pt x="105526" y="106183"/>
                  </a:lnTo>
                  <a:lnTo>
                    <a:pt x="107453" y="93165"/>
                  </a:lnTo>
                  <a:lnTo>
                    <a:pt x="107772" y="80353"/>
                  </a:lnTo>
                  <a:lnTo>
                    <a:pt x="106393" y="67964"/>
                  </a:lnTo>
                  <a:lnTo>
                    <a:pt x="103518" y="56188"/>
                  </a:lnTo>
                  <a:lnTo>
                    <a:pt x="99455" y="45273"/>
                  </a:lnTo>
                  <a:lnTo>
                    <a:pt x="94507" y="35277"/>
                  </a:lnTo>
                  <a:lnTo>
                    <a:pt x="89035" y="26580"/>
                  </a:lnTo>
                  <a:lnTo>
                    <a:pt x="82813" y="19226"/>
                  </a:lnTo>
                  <a:lnTo>
                    <a:pt x="74184" y="13685"/>
                  </a:lnTo>
                  <a:lnTo>
                    <a:pt x="60310" y="10529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05533" y="5401119"/>
              <a:ext cx="115815" cy="219497"/>
            </a:xfrm>
            <a:custGeom>
              <a:avLst/>
              <a:gdLst/>
              <a:ahLst/>
              <a:cxnLst/>
              <a:rect l="0" t="0" r="0" b="0"/>
              <a:pathLst>
                <a:path w="115815" h="219497">
                  <a:moveTo>
                    <a:pt x="0" y="84228"/>
                  </a:moveTo>
                  <a:lnTo>
                    <a:pt x="2934" y="95896"/>
                  </a:lnTo>
                  <a:lnTo>
                    <a:pt x="5716" y="106385"/>
                  </a:lnTo>
                  <a:lnTo>
                    <a:pt x="8616" y="116687"/>
                  </a:lnTo>
                  <a:lnTo>
                    <a:pt x="11656" y="126988"/>
                  </a:lnTo>
                  <a:lnTo>
                    <a:pt x="14821" y="137331"/>
                  </a:lnTo>
                  <a:lnTo>
                    <a:pt x="18085" y="147721"/>
                  </a:lnTo>
                  <a:lnTo>
                    <a:pt x="21423" y="158149"/>
                  </a:lnTo>
                  <a:lnTo>
                    <a:pt x="24814" y="168607"/>
                  </a:lnTo>
                  <a:lnTo>
                    <a:pt x="28243" y="179087"/>
                  </a:lnTo>
                  <a:lnTo>
                    <a:pt x="31698" y="189582"/>
                  </a:lnTo>
                  <a:lnTo>
                    <a:pt x="35170" y="200087"/>
                  </a:lnTo>
                  <a:lnTo>
                    <a:pt x="38635" y="210522"/>
                  </a:lnTo>
                  <a:lnTo>
                    <a:pt x="41389" y="218135"/>
                  </a:lnTo>
                  <a:lnTo>
                    <a:pt x="42696" y="219496"/>
                  </a:lnTo>
                  <a:lnTo>
                    <a:pt x="43077" y="215659"/>
                  </a:lnTo>
                  <a:lnTo>
                    <a:pt x="42879" y="208291"/>
                  </a:lnTo>
                  <a:lnTo>
                    <a:pt x="42065" y="198616"/>
                  </a:lnTo>
                  <a:lnTo>
                    <a:pt x="40631" y="187440"/>
                  </a:lnTo>
                  <a:lnTo>
                    <a:pt x="38818" y="175286"/>
                  </a:lnTo>
                  <a:lnTo>
                    <a:pt x="37044" y="162493"/>
                  </a:lnTo>
                  <a:lnTo>
                    <a:pt x="35553" y="149278"/>
                  </a:lnTo>
                  <a:lnTo>
                    <a:pt x="34567" y="135787"/>
                  </a:lnTo>
                  <a:lnTo>
                    <a:pt x="34360" y="122111"/>
                  </a:lnTo>
                  <a:lnTo>
                    <a:pt x="35008" y="108323"/>
                  </a:lnTo>
                  <a:lnTo>
                    <a:pt x="36580" y="94791"/>
                  </a:lnTo>
                  <a:lnTo>
                    <a:pt x="39230" y="82157"/>
                  </a:lnTo>
                  <a:lnTo>
                    <a:pt x="42943" y="70696"/>
                  </a:lnTo>
                  <a:lnTo>
                    <a:pt x="47723" y="60357"/>
                  </a:lnTo>
                  <a:lnTo>
                    <a:pt x="53680" y="50943"/>
                  </a:lnTo>
                  <a:lnTo>
                    <a:pt x="60757" y="42242"/>
                  </a:lnTo>
                  <a:lnTo>
                    <a:pt x="68699" y="34173"/>
                  </a:lnTo>
                  <a:lnTo>
                    <a:pt x="78130" y="25893"/>
                  </a:lnTo>
                  <a:lnTo>
                    <a:pt x="92112" y="1555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84518" y="5470281"/>
              <a:ext cx="115814" cy="120352"/>
            </a:xfrm>
            <a:custGeom>
              <a:avLst/>
              <a:gdLst/>
              <a:ahLst/>
              <a:cxnLst/>
              <a:rect l="0" t="0" r="0" b="0"/>
              <a:pathLst>
                <a:path w="115814" h="120352">
                  <a:moveTo>
                    <a:pt x="0" y="25594"/>
                  </a:moveTo>
                  <a:lnTo>
                    <a:pt x="2866" y="40196"/>
                  </a:lnTo>
                  <a:lnTo>
                    <a:pt x="5009" y="53467"/>
                  </a:lnTo>
                  <a:lnTo>
                    <a:pt x="6616" y="66669"/>
                  </a:lnTo>
                  <a:lnTo>
                    <a:pt x="7969" y="80010"/>
                  </a:lnTo>
                  <a:lnTo>
                    <a:pt x="9466" y="93518"/>
                  </a:lnTo>
                  <a:lnTo>
                    <a:pt x="11291" y="107065"/>
                  </a:lnTo>
                  <a:lnTo>
                    <a:pt x="12581" y="116881"/>
                  </a:lnTo>
                  <a:lnTo>
                    <a:pt x="12579" y="118650"/>
                  </a:lnTo>
                  <a:lnTo>
                    <a:pt x="12318" y="114539"/>
                  </a:lnTo>
                  <a:lnTo>
                    <a:pt x="12527" y="107170"/>
                  </a:lnTo>
                  <a:lnTo>
                    <a:pt x="13432" y="98137"/>
                  </a:lnTo>
                  <a:lnTo>
                    <a:pt x="15003" y="88127"/>
                  </a:lnTo>
                  <a:lnTo>
                    <a:pt x="17119" y="77255"/>
                  </a:lnTo>
                  <a:lnTo>
                    <a:pt x="19654" y="65605"/>
                  </a:lnTo>
                  <a:lnTo>
                    <a:pt x="22659" y="53470"/>
                  </a:lnTo>
                  <a:lnTo>
                    <a:pt x="26354" y="41306"/>
                  </a:lnTo>
                  <a:lnTo>
                    <a:pt x="30806" y="29391"/>
                  </a:lnTo>
                  <a:lnTo>
                    <a:pt x="36101" y="18456"/>
                  </a:lnTo>
                  <a:lnTo>
                    <a:pt x="42412" y="9708"/>
                  </a:lnTo>
                  <a:lnTo>
                    <a:pt x="49730" y="3618"/>
                  </a:lnTo>
                  <a:lnTo>
                    <a:pt x="57746" y="329"/>
                  </a:lnTo>
                  <a:lnTo>
                    <a:pt x="65965" y="0"/>
                  </a:lnTo>
                  <a:lnTo>
                    <a:pt x="74074" y="2414"/>
                  </a:lnTo>
                  <a:lnTo>
                    <a:pt x="81634" y="7252"/>
                  </a:lnTo>
                  <a:lnTo>
                    <a:pt x="88026" y="14294"/>
                  </a:lnTo>
                  <a:lnTo>
                    <a:pt x="93028" y="23203"/>
                  </a:lnTo>
                  <a:lnTo>
                    <a:pt x="96912" y="33417"/>
                  </a:lnTo>
                  <a:lnTo>
                    <a:pt x="100224" y="44255"/>
                  </a:lnTo>
                  <a:lnTo>
                    <a:pt x="103343" y="55276"/>
                  </a:lnTo>
                  <a:lnTo>
                    <a:pt x="106300" y="66210"/>
                  </a:lnTo>
                  <a:lnTo>
                    <a:pt x="109154" y="78138"/>
                  </a:lnTo>
                  <a:lnTo>
                    <a:pt x="112164" y="94337"/>
                  </a:lnTo>
                  <a:lnTo>
                    <a:pt x="115813" y="120351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84559" y="5485347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8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5" y="83639"/>
                  </a:lnTo>
                  <a:lnTo>
                    <a:pt x="206" y="98625"/>
                  </a:lnTo>
                  <a:lnTo>
                    <a:pt x="1108" y="114034"/>
                  </a:lnTo>
                  <a:lnTo>
                    <a:pt x="3906" y="132339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74031" y="5337948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95" y="11693"/>
                  </a:lnTo>
                  <a:lnTo>
                    <a:pt x="950" y="23272"/>
                  </a:lnTo>
                  <a:lnTo>
                    <a:pt x="3824" y="38485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71876" y="5470128"/>
              <a:ext cx="186425" cy="187330"/>
            </a:xfrm>
            <a:custGeom>
              <a:avLst/>
              <a:gdLst/>
              <a:ahLst/>
              <a:cxnLst/>
              <a:rect l="0" t="0" r="0" b="0"/>
              <a:pathLst>
                <a:path w="186425" h="187330">
                  <a:moveTo>
                    <a:pt x="81139" y="67861"/>
                  </a:moveTo>
                  <a:lnTo>
                    <a:pt x="78205" y="53326"/>
                  </a:lnTo>
                  <a:lnTo>
                    <a:pt x="75423" y="40695"/>
                  </a:lnTo>
                  <a:lnTo>
                    <a:pt x="72510" y="28809"/>
                  </a:lnTo>
                  <a:lnTo>
                    <a:pt x="68951" y="18018"/>
                  </a:lnTo>
                  <a:lnTo>
                    <a:pt x="63841" y="9419"/>
                  </a:lnTo>
                  <a:lnTo>
                    <a:pt x="56831" y="3454"/>
                  </a:lnTo>
                  <a:lnTo>
                    <a:pt x="48535" y="260"/>
                  </a:lnTo>
                  <a:lnTo>
                    <a:pt x="40199" y="0"/>
                  </a:lnTo>
                  <a:lnTo>
                    <a:pt x="32566" y="2462"/>
                  </a:lnTo>
                  <a:lnTo>
                    <a:pt x="26006" y="7334"/>
                  </a:lnTo>
                  <a:lnTo>
                    <a:pt x="20758" y="14399"/>
                  </a:lnTo>
                  <a:lnTo>
                    <a:pt x="16788" y="23328"/>
                  </a:lnTo>
                  <a:lnTo>
                    <a:pt x="13733" y="33725"/>
                  </a:lnTo>
                  <a:lnTo>
                    <a:pt x="11045" y="45219"/>
                  </a:lnTo>
                  <a:lnTo>
                    <a:pt x="8376" y="57502"/>
                  </a:lnTo>
                  <a:lnTo>
                    <a:pt x="5748" y="70342"/>
                  </a:lnTo>
                  <a:lnTo>
                    <a:pt x="3435" y="83567"/>
                  </a:lnTo>
                  <a:lnTo>
                    <a:pt x="1587" y="97051"/>
                  </a:lnTo>
                  <a:lnTo>
                    <a:pt x="363" y="110547"/>
                  </a:lnTo>
                  <a:lnTo>
                    <a:pt x="0" y="123688"/>
                  </a:lnTo>
                  <a:lnTo>
                    <a:pt x="542" y="136302"/>
                  </a:lnTo>
                  <a:lnTo>
                    <a:pt x="2044" y="148231"/>
                  </a:lnTo>
                  <a:lnTo>
                    <a:pt x="4648" y="159250"/>
                  </a:lnTo>
                  <a:lnTo>
                    <a:pt x="8330" y="169311"/>
                  </a:lnTo>
                  <a:lnTo>
                    <a:pt x="13090" y="177880"/>
                  </a:lnTo>
                  <a:lnTo>
                    <a:pt x="19033" y="183902"/>
                  </a:lnTo>
                  <a:lnTo>
                    <a:pt x="26100" y="187017"/>
                  </a:lnTo>
                  <a:lnTo>
                    <a:pt x="33947" y="187329"/>
                  </a:lnTo>
                  <a:lnTo>
                    <a:pt x="42052" y="185038"/>
                  </a:lnTo>
                  <a:lnTo>
                    <a:pt x="50083" y="180530"/>
                  </a:lnTo>
                  <a:lnTo>
                    <a:pt x="57592" y="174117"/>
                  </a:lnTo>
                  <a:lnTo>
                    <a:pt x="63950" y="165934"/>
                  </a:lnTo>
                  <a:lnTo>
                    <a:pt x="68924" y="156216"/>
                  </a:lnTo>
                  <a:lnTo>
                    <a:pt x="72620" y="145271"/>
                  </a:lnTo>
                  <a:lnTo>
                    <a:pt x="75273" y="133401"/>
                  </a:lnTo>
                  <a:lnTo>
                    <a:pt x="77137" y="120861"/>
                  </a:lnTo>
                  <a:lnTo>
                    <a:pt x="78426" y="107849"/>
                  </a:lnTo>
                  <a:lnTo>
                    <a:pt x="79308" y="94507"/>
                  </a:lnTo>
                  <a:lnTo>
                    <a:pt x="79930" y="81006"/>
                  </a:lnTo>
                  <a:lnTo>
                    <a:pt x="81156" y="69733"/>
                  </a:lnTo>
                  <a:lnTo>
                    <a:pt x="83613" y="64209"/>
                  </a:lnTo>
                  <a:lnTo>
                    <a:pt x="86505" y="64314"/>
                  </a:lnTo>
                  <a:lnTo>
                    <a:pt x="89541" y="68350"/>
                  </a:lnTo>
                  <a:lnTo>
                    <a:pt x="92842" y="74688"/>
                  </a:lnTo>
                  <a:lnTo>
                    <a:pt x="96708" y="82059"/>
                  </a:lnTo>
                  <a:lnTo>
                    <a:pt x="101256" y="89749"/>
                  </a:lnTo>
                  <a:lnTo>
                    <a:pt x="106438" y="97439"/>
                  </a:lnTo>
                  <a:lnTo>
                    <a:pt x="112136" y="105018"/>
                  </a:lnTo>
                  <a:lnTo>
                    <a:pt x="118237" y="112456"/>
                  </a:lnTo>
                  <a:lnTo>
                    <a:pt x="124960" y="119443"/>
                  </a:lnTo>
                  <a:lnTo>
                    <a:pt x="132836" y="125388"/>
                  </a:lnTo>
                  <a:lnTo>
                    <a:pt x="142045" y="130050"/>
                  </a:lnTo>
                  <a:lnTo>
                    <a:pt x="151862" y="133330"/>
                  </a:lnTo>
                  <a:lnTo>
                    <a:pt x="161808" y="135309"/>
                  </a:lnTo>
                  <a:lnTo>
                    <a:pt x="172755" y="135041"/>
                  </a:lnTo>
                  <a:lnTo>
                    <a:pt x="186424" y="131032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53057" y="5422176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85888" y="2934"/>
                  </a:lnTo>
                  <a:lnTo>
                    <a:pt x="76901" y="5716"/>
                  </a:lnTo>
                  <a:lnTo>
                    <a:pt x="66914" y="8616"/>
                  </a:lnTo>
                  <a:lnTo>
                    <a:pt x="56180" y="11696"/>
                  </a:lnTo>
                  <a:lnTo>
                    <a:pt x="44040" y="15426"/>
                  </a:lnTo>
                  <a:lnTo>
                    <a:pt x="27189" y="2125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16837" y="5220589"/>
            <a:ext cx="420573" cy="427091"/>
            <a:chOff x="2316837" y="5220589"/>
            <a:chExt cx="420573" cy="427091"/>
          </a:xfrm>
        </p:grpSpPr>
        <p:sp>
          <p:nvSpPr>
            <p:cNvPr id="82" name="Freeform 81"/>
            <p:cNvSpPr/>
            <p:nvPr/>
          </p:nvSpPr>
          <p:spPr>
            <a:xfrm>
              <a:off x="2316837" y="5220589"/>
              <a:ext cx="188946" cy="427091"/>
            </a:xfrm>
            <a:custGeom>
              <a:avLst/>
              <a:gdLst/>
              <a:ahLst/>
              <a:cxnLst/>
              <a:rect l="0" t="0" r="0" b="0"/>
              <a:pathLst>
                <a:path w="188946" h="427091">
                  <a:moveTo>
                    <a:pt x="178416" y="54188"/>
                  </a:moveTo>
                  <a:lnTo>
                    <a:pt x="172549" y="45387"/>
                  </a:lnTo>
                  <a:lnTo>
                    <a:pt x="166984" y="37040"/>
                  </a:lnTo>
                  <a:lnTo>
                    <a:pt x="161176" y="28355"/>
                  </a:lnTo>
                  <a:lnTo>
                    <a:pt x="154750" y="19752"/>
                  </a:lnTo>
                  <a:lnTo>
                    <a:pt x="147123" y="12203"/>
                  </a:lnTo>
                  <a:lnTo>
                    <a:pt x="138098" y="6179"/>
                  </a:lnTo>
                  <a:lnTo>
                    <a:pt x="128116" y="1987"/>
                  </a:lnTo>
                  <a:lnTo>
                    <a:pt x="118038" y="0"/>
                  </a:lnTo>
                  <a:lnTo>
                    <a:pt x="108375" y="197"/>
                  </a:lnTo>
                  <a:lnTo>
                    <a:pt x="99279" y="2584"/>
                  </a:lnTo>
                  <a:lnTo>
                    <a:pt x="90718" y="7370"/>
                  </a:lnTo>
                  <a:lnTo>
                    <a:pt x="82593" y="14432"/>
                  </a:lnTo>
                  <a:lnTo>
                    <a:pt x="74798" y="23238"/>
                  </a:lnTo>
                  <a:lnTo>
                    <a:pt x="67242" y="33050"/>
                  </a:lnTo>
                  <a:lnTo>
                    <a:pt x="59860" y="43350"/>
                  </a:lnTo>
                  <a:lnTo>
                    <a:pt x="52764" y="54027"/>
                  </a:lnTo>
                  <a:lnTo>
                    <a:pt x="46225" y="65252"/>
                  </a:lnTo>
                  <a:lnTo>
                    <a:pt x="40346" y="77094"/>
                  </a:lnTo>
                  <a:lnTo>
                    <a:pt x="35076" y="89334"/>
                  </a:lnTo>
                  <a:lnTo>
                    <a:pt x="30303" y="101559"/>
                  </a:lnTo>
                  <a:lnTo>
                    <a:pt x="25905" y="113535"/>
                  </a:lnTo>
                  <a:lnTo>
                    <a:pt x="21782" y="125528"/>
                  </a:lnTo>
                  <a:lnTo>
                    <a:pt x="17852" y="138179"/>
                  </a:lnTo>
                  <a:lnTo>
                    <a:pt x="14061" y="151805"/>
                  </a:lnTo>
                  <a:lnTo>
                    <a:pt x="10531" y="166397"/>
                  </a:lnTo>
                  <a:lnTo>
                    <a:pt x="7540" y="181804"/>
                  </a:lnTo>
                  <a:lnTo>
                    <a:pt x="5197" y="197840"/>
                  </a:lnTo>
                  <a:lnTo>
                    <a:pt x="3454" y="214338"/>
                  </a:lnTo>
                  <a:lnTo>
                    <a:pt x="2203" y="231164"/>
                  </a:lnTo>
                  <a:lnTo>
                    <a:pt x="1323" y="248217"/>
                  </a:lnTo>
                  <a:lnTo>
                    <a:pt x="714" y="265259"/>
                  </a:lnTo>
                  <a:lnTo>
                    <a:pt x="297" y="281935"/>
                  </a:lnTo>
                  <a:lnTo>
                    <a:pt x="19" y="298074"/>
                  </a:lnTo>
                  <a:lnTo>
                    <a:pt x="0" y="313522"/>
                  </a:lnTo>
                  <a:lnTo>
                    <a:pt x="520" y="328057"/>
                  </a:lnTo>
                  <a:lnTo>
                    <a:pt x="1686" y="341650"/>
                  </a:lnTo>
                  <a:lnTo>
                    <a:pt x="3454" y="354424"/>
                  </a:lnTo>
                  <a:lnTo>
                    <a:pt x="5711" y="366550"/>
                  </a:lnTo>
                  <a:lnTo>
                    <a:pt x="8350" y="378185"/>
                  </a:lnTo>
                  <a:lnTo>
                    <a:pt x="11597" y="389136"/>
                  </a:lnTo>
                  <a:lnTo>
                    <a:pt x="15986" y="398892"/>
                  </a:lnTo>
                  <a:lnTo>
                    <a:pt x="21724" y="407265"/>
                  </a:lnTo>
                  <a:lnTo>
                    <a:pt x="28866" y="414210"/>
                  </a:lnTo>
                  <a:lnTo>
                    <a:pt x="37488" y="419659"/>
                  </a:lnTo>
                  <a:lnTo>
                    <a:pt x="47467" y="423722"/>
                  </a:lnTo>
                  <a:lnTo>
                    <a:pt x="58235" y="426315"/>
                  </a:lnTo>
                  <a:lnTo>
                    <a:pt x="68914" y="427090"/>
                  </a:lnTo>
                  <a:lnTo>
                    <a:pt x="79020" y="426020"/>
                  </a:lnTo>
                  <a:lnTo>
                    <a:pt x="88599" y="423355"/>
                  </a:lnTo>
                  <a:lnTo>
                    <a:pt x="98025" y="419431"/>
                  </a:lnTo>
                  <a:lnTo>
                    <a:pt x="107548" y="414573"/>
                  </a:lnTo>
                  <a:lnTo>
                    <a:pt x="117097" y="409042"/>
                  </a:lnTo>
                  <a:lnTo>
                    <a:pt x="126370" y="403039"/>
                  </a:lnTo>
                  <a:lnTo>
                    <a:pt x="135205" y="396713"/>
                  </a:lnTo>
                  <a:lnTo>
                    <a:pt x="143683" y="390278"/>
                  </a:lnTo>
                  <a:lnTo>
                    <a:pt x="153084" y="383291"/>
                  </a:lnTo>
                  <a:lnTo>
                    <a:pt x="166469" y="374021"/>
                  </a:lnTo>
                  <a:lnTo>
                    <a:pt x="188945" y="359514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37367" y="5234795"/>
              <a:ext cx="200043" cy="408480"/>
            </a:xfrm>
            <a:custGeom>
              <a:avLst/>
              <a:gdLst/>
              <a:ahLst/>
              <a:cxnLst/>
              <a:rect l="0" t="0" r="0" b="0"/>
              <a:pathLst>
                <a:path w="200043" h="408480">
                  <a:moveTo>
                    <a:pt x="0" y="408479"/>
                  </a:moveTo>
                  <a:lnTo>
                    <a:pt x="5801" y="402478"/>
                  </a:lnTo>
                  <a:lnTo>
                    <a:pt x="10725" y="395633"/>
                  </a:lnTo>
                  <a:lnTo>
                    <a:pt x="15228" y="387245"/>
                  </a:lnTo>
                  <a:lnTo>
                    <a:pt x="19449" y="377618"/>
                  </a:lnTo>
                  <a:lnTo>
                    <a:pt x="23462" y="367303"/>
                  </a:lnTo>
                  <a:lnTo>
                    <a:pt x="27324" y="356695"/>
                  </a:lnTo>
                  <a:lnTo>
                    <a:pt x="31076" y="345998"/>
                  </a:lnTo>
                  <a:lnTo>
                    <a:pt x="34751" y="335297"/>
                  </a:lnTo>
                  <a:lnTo>
                    <a:pt x="38374" y="324616"/>
                  </a:lnTo>
                  <a:lnTo>
                    <a:pt x="41959" y="313631"/>
                  </a:lnTo>
                  <a:lnTo>
                    <a:pt x="45520" y="301725"/>
                  </a:lnTo>
                  <a:lnTo>
                    <a:pt x="49064" y="288633"/>
                  </a:lnTo>
                  <a:lnTo>
                    <a:pt x="52596" y="274414"/>
                  </a:lnTo>
                  <a:lnTo>
                    <a:pt x="56121" y="259265"/>
                  </a:lnTo>
                  <a:lnTo>
                    <a:pt x="59641" y="243405"/>
                  </a:lnTo>
                  <a:lnTo>
                    <a:pt x="63157" y="227027"/>
                  </a:lnTo>
                  <a:lnTo>
                    <a:pt x="66672" y="210281"/>
                  </a:lnTo>
                  <a:lnTo>
                    <a:pt x="70184" y="193279"/>
                  </a:lnTo>
                  <a:lnTo>
                    <a:pt x="73696" y="176100"/>
                  </a:lnTo>
                  <a:lnTo>
                    <a:pt x="77207" y="158800"/>
                  </a:lnTo>
                  <a:lnTo>
                    <a:pt x="80713" y="141424"/>
                  </a:lnTo>
                  <a:lnTo>
                    <a:pt x="84050" y="124162"/>
                  </a:lnTo>
                  <a:lnTo>
                    <a:pt x="86911" y="107338"/>
                  </a:lnTo>
                  <a:lnTo>
                    <a:pt x="89173" y="91098"/>
                  </a:lnTo>
                  <a:lnTo>
                    <a:pt x="91030" y="75582"/>
                  </a:lnTo>
                  <a:lnTo>
                    <a:pt x="92891" y="61002"/>
                  </a:lnTo>
                  <a:lnTo>
                    <a:pt x="95002" y="47383"/>
                  </a:lnTo>
                  <a:lnTo>
                    <a:pt x="97592" y="34762"/>
                  </a:lnTo>
                  <a:lnTo>
                    <a:pt x="100942" y="23270"/>
                  </a:lnTo>
                  <a:lnTo>
                    <a:pt x="105139" y="12902"/>
                  </a:lnTo>
                  <a:lnTo>
                    <a:pt x="110533" y="4595"/>
                  </a:lnTo>
                  <a:lnTo>
                    <a:pt x="116759" y="134"/>
                  </a:lnTo>
                  <a:lnTo>
                    <a:pt x="122282" y="0"/>
                  </a:lnTo>
                  <a:lnTo>
                    <a:pt x="126585" y="3680"/>
                  </a:lnTo>
                  <a:lnTo>
                    <a:pt x="129748" y="10366"/>
                  </a:lnTo>
                  <a:lnTo>
                    <a:pt x="132165" y="19281"/>
                  </a:lnTo>
                  <a:lnTo>
                    <a:pt x="134377" y="29796"/>
                  </a:lnTo>
                  <a:lnTo>
                    <a:pt x="136705" y="41427"/>
                  </a:lnTo>
                  <a:lnTo>
                    <a:pt x="139263" y="53664"/>
                  </a:lnTo>
                  <a:lnTo>
                    <a:pt x="142056" y="65957"/>
                  </a:lnTo>
                  <a:lnTo>
                    <a:pt x="145042" y="78017"/>
                  </a:lnTo>
                  <a:lnTo>
                    <a:pt x="148013" y="90252"/>
                  </a:lnTo>
                  <a:lnTo>
                    <a:pt x="150620" y="103607"/>
                  </a:lnTo>
                  <a:lnTo>
                    <a:pt x="152707" y="118513"/>
                  </a:lnTo>
                  <a:lnTo>
                    <a:pt x="154445" y="134442"/>
                  </a:lnTo>
                  <a:lnTo>
                    <a:pt x="156226" y="150221"/>
                  </a:lnTo>
                  <a:lnTo>
                    <a:pt x="158279" y="165181"/>
                  </a:lnTo>
                  <a:lnTo>
                    <a:pt x="160659" y="179648"/>
                  </a:lnTo>
                  <a:lnTo>
                    <a:pt x="163336" y="194642"/>
                  </a:lnTo>
                  <a:lnTo>
                    <a:pt x="166251" y="210725"/>
                  </a:lnTo>
                  <a:lnTo>
                    <a:pt x="169345" y="227814"/>
                  </a:lnTo>
                  <a:lnTo>
                    <a:pt x="172568" y="245453"/>
                  </a:lnTo>
                  <a:lnTo>
                    <a:pt x="175877" y="263284"/>
                  </a:lnTo>
                  <a:lnTo>
                    <a:pt x="179080" y="280971"/>
                  </a:lnTo>
                  <a:lnTo>
                    <a:pt x="181852" y="298140"/>
                  </a:lnTo>
                  <a:lnTo>
                    <a:pt x="184048" y="314644"/>
                  </a:lnTo>
                  <a:lnTo>
                    <a:pt x="185691" y="330522"/>
                  </a:lnTo>
                  <a:lnTo>
                    <a:pt x="186877" y="345883"/>
                  </a:lnTo>
                  <a:lnTo>
                    <a:pt x="187717" y="360829"/>
                  </a:lnTo>
                  <a:lnTo>
                    <a:pt x="188498" y="374669"/>
                  </a:lnTo>
                  <a:lnTo>
                    <a:pt x="189860" y="387180"/>
                  </a:lnTo>
                  <a:lnTo>
                    <a:pt x="193043" y="398345"/>
                  </a:lnTo>
                  <a:lnTo>
                    <a:pt x="200042" y="408479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32124" y="5537989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42114"/>
                  </a:moveTo>
                  <a:lnTo>
                    <a:pt x="102217" y="33447"/>
                  </a:lnTo>
                  <a:lnTo>
                    <a:pt x="98155" y="26381"/>
                  </a:lnTo>
                  <a:lnTo>
                    <a:pt x="92657" y="20280"/>
                  </a:lnTo>
                  <a:lnTo>
                    <a:pt x="85725" y="15052"/>
                  </a:lnTo>
                  <a:lnTo>
                    <a:pt x="77279" y="10838"/>
                  </a:lnTo>
                  <a:lnTo>
                    <a:pt x="67437" y="7632"/>
                  </a:lnTo>
                  <a:lnTo>
                    <a:pt x="56672" y="5286"/>
                  </a:lnTo>
                  <a:lnTo>
                    <a:pt x="44438" y="3365"/>
                  </a:lnTo>
                  <a:lnTo>
                    <a:pt x="27429" y="17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05284" y="800165"/>
            <a:ext cx="858090" cy="52644"/>
            <a:chOff x="105284" y="800165"/>
            <a:chExt cx="858090" cy="52644"/>
          </a:xfrm>
        </p:grpSpPr>
        <p:sp>
          <p:nvSpPr>
            <p:cNvPr id="86" name="Freeform 85"/>
            <p:cNvSpPr/>
            <p:nvPr/>
          </p:nvSpPr>
          <p:spPr>
            <a:xfrm>
              <a:off x="105284" y="800165"/>
              <a:ext cx="210571" cy="20597"/>
            </a:xfrm>
            <a:custGeom>
              <a:avLst/>
              <a:gdLst/>
              <a:ahLst/>
              <a:cxnLst/>
              <a:rect l="0" t="0" r="0" b="0"/>
              <a:pathLst>
                <a:path w="210571" h="20597">
                  <a:moveTo>
                    <a:pt x="210570" y="0"/>
                  </a:moveTo>
                  <a:lnTo>
                    <a:pt x="198835" y="0"/>
                  </a:lnTo>
                  <a:lnTo>
                    <a:pt x="187706" y="0"/>
                  </a:lnTo>
                  <a:lnTo>
                    <a:pt x="176108" y="0"/>
                  </a:lnTo>
                  <a:lnTo>
                    <a:pt x="163947" y="0"/>
                  </a:lnTo>
                  <a:lnTo>
                    <a:pt x="151287" y="0"/>
                  </a:lnTo>
                  <a:lnTo>
                    <a:pt x="138226" y="0"/>
                  </a:lnTo>
                  <a:lnTo>
                    <a:pt x="124701" y="0"/>
                  </a:lnTo>
                  <a:lnTo>
                    <a:pt x="110488" y="0"/>
                  </a:lnTo>
                  <a:lnTo>
                    <a:pt x="95529" y="5"/>
                  </a:lnTo>
                  <a:lnTo>
                    <a:pt x="80230" y="178"/>
                  </a:lnTo>
                  <a:lnTo>
                    <a:pt x="65340" y="826"/>
                  </a:lnTo>
                  <a:lnTo>
                    <a:pt x="51339" y="2082"/>
                  </a:lnTo>
                  <a:lnTo>
                    <a:pt x="41345" y="3991"/>
                  </a:lnTo>
                  <a:lnTo>
                    <a:pt x="38953" y="6119"/>
                  </a:lnTo>
                  <a:lnTo>
                    <a:pt x="42595" y="7724"/>
                  </a:lnTo>
                  <a:lnTo>
                    <a:pt x="50132" y="8766"/>
                  </a:lnTo>
                  <a:lnTo>
                    <a:pt x="60248" y="9416"/>
                  </a:lnTo>
                  <a:lnTo>
                    <a:pt x="72332" y="9819"/>
                  </a:lnTo>
                  <a:lnTo>
                    <a:pt x="85947" y="10072"/>
                  </a:lnTo>
                  <a:lnTo>
                    <a:pt x="100555" y="10233"/>
                  </a:lnTo>
                  <a:lnTo>
                    <a:pt x="115536" y="10336"/>
                  </a:lnTo>
                  <a:lnTo>
                    <a:pt x="130518" y="10402"/>
                  </a:lnTo>
                  <a:lnTo>
                    <a:pt x="145517" y="10445"/>
                  </a:lnTo>
                  <a:lnTo>
                    <a:pt x="160810" y="10474"/>
                  </a:lnTo>
                  <a:lnTo>
                    <a:pt x="176510" y="10497"/>
                  </a:lnTo>
                  <a:lnTo>
                    <a:pt x="191264" y="10698"/>
                  </a:lnTo>
                  <a:lnTo>
                    <a:pt x="201021" y="11931"/>
                  </a:lnTo>
                  <a:lnTo>
                    <a:pt x="202885" y="14267"/>
                  </a:lnTo>
                  <a:lnTo>
                    <a:pt x="197891" y="16379"/>
                  </a:lnTo>
                  <a:lnTo>
                    <a:pt x="188010" y="17914"/>
                  </a:lnTo>
                  <a:lnTo>
                    <a:pt x="175067" y="18962"/>
                  </a:lnTo>
                  <a:lnTo>
                    <a:pt x="160308" y="19659"/>
                  </a:lnTo>
                  <a:lnTo>
                    <a:pt x="144808" y="19953"/>
                  </a:lnTo>
                  <a:lnTo>
                    <a:pt x="129614" y="19615"/>
                  </a:lnTo>
                  <a:lnTo>
                    <a:pt x="115236" y="18572"/>
                  </a:lnTo>
                  <a:lnTo>
                    <a:pt x="101592" y="17057"/>
                  </a:lnTo>
                  <a:lnTo>
                    <a:pt x="88264" y="15500"/>
                  </a:lnTo>
                  <a:lnTo>
                    <a:pt x="74954" y="14158"/>
                  </a:lnTo>
                  <a:lnTo>
                    <a:pt x="61534" y="13105"/>
                  </a:lnTo>
                  <a:lnTo>
                    <a:pt x="47975" y="12325"/>
                  </a:lnTo>
                  <a:lnTo>
                    <a:pt x="34321" y="11752"/>
                  </a:lnTo>
                  <a:lnTo>
                    <a:pt x="21740" y="10889"/>
                  </a:lnTo>
                  <a:lnTo>
                    <a:pt x="13820" y="9033"/>
                  </a:lnTo>
                  <a:lnTo>
                    <a:pt x="12718" y="6621"/>
                  </a:lnTo>
                  <a:lnTo>
                    <a:pt x="16676" y="4583"/>
                  </a:lnTo>
                  <a:lnTo>
                    <a:pt x="23996" y="3106"/>
                  </a:lnTo>
                  <a:lnTo>
                    <a:pt x="33552" y="2089"/>
                  </a:lnTo>
                  <a:lnTo>
                    <a:pt x="44599" y="1399"/>
                  </a:lnTo>
                  <a:lnTo>
                    <a:pt x="56641" y="936"/>
                  </a:lnTo>
                  <a:lnTo>
                    <a:pt x="69347" y="625"/>
                  </a:lnTo>
                  <a:lnTo>
                    <a:pt x="82497" y="418"/>
                  </a:lnTo>
                  <a:lnTo>
                    <a:pt x="95943" y="279"/>
                  </a:lnTo>
                  <a:lnTo>
                    <a:pt x="109585" y="186"/>
                  </a:lnTo>
                  <a:lnTo>
                    <a:pt x="123355" y="129"/>
                  </a:lnTo>
                  <a:lnTo>
                    <a:pt x="137045" y="260"/>
                  </a:lnTo>
                  <a:lnTo>
                    <a:pt x="150318" y="881"/>
                  </a:lnTo>
                  <a:lnTo>
                    <a:pt x="162935" y="2119"/>
                  </a:lnTo>
                  <a:lnTo>
                    <a:pt x="171772" y="4014"/>
                  </a:lnTo>
                  <a:lnTo>
                    <a:pt x="173051" y="6134"/>
                  </a:lnTo>
                  <a:lnTo>
                    <a:pt x="168131" y="7733"/>
                  </a:lnTo>
                  <a:lnTo>
                    <a:pt x="158960" y="8771"/>
                  </a:lnTo>
                  <a:lnTo>
                    <a:pt x="146961" y="9419"/>
                  </a:lnTo>
                  <a:lnTo>
                    <a:pt x="133091" y="9821"/>
                  </a:lnTo>
                  <a:lnTo>
                    <a:pt x="117989" y="10074"/>
                  </a:lnTo>
                  <a:lnTo>
                    <a:pt x="102236" y="10234"/>
                  </a:lnTo>
                  <a:lnTo>
                    <a:pt x="86415" y="10336"/>
                  </a:lnTo>
                  <a:lnTo>
                    <a:pt x="70923" y="10402"/>
                  </a:lnTo>
                  <a:lnTo>
                    <a:pt x="58832" y="10448"/>
                  </a:lnTo>
                  <a:lnTo>
                    <a:pt x="54330" y="10479"/>
                  </a:lnTo>
                  <a:lnTo>
                    <a:pt x="56912" y="10500"/>
                  </a:lnTo>
                  <a:lnTo>
                    <a:pt x="64594" y="10512"/>
                  </a:lnTo>
                  <a:lnTo>
                    <a:pt x="75676" y="10518"/>
                  </a:lnTo>
                  <a:lnTo>
                    <a:pt x="88981" y="10522"/>
                  </a:lnTo>
                  <a:lnTo>
                    <a:pt x="103728" y="10529"/>
                  </a:lnTo>
                  <a:lnTo>
                    <a:pt x="119088" y="10704"/>
                  </a:lnTo>
                  <a:lnTo>
                    <a:pt x="134120" y="11353"/>
                  </a:lnTo>
                  <a:lnTo>
                    <a:pt x="148244" y="12609"/>
                  </a:lnTo>
                  <a:lnTo>
                    <a:pt x="157570" y="14518"/>
                  </a:lnTo>
                  <a:lnTo>
                    <a:pt x="157926" y="16647"/>
                  </a:lnTo>
                  <a:lnTo>
                    <a:pt x="151667" y="18253"/>
                  </a:lnTo>
                  <a:lnTo>
                    <a:pt x="141269" y="19294"/>
                  </a:lnTo>
                  <a:lnTo>
                    <a:pt x="128295" y="19944"/>
                  </a:lnTo>
                  <a:lnTo>
                    <a:pt x="113700" y="20348"/>
                  </a:lnTo>
                  <a:lnTo>
                    <a:pt x="98083" y="20596"/>
                  </a:lnTo>
                  <a:lnTo>
                    <a:pt x="82138" y="20584"/>
                  </a:lnTo>
                  <a:lnTo>
                    <a:pt x="66713" y="20038"/>
                  </a:lnTo>
                  <a:lnTo>
                    <a:pt x="52231" y="18856"/>
                  </a:lnTo>
                  <a:lnTo>
                    <a:pt x="39171" y="17238"/>
                  </a:lnTo>
                  <a:lnTo>
                    <a:pt x="26979" y="15445"/>
                  </a:lnTo>
                  <a:lnTo>
                    <a:pt x="14589" y="1331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5937" y="800165"/>
              <a:ext cx="247437" cy="52644"/>
            </a:xfrm>
            <a:custGeom>
              <a:avLst/>
              <a:gdLst/>
              <a:ahLst/>
              <a:cxnLst/>
              <a:rect l="0" t="0" r="0" b="0"/>
              <a:pathLst>
                <a:path w="247437" h="52644">
                  <a:moveTo>
                    <a:pt x="200042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97" y="6617"/>
                  </a:lnTo>
                  <a:lnTo>
                    <a:pt x="157702" y="7970"/>
                  </a:lnTo>
                  <a:lnTo>
                    <a:pt x="144871" y="9467"/>
                  </a:lnTo>
                  <a:lnTo>
                    <a:pt x="132248" y="11313"/>
                  </a:lnTo>
                  <a:lnTo>
                    <a:pt x="119865" y="13380"/>
                  </a:lnTo>
                  <a:lnTo>
                    <a:pt x="107421" y="15313"/>
                  </a:lnTo>
                  <a:lnTo>
                    <a:pt x="94823" y="16912"/>
                  </a:lnTo>
                  <a:lnTo>
                    <a:pt x="85557" y="18240"/>
                  </a:lnTo>
                  <a:lnTo>
                    <a:pt x="83800" y="19332"/>
                  </a:lnTo>
                  <a:lnTo>
                    <a:pt x="87860" y="20052"/>
                  </a:lnTo>
                  <a:lnTo>
                    <a:pt x="95782" y="20476"/>
                  </a:lnTo>
                  <a:lnTo>
                    <a:pt x="106474" y="20717"/>
                  </a:lnTo>
                  <a:lnTo>
                    <a:pt x="119194" y="20860"/>
                  </a:lnTo>
                  <a:lnTo>
                    <a:pt x="133056" y="21112"/>
                  </a:lnTo>
                  <a:lnTo>
                    <a:pt x="147014" y="21807"/>
                  </a:lnTo>
                  <a:lnTo>
                    <a:pt x="160451" y="23048"/>
                  </a:lnTo>
                  <a:lnTo>
                    <a:pt x="171615" y="23383"/>
                  </a:lnTo>
                  <a:lnTo>
                    <a:pt x="177482" y="21578"/>
                  </a:lnTo>
                  <a:lnTo>
                    <a:pt x="177094" y="19101"/>
                  </a:lnTo>
                  <a:lnTo>
                    <a:pt x="171519" y="16829"/>
                  </a:lnTo>
                  <a:lnTo>
                    <a:pt x="162324" y="15015"/>
                  </a:lnTo>
                  <a:lnTo>
                    <a:pt x="150963" y="13660"/>
                  </a:lnTo>
                  <a:lnTo>
                    <a:pt x="138509" y="12706"/>
                  </a:lnTo>
                  <a:lnTo>
                    <a:pt x="129339" y="12783"/>
                  </a:lnTo>
                  <a:lnTo>
                    <a:pt x="128189" y="14383"/>
                  </a:lnTo>
                  <a:lnTo>
                    <a:pt x="133160" y="16722"/>
                  </a:lnTo>
                  <a:lnTo>
                    <a:pt x="141836" y="19421"/>
                  </a:lnTo>
                  <a:lnTo>
                    <a:pt x="152671" y="22354"/>
                  </a:lnTo>
                  <a:lnTo>
                    <a:pt x="164764" y="25457"/>
                  </a:lnTo>
                  <a:lnTo>
                    <a:pt x="177512" y="28666"/>
                  </a:lnTo>
                  <a:lnTo>
                    <a:pt x="187528" y="31360"/>
                  </a:lnTo>
                  <a:lnTo>
                    <a:pt x="190439" y="32605"/>
                  </a:lnTo>
                  <a:lnTo>
                    <a:pt x="186817" y="32357"/>
                  </a:lnTo>
                  <a:lnTo>
                    <a:pt x="178514" y="31001"/>
                  </a:lnTo>
                  <a:lnTo>
                    <a:pt x="167234" y="29069"/>
                  </a:lnTo>
                  <a:lnTo>
                    <a:pt x="154357" y="27126"/>
                  </a:lnTo>
                  <a:lnTo>
                    <a:pt x="140721" y="25472"/>
                  </a:lnTo>
                  <a:lnTo>
                    <a:pt x="126760" y="24184"/>
                  </a:lnTo>
                  <a:lnTo>
                    <a:pt x="112677" y="23233"/>
                  </a:lnTo>
                  <a:lnTo>
                    <a:pt x="98648" y="22552"/>
                  </a:lnTo>
                  <a:lnTo>
                    <a:pt x="87765" y="22054"/>
                  </a:lnTo>
                  <a:lnTo>
                    <a:pt x="84242" y="21848"/>
                  </a:lnTo>
                  <a:lnTo>
                    <a:pt x="87480" y="22251"/>
                  </a:lnTo>
                  <a:lnTo>
                    <a:pt x="95553" y="23357"/>
                  </a:lnTo>
                  <a:lnTo>
                    <a:pt x="106528" y="25096"/>
                  </a:lnTo>
                  <a:lnTo>
                    <a:pt x="118680" y="27341"/>
                  </a:lnTo>
                  <a:lnTo>
                    <a:pt x="131031" y="29966"/>
                  </a:lnTo>
                  <a:lnTo>
                    <a:pt x="143657" y="32866"/>
                  </a:lnTo>
                  <a:lnTo>
                    <a:pt x="157371" y="35958"/>
                  </a:lnTo>
                  <a:lnTo>
                    <a:pt x="172571" y="39180"/>
                  </a:lnTo>
                  <a:lnTo>
                    <a:pt x="188890" y="42326"/>
                  </a:lnTo>
                  <a:lnTo>
                    <a:pt x="205474" y="45059"/>
                  </a:lnTo>
                  <a:lnTo>
                    <a:pt x="221751" y="47224"/>
                  </a:lnTo>
                  <a:lnTo>
                    <a:pt x="236351" y="48663"/>
                  </a:lnTo>
                  <a:lnTo>
                    <a:pt x="245676" y="48683"/>
                  </a:lnTo>
                  <a:lnTo>
                    <a:pt x="247436" y="47312"/>
                  </a:lnTo>
                  <a:lnTo>
                    <a:pt x="243108" y="45834"/>
                  </a:lnTo>
                  <a:lnTo>
                    <a:pt x="234501" y="44680"/>
                  </a:lnTo>
                  <a:lnTo>
                    <a:pt x="222967" y="43858"/>
                  </a:lnTo>
                  <a:lnTo>
                    <a:pt x="209453" y="43291"/>
                  </a:lnTo>
                  <a:lnTo>
                    <a:pt x="194607" y="42905"/>
                  </a:lnTo>
                  <a:lnTo>
                    <a:pt x="178865" y="42645"/>
                  </a:lnTo>
                  <a:lnTo>
                    <a:pt x="162529" y="42469"/>
                  </a:lnTo>
                  <a:lnTo>
                    <a:pt x="145961" y="42352"/>
                  </a:lnTo>
                  <a:lnTo>
                    <a:pt x="129599" y="42273"/>
                  </a:lnTo>
                  <a:lnTo>
                    <a:pt x="113748" y="42220"/>
                  </a:lnTo>
                  <a:lnTo>
                    <a:pt x="101408" y="42183"/>
                  </a:lnTo>
                  <a:lnTo>
                    <a:pt x="96726" y="42157"/>
                  </a:lnTo>
                  <a:lnTo>
                    <a:pt x="99194" y="42139"/>
                  </a:lnTo>
                  <a:lnTo>
                    <a:pt x="106803" y="42129"/>
                  </a:lnTo>
                  <a:lnTo>
                    <a:pt x="117672" y="42123"/>
                  </a:lnTo>
                  <a:lnTo>
                    <a:pt x="130306" y="42120"/>
                  </a:lnTo>
                  <a:lnTo>
                    <a:pt x="143791" y="42122"/>
                  </a:lnTo>
                  <a:lnTo>
                    <a:pt x="157489" y="42294"/>
                  </a:lnTo>
                  <a:lnTo>
                    <a:pt x="170868" y="42941"/>
                  </a:lnTo>
                  <a:lnTo>
                    <a:pt x="183628" y="44175"/>
                  </a:lnTo>
                  <a:lnTo>
                    <a:pt x="193369" y="45288"/>
                  </a:lnTo>
                  <a:lnTo>
                    <a:pt x="196547" y="45443"/>
                  </a:lnTo>
                  <a:lnTo>
                    <a:pt x="193090" y="45003"/>
                  </a:lnTo>
                  <a:lnTo>
                    <a:pt x="184366" y="44386"/>
                  </a:lnTo>
                  <a:lnTo>
                    <a:pt x="171799" y="43803"/>
                  </a:lnTo>
                  <a:lnTo>
                    <a:pt x="156529" y="43326"/>
                  </a:lnTo>
                  <a:lnTo>
                    <a:pt x="139399" y="42965"/>
                  </a:lnTo>
                  <a:lnTo>
                    <a:pt x="121329" y="42703"/>
                  </a:lnTo>
                  <a:lnTo>
                    <a:pt x="103344" y="42517"/>
                  </a:lnTo>
                  <a:lnTo>
                    <a:pt x="85993" y="42392"/>
                  </a:lnTo>
                  <a:lnTo>
                    <a:pt x="69618" y="42505"/>
                  </a:lnTo>
                  <a:lnTo>
                    <a:pt x="52740" y="43337"/>
                  </a:lnTo>
                  <a:lnTo>
                    <a:pt x="31649" y="4607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179082" y="1906448"/>
            <a:ext cx="188753" cy="62382"/>
          </a:xfrm>
          <a:custGeom>
            <a:avLst/>
            <a:gdLst/>
            <a:ahLst/>
            <a:cxnLst/>
            <a:rect l="0" t="0" r="0" b="0"/>
            <a:pathLst>
              <a:path w="188753" h="62382">
                <a:moveTo>
                  <a:pt x="157829" y="9738"/>
                </a:moveTo>
                <a:lnTo>
                  <a:pt x="168475" y="10028"/>
                </a:lnTo>
                <a:lnTo>
                  <a:pt x="170314" y="11962"/>
                </a:lnTo>
                <a:lnTo>
                  <a:pt x="165558" y="14214"/>
                </a:lnTo>
                <a:lnTo>
                  <a:pt x="156739" y="16041"/>
                </a:lnTo>
                <a:lnTo>
                  <a:pt x="145357" y="17542"/>
                </a:lnTo>
                <a:lnTo>
                  <a:pt x="132560" y="19121"/>
                </a:lnTo>
                <a:lnTo>
                  <a:pt x="119057" y="21009"/>
                </a:lnTo>
                <a:lnTo>
                  <a:pt x="105225" y="23097"/>
                </a:lnTo>
                <a:lnTo>
                  <a:pt x="91249" y="25040"/>
                </a:lnTo>
                <a:lnTo>
                  <a:pt x="77242" y="26632"/>
                </a:lnTo>
                <a:lnTo>
                  <a:pt x="64227" y="27495"/>
                </a:lnTo>
                <a:lnTo>
                  <a:pt x="54217" y="26429"/>
                </a:lnTo>
                <a:lnTo>
                  <a:pt x="49722" y="23042"/>
                </a:lnTo>
                <a:lnTo>
                  <a:pt x="51777" y="19107"/>
                </a:lnTo>
                <a:lnTo>
                  <a:pt x="58350" y="15844"/>
                </a:lnTo>
                <a:lnTo>
                  <a:pt x="68459" y="13065"/>
                </a:lnTo>
                <a:lnTo>
                  <a:pt x="81469" y="10402"/>
                </a:lnTo>
                <a:lnTo>
                  <a:pt x="96434" y="7819"/>
                </a:lnTo>
                <a:lnTo>
                  <a:pt x="112168" y="5558"/>
                </a:lnTo>
                <a:lnTo>
                  <a:pt x="127936" y="3752"/>
                </a:lnTo>
                <a:lnTo>
                  <a:pt x="143439" y="2393"/>
                </a:lnTo>
                <a:lnTo>
                  <a:pt x="158610" y="1409"/>
                </a:lnTo>
                <a:lnTo>
                  <a:pt x="173396" y="713"/>
                </a:lnTo>
                <a:lnTo>
                  <a:pt x="184825" y="208"/>
                </a:lnTo>
                <a:lnTo>
                  <a:pt x="188752" y="0"/>
                </a:lnTo>
                <a:lnTo>
                  <a:pt x="185775" y="403"/>
                </a:lnTo>
                <a:lnTo>
                  <a:pt x="177859" y="1509"/>
                </a:lnTo>
                <a:lnTo>
                  <a:pt x="166975" y="3248"/>
                </a:lnTo>
                <a:lnTo>
                  <a:pt x="154877" y="5493"/>
                </a:lnTo>
                <a:lnTo>
                  <a:pt x="142563" y="8113"/>
                </a:lnTo>
                <a:lnTo>
                  <a:pt x="130130" y="10840"/>
                </a:lnTo>
                <a:lnTo>
                  <a:pt x="117076" y="13285"/>
                </a:lnTo>
                <a:lnTo>
                  <a:pt x="103133" y="15263"/>
                </a:lnTo>
                <a:lnTo>
                  <a:pt x="88471" y="16929"/>
                </a:lnTo>
                <a:lnTo>
                  <a:pt x="73539" y="18662"/>
                </a:lnTo>
                <a:lnTo>
                  <a:pt x="58639" y="20682"/>
                </a:lnTo>
                <a:lnTo>
                  <a:pt x="44055" y="23041"/>
                </a:lnTo>
                <a:lnTo>
                  <a:pt x="30114" y="25704"/>
                </a:lnTo>
                <a:lnTo>
                  <a:pt x="17016" y="28614"/>
                </a:lnTo>
                <a:lnTo>
                  <a:pt x="7818" y="31864"/>
                </a:lnTo>
                <a:lnTo>
                  <a:pt x="6096" y="34900"/>
                </a:lnTo>
                <a:lnTo>
                  <a:pt x="10193" y="36579"/>
                </a:lnTo>
                <a:lnTo>
                  <a:pt x="18011" y="36812"/>
                </a:lnTo>
                <a:lnTo>
                  <a:pt x="28295" y="36070"/>
                </a:lnTo>
                <a:lnTo>
                  <a:pt x="40480" y="34982"/>
                </a:lnTo>
                <a:lnTo>
                  <a:pt x="54161" y="33932"/>
                </a:lnTo>
                <a:lnTo>
                  <a:pt x="68981" y="33231"/>
                </a:lnTo>
                <a:lnTo>
                  <a:pt x="84634" y="33211"/>
                </a:lnTo>
                <a:lnTo>
                  <a:pt x="100876" y="33971"/>
                </a:lnTo>
                <a:lnTo>
                  <a:pt x="117364" y="35277"/>
                </a:lnTo>
                <a:lnTo>
                  <a:pt x="133664" y="36684"/>
                </a:lnTo>
                <a:lnTo>
                  <a:pt x="149469" y="37922"/>
                </a:lnTo>
                <a:lnTo>
                  <a:pt x="161776" y="38972"/>
                </a:lnTo>
                <a:lnTo>
                  <a:pt x="166431" y="39834"/>
                </a:lnTo>
                <a:lnTo>
                  <a:pt x="163947" y="40416"/>
                </a:lnTo>
                <a:lnTo>
                  <a:pt x="156318" y="40772"/>
                </a:lnTo>
                <a:lnTo>
                  <a:pt x="145097" y="40985"/>
                </a:lnTo>
                <a:lnTo>
                  <a:pt x="131163" y="41113"/>
                </a:lnTo>
                <a:lnTo>
                  <a:pt x="115174" y="41186"/>
                </a:lnTo>
                <a:lnTo>
                  <a:pt x="97996" y="41061"/>
                </a:lnTo>
                <a:lnTo>
                  <a:pt x="80672" y="40443"/>
                </a:lnTo>
                <a:lnTo>
                  <a:pt x="63790" y="39209"/>
                </a:lnTo>
                <a:lnTo>
                  <a:pt x="47686" y="37396"/>
                </a:lnTo>
                <a:lnTo>
                  <a:pt x="32633" y="35107"/>
                </a:lnTo>
                <a:lnTo>
                  <a:pt x="18684" y="32443"/>
                </a:lnTo>
                <a:lnTo>
                  <a:pt x="6784" y="29043"/>
                </a:lnTo>
                <a:lnTo>
                  <a:pt x="27" y="24573"/>
                </a:lnTo>
                <a:lnTo>
                  <a:pt x="0" y="20066"/>
                </a:lnTo>
                <a:lnTo>
                  <a:pt x="4725" y="16629"/>
                </a:lnTo>
                <a:lnTo>
                  <a:pt x="12878" y="14283"/>
                </a:lnTo>
                <a:lnTo>
                  <a:pt x="24037" y="12731"/>
                </a:lnTo>
                <a:lnTo>
                  <a:pt x="37782" y="11708"/>
                </a:lnTo>
                <a:lnTo>
                  <a:pt x="53598" y="10866"/>
                </a:lnTo>
                <a:lnTo>
                  <a:pt x="70975" y="9777"/>
                </a:lnTo>
                <a:lnTo>
                  <a:pt x="89483" y="8237"/>
                </a:lnTo>
                <a:lnTo>
                  <a:pt x="108625" y="6392"/>
                </a:lnTo>
                <a:lnTo>
                  <a:pt x="127850" y="4616"/>
                </a:lnTo>
                <a:lnTo>
                  <a:pt x="146822" y="3138"/>
                </a:lnTo>
                <a:lnTo>
                  <a:pt x="164307" y="2353"/>
                </a:lnTo>
                <a:lnTo>
                  <a:pt x="178200" y="3484"/>
                </a:lnTo>
                <a:lnTo>
                  <a:pt x="186404" y="7360"/>
                </a:lnTo>
                <a:lnTo>
                  <a:pt x="188073" y="12644"/>
                </a:lnTo>
                <a:lnTo>
                  <a:pt x="185315" y="17695"/>
                </a:lnTo>
                <a:lnTo>
                  <a:pt x="179803" y="22211"/>
                </a:lnTo>
                <a:lnTo>
                  <a:pt x="172541" y="26327"/>
                </a:lnTo>
                <a:lnTo>
                  <a:pt x="163985" y="30029"/>
                </a:lnTo>
                <a:lnTo>
                  <a:pt x="154223" y="33110"/>
                </a:lnTo>
                <a:lnTo>
                  <a:pt x="143376" y="35510"/>
                </a:lnTo>
                <a:lnTo>
                  <a:pt x="131641" y="37624"/>
                </a:lnTo>
                <a:lnTo>
                  <a:pt x="119227" y="40187"/>
                </a:lnTo>
                <a:lnTo>
                  <a:pt x="106334" y="43571"/>
                </a:lnTo>
                <a:lnTo>
                  <a:pt x="93712" y="47508"/>
                </a:lnTo>
                <a:lnTo>
                  <a:pt x="81423" y="51648"/>
                </a:lnTo>
                <a:lnTo>
                  <a:pt x="68391" y="56361"/>
                </a:lnTo>
                <a:lnTo>
                  <a:pt x="52544" y="623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1158134" y="1916186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0"/>
                </a:moveTo>
                <a:lnTo>
                  <a:pt x="149126" y="2800"/>
                </a:lnTo>
                <a:lnTo>
                  <a:pt x="140780" y="4302"/>
                </a:lnTo>
                <a:lnTo>
                  <a:pt x="132076" y="4613"/>
                </a:lnTo>
                <a:lnTo>
                  <a:pt x="122783" y="4106"/>
                </a:lnTo>
                <a:lnTo>
                  <a:pt x="112639" y="3287"/>
                </a:lnTo>
                <a:lnTo>
                  <a:pt x="101697" y="2474"/>
                </a:lnTo>
                <a:lnTo>
                  <a:pt x="93674" y="1895"/>
                </a:lnTo>
                <a:lnTo>
                  <a:pt x="92875" y="1890"/>
                </a:lnTo>
                <a:lnTo>
                  <a:pt x="97546" y="2704"/>
                </a:lnTo>
                <a:lnTo>
                  <a:pt x="105652" y="4268"/>
                </a:lnTo>
                <a:lnTo>
                  <a:pt x="115898" y="6415"/>
                </a:lnTo>
                <a:lnTo>
                  <a:pt x="127388" y="8959"/>
                </a:lnTo>
                <a:lnTo>
                  <a:pt x="136099" y="10874"/>
                </a:lnTo>
                <a:lnTo>
                  <a:pt x="137577" y="11033"/>
                </a:lnTo>
                <a:lnTo>
                  <a:pt x="133382" y="9851"/>
                </a:lnTo>
                <a:lnTo>
                  <a:pt x="125564" y="7989"/>
                </a:lnTo>
                <a:lnTo>
                  <a:pt x="115486" y="6072"/>
                </a:lnTo>
                <a:lnTo>
                  <a:pt x="104088" y="4427"/>
                </a:lnTo>
                <a:lnTo>
                  <a:pt x="95263" y="3199"/>
                </a:lnTo>
                <a:lnTo>
                  <a:pt x="93175" y="2681"/>
                </a:lnTo>
                <a:lnTo>
                  <a:pt x="96148" y="3158"/>
                </a:lnTo>
                <a:lnTo>
                  <a:pt x="102499" y="4355"/>
                </a:lnTo>
                <a:lnTo>
                  <a:pt x="111584" y="5743"/>
                </a:lnTo>
                <a:lnTo>
                  <a:pt x="122895" y="6992"/>
                </a:lnTo>
                <a:lnTo>
                  <a:pt x="134600" y="7812"/>
                </a:lnTo>
                <a:lnTo>
                  <a:pt x="142488" y="7394"/>
                </a:lnTo>
                <a:lnTo>
                  <a:pt x="144005" y="5703"/>
                </a:lnTo>
                <a:lnTo>
                  <a:pt x="140451" y="4020"/>
                </a:lnTo>
                <a:lnTo>
                  <a:pt x="133415" y="2745"/>
                </a:lnTo>
                <a:lnTo>
                  <a:pt x="124044" y="1852"/>
                </a:lnTo>
                <a:lnTo>
                  <a:pt x="113115" y="1243"/>
                </a:lnTo>
                <a:lnTo>
                  <a:pt x="101148" y="833"/>
                </a:lnTo>
                <a:lnTo>
                  <a:pt x="88490" y="557"/>
                </a:lnTo>
                <a:lnTo>
                  <a:pt x="75402" y="384"/>
                </a:lnTo>
                <a:lnTo>
                  <a:pt x="63191" y="713"/>
                </a:lnTo>
                <a:lnTo>
                  <a:pt x="55524" y="2177"/>
                </a:lnTo>
                <a:lnTo>
                  <a:pt x="54588" y="4320"/>
                </a:lnTo>
                <a:lnTo>
                  <a:pt x="58646" y="6192"/>
                </a:lnTo>
                <a:lnTo>
                  <a:pt x="66024" y="7571"/>
                </a:lnTo>
                <a:lnTo>
                  <a:pt x="75614" y="8531"/>
                </a:lnTo>
                <a:lnTo>
                  <a:pt x="86579" y="9187"/>
                </a:lnTo>
                <a:lnTo>
                  <a:pt x="94866" y="9658"/>
                </a:lnTo>
                <a:lnTo>
                  <a:pt x="96000" y="10008"/>
                </a:lnTo>
                <a:lnTo>
                  <a:pt x="91580" y="10235"/>
                </a:lnTo>
                <a:lnTo>
                  <a:pt x="83630" y="10536"/>
                </a:lnTo>
                <a:lnTo>
                  <a:pt x="73477" y="11256"/>
                </a:lnTo>
                <a:lnTo>
                  <a:pt x="61954" y="12545"/>
                </a:lnTo>
                <a:lnTo>
                  <a:pt x="49982" y="14229"/>
                </a:lnTo>
                <a:lnTo>
                  <a:pt x="37421" y="16072"/>
                </a:lnTo>
                <a:lnTo>
                  <a:pt x="22061" y="1823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307805" y="3046709"/>
            <a:ext cx="460776" cy="90784"/>
          </a:xfrm>
          <a:custGeom>
            <a:avLst/>
            <a:gdLst/>
            <a:ahLst/>
            <a:cxnLst/>
            <a:rect l="0" t="0" r="0" b="0"/>
            <a:pathLst>
              <a:path w="460776" h="90784">
                <a:moveTo>
                  <a:pt x="460775" y="17083"/>
                </a:moveTo>
                <a:lnTo>
                  <a:pt x="451907" y="14217"/>
                </a:lnTo>
                <a:lnTo>
                  <a:pt x="442920" y="12075"/>
                </a:lnTo>
                <a:lnTo>
                  <a:pt x="432924" y="10472"/>
                </a:lnTo>
                <a:lnTo>
                  <a:pt x="421944" y="9291"/>
                </a:lnTo>
                <a:lnTo>
                  <a:pt x="410132" y="8443"/>
                </a:lnTo>
                <a:lnTo>
                  <a:pt x="397669" y="7845"/>
                </a:lnTo>
                <a:lnTo>
                  <a:pt x="384559" y="7431"/>
                </a:lnTo>
                <a:lnTo>
                  <a:pt x="370629" y="7147"/>
                </a:lnTo>
                <a:lnTo>
                  <a:pt x="355859" y="6953"/>
                </a:lnTo>
                <a:lnTo>
                  <a:pt x="340518" y="6822"/>
                </a:lnTo>
                <a:lnTo>
                  <a:pt x="325068" y="6734"/>
                </a:lnTo>
                <a:lnTo>
                  <a:pt x="309781" y="6675"/>
                </a:lnTo>
                <a:lnTo>
                  <a:pt x="294584" y="6635"/>
                </a:lnTo>
                <a:lnTo>
                  <a:pt x="279161" y="6608"/>
                </a:lnTo>
                <a:lnTo>
                  <a:pt x="263344" y="6591"/>
                </a:lnTo>
                <a:lnTo>
                  <a:pt x="247280" y="6579"/>
                </a:lnTo>
                <a:lnTo>
                  <a:pt x="231336" y="6571"/>
                </a:lnTo>
                <a:lnTo>
                  <a:pt x="215714" y="6566"/>
                </a:lnTo>
                <a:lnTo>
                  <a:pt x="200290" y="6562"/>
                </a:lnTo>
                <a:lnTo>
                  <a:pt x="184714" y="6560"/>
                </a:lnTo>
                <a:lnTo>
                  <a:pt x="168795" y="6558"/>
                </a:lnTo>
                <a:lnTo>
                  <a:pt x="152662" y="6557"/>
                </a:lnTo>
                <a:lnTo>
                  <a:pt x="136672" y="6556"/>
                </a:lnTo>
                <a:lnTo>
                  <a:pt x="121024" y="6556"/>
                </a:lnTo>
                <a:lnTo>
                  <a:pt x="105752" y="6555"/>
                </a:lnTo>
                <a:lnTo>
                  <a:pt x="90811" y="6555"/>
                </a:lnTo>
                <a:lnTo>
                  <a:pt x="76131" y="6555"/>
                </a:lnTo>
                <a:lnTo>
                  <a:pt x="61645" y="6555"/>
                </a:lnTo>
                <a:lnTo>
                  <a:pt x="47299" y="6555"/>
                </a:lnTo>
                <a:lnTo>
                  <a:pt x="33081" y="6567"/>
                </a:lnTo>
                <a:lnTo>
                  <a:pt x="20096" y="7024"/>
                </a:lnTo>
                <a:lnTo>
                  <a:pt x="12046" y="8578"/>
                </a:lnTo>
                <a:lnTo>
                  <a:pt x="11384" y="10782"/>
                </a:lnTo>
                <a:lnTo>
                  <a:pt x="16458" y="12697"/>
                </a:lnTo>
                <a:lnTo>
                  <a:pt x="25182" y="14271"/>
                </a:lnTo>
                <a:lnTo>
                  <a:pt x="35693" y="15892"/>
                </a:lnTo>
                <a:lnTo>
                  <a:pt x="46872" y="17803"/>
                </a:lnTo>
                <a:lnTo>
                  <a:pt x="58510" y="19903"/>
                </a:lnTo>
                <a:lnTo>
                  <a:pt x="71015" y="21851"/>
                </a:lnTo>
                <a:lnTo>
                  <a:pt x="84587" y="23460"/>
                </a:lnTo>
                <a:lnTo>
                  <a:pt x="99166" y="24860"/>
                </a:lnTo>
                <a:lnTo>
                  <a:pt x="114574" y="26407"/>
                </a:lnTo>
                <a:lnTo>
                  <a:pt x="130616" y="28294"/>
                </a:lnTo>
                <a:lnTo>
                  <a:pt x="147121" y="30392"/>
                </a:lnTo>
                <a:lnTo>
                  <a:pt x="163953" y="32346"/>
                </a:lnTo>
                <a:lnTo>
                  <a:pt x="181015" y="33963"/>
                </a:lnTo>
                <a:lnTo>
                  <a:pt x="198234" y="35370"/>
                </a:lnTo>
                <a:lnTo>
                  <a:pt x="215560" y="36922"/>
                </a:lnTo>
                <a:lnTo>
                  <a:pt x="232958" y="38818"/>
                </a:lnTo>
                <a:lnTo>
                  <a:pt x="250406" y="41091"/>
                </a:lnTo>
                <a:lnTo>
                  <a:pt x="267887" y="43696"/>
                </a:lnTo>
                <a:lnTo>
                  <a:pt x="285385" y="46558"/>
                </a:lnTo>
                <a:lnTo>
                  <a:pt x="302730" y="49446"/>
                </a:lnTo>
                <a:lnTo>
                  <a:pt x="319609" y="51999"/>
                </a:lnTo>
                <a:lnTo>
                  <a:pt x="335890" y="54049"/>
                </a:lnTo>
                <a:lnTo>
                  <a:pt x="351603" y="55763"/>
                </a:lnTo>
                <a:lnTo>
                  <a:pt x="366848" y="57528"/>
                </a:lnTo>
                <a:lnTo>
                  <a:pt x="381706" y="59545"/>
                </a:lnTo>
                <a:lnTo>
                  <a:pt x="395156" y="61006"/>
                </a:lnTo>
                <a:lnTo>
                  <a:pt x="403720" y="60319"/>
                </a:lnTo>
                <a:lnTo>
                  <a:pt x="405264" y="57849"/>
                </a:lnTo>
                <a:lnTo>
                  <a:pt x="401583" y="55316"/>
                </a:lnTo>
                <a:lnTo>
                  <a:pt x="394597" y="53145"/>
                </a:lnTo>
                <a:lnTo>
                  <a:pt x="385785" y="51043"/>
                </a:lnTo>
                <a:lnTo>
                  <a:pt x="376039" y="48774"/>
                </a:lnTo>
                <a:lnTo>
                  <a:pt x="365511" y="46417"/>
                </a:lnTo>
                <a:lnTo>
                  <a:pt x="353826" y="44288"/>
                </a:lnTo>
                <a:lnTo>
                  <a:pt x="340848" y="42554"/>
                </a:lnTo>
                <a:lnTo>
                  <a:pt x="327024" y="41068"/>
                </a:lnTo>
                <a:lnTo>
                  <a:pt x="313195" y="39464"/>
                </a:lnTo>
                <a:lnTo>
                  <a:pt x="299843" y="37533"/>
                </a:lnTo>
                <a:lnTo>
                  <a:pt x="286775" y="35236"/>
                </a:lnTo>
                <a:lnTo>
                  <a:pt x="273327" y="32616"/>
                </a:lnTo>
                <a:lnTo>
                  <a:pt x="259126" y="29739"/>
                </a:lnTo>
                <a:lnTo>
                  <a:pt x="243960" y="26671"/>
                </a:lnTo>
                <a:lnTo>
                  <a:pt x="227629" y="23466"/>
                </a:lnTo>
                <a:lnTo>
                  <a:pt x="210155" y="20169"/>
                </a:lnTo>
                <a:lnTo>
                  <a:pt x="191877" y="16973"/>
                </a:lnTo>
                <a:lnTo>
                  <a:pt x="173315" y="14207"/>
                </a:lnTo>
                <a:lnTo>
                  <a:pt x="154797" y="12010"/>
                </a:lnTo>
                <a:lnTo>
                  <a:pt x="136450" y="10195"/>
                </a:lnTo>
                <a:lnTo>
                  <a:pt x="118292" y="8363"/>
                </a:lnTo>
                <a:lnTo>
                  <a:pt x="100304" y="6280"/>
                </a:lnTo>
                <a:lnTo>
                  <a:pt x="82613" y="4049"/>
                </a:lnTo>
                <a:lnTo>
                  <a:pt x="65494" y="2004"/>
                </a:lnTo>
                <a:lnTo>
                  <a:pt x="49143" y="357"/>
                </a:lnTo>
                <a:lnTo>
                  <a:pt x="36818" y="0"/>
                </a:lnTo>
                <a:lnTo>
                  <a:pt x="32577" y="1272"/>
                </a:lnTo>
                <a:lnTo>
                  <a:pt x="35006" y="2758"/>
                </a:lnTo>
                <a:lnTo>
                  <a:pt x="41970" y="4105"/>
                </a:lnTo>
                <a:lnTo>
                  <a:pt x="52117" y="5594"/>
                </a:lnTo>
                <a:lnTo>
                  <a:pt x="64541" y="7427"/>
                </a:lnTo>
                <a:lnTo>
                  <a:pt x="78741" y="9648"/>
                </a:lnTo>
                <a:lnTo>
                  <a:pt x="94540" y="12212"/>
                </a:lnTo>
                <a:lnTo>
                  <a:pt x="111717" y="15043"/>
                </a:lnTo>
                <a:lnTo>
                  <a:pt x="129994" y="17909"/>
                </a:lnTo>
                <a:lnTo>
                  <a:pt x="149102" y="20447"/>
                </a:lnTo>
                <a:lnTo>
                  <a:pt x="168807" y="22486"/>
                </a:lnTo>
                <a:lnTo>
                  <a:pt x="188769" y="24192"/>
                </a:lnTo>
                <a:lnTo>
                  <a:pt x="208552" y="25953"/>
                </a:lnTo>
                <a:lnTo>
                  <a:pt x="227928" y="27991"/>
                </a:lnTo>
                <a:lnTo>
                  <a:pt x="246701" y="30362"/>
                </a:lnTo>
                <a:lnTo>
                  <a:pt x="264622" y="33033"/>
                </a:lnTo>
                <a:lnTo>
                  <a:pt x="281641" y="35944"/>
                </a:lnTo>
                <a:lnTo>
                  <a:pt x="297869" y="39035"/>
                </a:lnTo>
                <a:lnTo>
                  <a:pt x="313467" y="42255"/>
                </a:lnTo>
                <a:lnTo>
                  <a:pt x="328591" y="45567"/>
                </a:lnTo>
                <a:lnTo>
                  <a:pt x="343208" y="48943"/>
                </a:lnTo>
                <a:lnTo>
                  <a:pt x="357111" y="52362"/>
                </a:lnTo>
                <a:lnTo>
                  <a:pt x="370166" y="55763"/>
                </a:lnTo>
                <a:lnTo>
                  <a:pt x="379686" y="57465"/>
                </a:lnTo>
                <a:lnTo>
                  <a:pt x="382063" y="56348"/>
                </a:lnTo>
                <a:lnTo>
                  <a:pt x="378066" y="54490"/>
                </a:lnTo>
                <a:lnTo>
                  <a:pt x="369854" y="52672"/>
                </a:lnTo>
                <a:lnTo>
                  <a:pt x="359539" y="50763"/>
                </a:lnTo>
                <a:lnTo>
                  <a:pt x="348405" y="48604"/>
                </a:lnTo>
                <a:lnTo>
                  <a:pt x="336584" y="46312"/>
                </a:lnTo>
                <a:lnTo>
                  <a:pt x="323403" y="44222"/>
                </a:lnTo>
                <a:lnTo>
                  <a:pt x="308562" y="42512"/>
                </a:lnTo>
                <a:lnTo>
                  <a:pt x="292652" y="41042"/>
                </a:lnTo>
                <a:lnTo>
                  <a:pt x="276872" y="39447"/>
                </a:lnTo>
                <a:lnTo>
                  <a:pt x="261906" y="37527"/>
                </a:lnTo>
                <a:lnTo>
                  <a:pt x="247432" y="35406"/>
                </a:lnTo>
                <a:lnTo>
                  <a:pt x="232432" y="33437"/>
                </a:lnTo>
                <a:lnTo>
                  <a:pt x="216354" y="31810"/>
                </a:lnTo>
                <a:lnTo>
                  <a:pt x="199606" y="30396"/>
                </a:lnTo>
                <a:lnTo>
                  <a:pt x="183262" y="28840"/>
                </a:lnTo>
                <a:lnTo>
                  <a:pt x="167917" y="26946"/>
                </a:lnTo>
                <a:lnTo>
                  <a:pt x="153188" y="24843"/>
                </a:lnTo>
                <a:lnTo>
                  <a:pt x="138018" y="22885"/>
                </a:lnTo>
                <a:lnTo>
                  <a:pt x="121817" y="21270"/>
                </a:lnTo>
                <a:lnTo>
                  <a:pt x="104647" y="20035"/>
                </a:lnTo>
                <a:lnTo>
                  <a:pt x="86956" y="19130"/>
                </a:lnTo>
                <a:lnTo>
                  <a:pt x="69089" y="18487"/>
                </a:lnTo>
                <a:lnTo>
                  <a:pt x="51378" y="18039"/>
                </a:lnTo>
                <a:lnTo>
                  <a:pt x="34193" y="17729"/>
                </a:lnTo>
                <a:lnTo>
                  <a:pt x="17762" y="17540"/>
                </a:lnTo>
                <a:lnTo>
                  <a:pt x="4997" y="18190"/>
                </a:lnTo>
                <a:lnTo>
                  <a:pt x="0" y="20226"/>
                </a:lnTo>
                <a:lnTo>
                  <a:pt x="2263" y="22849"/>
                </a:lnTo>
                <a:lnTo>
                  <a:pt x="9758" y="25714"/>
                </a:lnTo>
                <a:lnTo>
                  <a:pt x="20902" y="28575"/>
                </a:lnTo>
                <a:lnTo>
                  <a:pt x="34790" y="31089"/>
                </a:lnTo>
                <a:lnTo>
                  <a:pt x="50746" y="33102"/>
                </a:lnTo>
                <a:lnTo>
                  <a:pt x="67735" y="34785"/>
                </a:lnTo>
                <a:lnTo>
                  <a:pt x="84400" y="36527"/>
                </a:lnTo>
                <a:lnTo>
                  <a:pt x="100040" y="38551"/>
                </a:lnTo>
                <a:lnTo>
                  <a:pt x="115006" y="40912"/>
                </a:lnTo>
                <a:lnTo>
                  <a:pt x="130353" y="43576"/>
                </a:lnTo>
                <a:lnTo>
                  <a:pt x="146677" y="46482"/>
                </a:lnTo>
                <a:lnTo>
                  <a:pt x="163765" y="49570"/>
                </a:lnTo>
                <a:lnTo>
                  <a:pt x="180870" y="52788"/>
                </a:lnTo>
                <a:lnTo>
                  <a:pt x="197544" y="56099"/>
                </a:lnTo>
                <a:lnTo>
                  <a:pt x="214151" y="59474"/>
                </a:lnTo>
                <a:lnTo>
                  <a:pt x="231652" y="62892"/>
                </a:lnTo>
                <a:lnTo>
                  <a:pt x="250528" y="66336"/>
                </a:lnTo>
                <a:lnTo>
                  <a:pt x="270459" y="69631"/>
                </a:lnTo>
                <a:lnTo>
                  <a:pt x="290616" y="72465"/>
                </a:lnTo>
                <a:lnTo>
                  <a:pt x="310458" y="74707"/>
                </a:lnTo>
                <a:lnTo>
                  <a:pt x="329247" y="76585"/>
                </a:lnTo>
                <a:lnTo>
                  <a:pt x="347851" y="78874"/>
                </a:lnTo>
                <a:lnTo>
                  <a:pt x="369014" y="82895"/>
                </a:lnTo>
                <a:lnTo>
                  <a:pt x="397604" y="907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225208" y="4232481"/>
            <a:ext cx="444407" cy="74390"/>
          </a:xfrm>
          <a:custGeom>
            <a:avLst/>
            <a:gdLst/>
            <a:ahLst/>
            <a:cxnLst/>
            <a:rect l="0" t="0" r="0" b="0"/>
            <a:pathLst>
              <a:path w="444407" h="74390">
                <a:moveTo>
                  <a:pt x="438087" y="21032"/>
                </a:moveTo>
                <a:lnTo>
                  <a:pt x="429151" y="15298"/>
                </a:lnTo>
                <a:lnTo>
                  <a:pt x="419524" y="11014"/>
                </a:lnTo>
                <a:lnTo>
                  <a:pt x="408232" y="7808"/>
                </a:lnTo>
                <a:lnTo>
                  <a:pt x="395392" y="5447"/>
                </a:lnTo>
                <a:lnTo>
                  <a:pt x="381264" y="3750"/>
                </a:lnTo>
                <a:lnTo>
                  <a:pt x="366144" y="2555"/>
                </a:lnTo>
                <a:lnTo>
                  <a:pt x="350455" y="1726"/>
                </a:lnTo>
                <a:lnTo>
                  <a:pt x="334716" y="1157"/>
                </a:lnTo>
                <a:lnTo>
                  <a:pt x="319207" y="771"/>
                </a:lnTo>
                <a:lnTo>
                  <a:pt x="303848" y="509"/>
                </a:lnTo>
                <a:lnTo>
                  <a:pt x="288310" y="333"/>
                </a:lnTo>
                <a:lnTo>
                  <a:pt x="272412" y="214"/>
                </a:lnTo>
                <a:lnTo>
                  <a:pt x="256293" y="135"/>
                </a:lnTo>
                <a:lnTo>
                  <a:pt x="240311" y="81"/>
                </a:lnTo>
                <a:lnTo>
                  <a:pt x="224668" y="46"/>
                </a:lnTo>
                <a:lnTo>
                  <a:pt x="209400" y="23"/>
                </a:lnTo>
                <a:lnTo>
                  <a:pt x="194461" y="6"/>
                </a:lnTo>
                <a:lnTo>
                  <a:pt x="179787" y="0"/>
                </a:lnTo>
                <a:lnTo>
                  <a:pt x="165475" y="166"/>
                </a:lnTo>
                <a:lnTo>
                  <a:pt x="151777" y="810"/>
                </a:lnTo>
                <a:lnTo>
                  <a:pt x="138850" y="2084"/>
                </a:lnTo>
                <a:lnTo>
                  <a:pt x="129009" y="4786"/>
                </a:lnTo>
                <a:lnTo>
                  <a:pt x="125434" y="8886"/>
                </a:lnTo>
                <a:lnTo>
                  <a:pt x="127566" y="12535"/>
                </a:lnTo>
                <a:lnTo>
                  <a:pt x="133773" y="15235"/>
                </a:lnTo>
                <a:lnTo>
                  <a:pt x="142853" y="17118"/>
                </a:lnTo>
                <a:lnTo>
                  <a:pt x="154175" y="18401"/>
                </a:lnTo>
                <a:lnTo>
                  <a:pt x="167257" y="19269"/>
                </a:lnTo>
                <a:lnTo>
                  <a:pt x="181833" y="19852"/>
                </a:lnTo>
                <a:lnTo>
                  <a:pt x="197849" y="20243"/>
                </a:lnTo>
                <a:lnTo>
                  <a:pt x="215152" y="20505"/>
                </a:lnTo>
                <a:lnTo>
                  <a:pt x="233336" y="20680"/>
                </a:lnTo>
                <a:lnTo>
                  <a:pt x="251844" y="20797"/>
                </a:lnTo>
                <a:lnTo>
                  <a:pt x="270331" y="20876"/>
                </a:lnTo>
                <a:lnTo>
                  <a:pt x="288660" y="20927"/>
                </a:lnTo>
                <a:lnTo>
                  <a:pt x="306807" y="20962"/>
                </a:lnTo>
                <a:lnTo>
                  <a:pt x="324792" y="20986"/>
                </a:lnTo>
                <a:lnTo>
                  <a:pt x="342651" y="21001"/>
                </a:lnTo>
                <a:lnTo>
                  <a:pt x="360416" y="21011"/>
                </a:lnTo>
                <a:lnTo>
                  <a:pt x="378108" y="21013"/>
                </a:lnTo>
                <a:lnTo>
                  <a:pt x="395585" y="20845"/>
                </a:lnTo>
                <a:lnTo>
                  <a:pt x="412553" y="20200"/>
                </a:lnTo>
                <a:lnTo>
                  <a:pt x="428795" y="18973"/>
                </a:lnTo>
                <a:lnTo>
                  <a:pt x="440870" y="18023"/>
                </a:lnTo>
                <a:lnTo>
                  <a:pt x="444406" y="18173"/>
                </a:lnTo>
                <a:lnTo>
                  <a:pt x="440700" y="18737"/>
                </a:lnTo>
                <a:lnTo>
                  <a:pt x="432408" y="19149"/>
                </a:lnTo>
                <a:lnTo>
                  <a:pt x="421898" y="18984"/>
                </a:lnTo>
                <a:lnTo>
                  <a:pt x="410557" y="18101"/>
                </a:lnTo>
                <a:lnTo>
                  <a:pt x="398392" y="16714"/>
                </a:lnTo>
                <a:lnTo>
                  <a:pt x="384432" y="15253"/>
                </a:lnTo>
                <a:lnTo>
                  <a:pt x="368232" y="13979"/>
                </a:lnTo>
                <a:lnTo>
                  <a:pt x="350082" y="12976"/>
                </a:lnTo>
                <a:lnTo>
                  <a:pt x="330662" y="12228"/>
                </a:lnTo>
                <a:lnTo>
                  <a:pt x="310519" y="11691"/>
                </a:lnTo>
                <a:lnTo>
                  <a:pt x="290143" y="11314"/>
                </a:lnTo>
                <a:lnTo>
                  <a:pt x="270024" y="11053"/>
                </a:lnTo>
                <a:lnTo>
                  <a:pt x="250384" y="10879"/>
                </a:lnTo>
                <a:lnTo>
                  <a:pt x="231080" y="10931"/>
                </a:lnTo>
                <a:lnTo>
                  <a:pt x="211732" y="11497"/>
                </a:lnTo>
                <a:lnTo>
                  <a:pt x="192124" y="12690"/>
                </a:lnTo>
                <a:lnTo>
                  <a:pt x="172529" y="14305"/>
                </a:lnTo>
                <a:lnTo>
                  <a:pt x="153591" y="15929"/>
                </a:lnTo>
                <a:lnTo>
                  <a:pt x="135633" y="17320"/>
                </a:lnTo>
                <a:lnTo>
                  <a:pt x="118811" y="18574"/>
                </a:lnTo>
                <a:lnTo>
                  <a:pt x="103279" y="20022"/>
                </a:lnTo>
                <a:lnTo>
                  <a:pt x="89086" y="21822"/>
                </a:lnTo>
                <a:lnTo>
                  <a:pt x="79719" y="23029"/>
                </a:lnTo>
                <a:lnTo>
                  <a:pt x="79077" y="22563"/>
                </a:lnTo>
                <a:lnTo>
                  <a:pt x="84880" y="20959"/>
                </a:lnTo>
                <a:lnTo>
                  <a:pt x="94801" y="18845"/>
                </a:lnTo>
                <a:lnTo>
                  <a:pt x="107361" y="16783"/>
                </a:lnTo>
                <a:lnTo>
                  <a:pt x="121632" y="15049"/>
                </a:lnTo>
                <a:lnTo>
                  <a:pt x="137017" y="13540"/>
                </a:lnTo>
                <a:lnTo>
                  <a:pt x="153135" y="11910"/>
                </a:lnTo>
                <a:lnTo>
                  <a:pt x="169739" y="9961"/>
                </a:lnTo>
                <a:lnTo>
                  <a:pt x="186831" y="7819"/>
                </a:lnTo>
                <a:lnTo>
                  <a:pt x="204608" y="5834"/>
                </a:lnTo>
                <a:lnTo>
                  <a:pt x="223126" y="4201"/>
                </a:lnTo>
                <a:lnTo>
                  <a:pt x="242142" y="2952"/>
                </a:lnTo>
                <a:lnTo>
                  <a:pt x="261214" y="2039"/>
                </a:lnTo>
                <a:lnTo>
                  <a:pt x="280082" y="1390"/>
                </a:lnTo>
                <a:lnTo>
                  <a:pt x="298668" y="937"/>
                </a:lnTo>
                <a:lnTo>
                  <a:pt x="316987" y="626"/>
                </a:lnTo>
                <a:lnTo>
                  <a:pt x="335084" y="413"/>
                </a:lnTo>
                <a:lnTo>
                  <a:pt x="352847" y="269"/>
                </a:lnTo>
                <a:lnTo>
                  <a:pt x="370015" y="171"/>
                </a:lnTo>
                <a:lnTo>
                  <a:pt x="386461" y="111"/>
                </a:lnTo>
                <a:lnTo>
                  <a:pt x="401061" y="256"/>
                </a:lnTo>
                <a:lnTo>
                  <a:pt x="410485" y="1450"/>
                </a:lnTo>
                <a:lnTo>
                  <a:pt x="412802" y="3757"/>
                </a:lnTo>
                <a:lnTo>
                  <a:pt x="409648" y="5851"/>
                </a:lnTo>
                <a:lnTo>
                  <a:pt x="402474" y="7376"/>
                </a:lnTo>
                <a:lnTo>
                  <a:pt x="391911" y="8418"/>
                </a:lnTo>
                <a:lnTo>
                  <a:pt x="378534" y="9115"/>
                </a:lnTo>
                <a:lnTo>
                  <a:pt x="363116" y="9579"/>
                </a:lnTo>
                <a:lnTo>
                  <a:pt x="346528" y="9889"/>
                </a:lnTo>
                <a:lnTo>
                  <a:pt x="329353" y="10094"/>
                </a:lnTo>
                <a:lnTo>
                  <a:pt x="311748" y="10231"/>
                </a:lnTo>
                <a:lnTo>
                  <a:pt x="293560" y="10322"/>
                </a:lnTo>
                <a:lnTo>
                  <a:pt x="274730" y="10382"/>
                </a:lnTo>
                <a:lnTo>
                  <a:pt x="255321" y="10423"/>
                </a:lnTo>
                <a:lnTo>
                  <a:pt x="235444" y="10449"/>
                </a:lnTo>
                <a:lnTo>
                  <a:pt x="215219" y="10467"/>
                </a:lnTo>
                <a:lnTo>
                  <a:pt x="194907" y="10479"/>
                </a:lnTo>
                <a:lnTo>
                  <a:pt x="174889" y="10487"/>
                </a:lnTo>
                <a:lnTo>
                  <a:pt x="155355" y="10493"/>
                </a:lnTo>
                <a:lnTo>
                  <a:pt x="136476" y="10496"/>
                </a:lnTo>
                <a:lnTo>
                  <a:pt x="118485" y="10499"/>
                </a:lnTo>
                <a:lnTo>
                  <a:pt x="101418" y="10500"/>
                </a:lnTo>
                <a:lnTo>
                  <a:pt x="85160" y="10501"/>
                </a:lnTo>
                <a:lnTo>
                  <a:pt x="69540" y="10502"/>
                </a:lnTo>
                <a:lnTo>
                  <a:pt x="54420" y="10516"/>
                </a:lnTo>
                <a:lnTo>
                  <a:pt x="40485" y="11035"/>
                </a:lnTo>
                <a:lnTo>
                  <a:pt x="29169" y="12980"/>
                </a:lnTo>
                <a:lnTo>
                  <a:pt x="21054" y="16731"/>
                </a:lnTo>
                <a:lnTo>
                  <a:pt x="16252" y="21862"/>
                </a:lnTo>
                <a:lnTo>
                  <a:pt x="14833" y="27454"/>
                </a:lnTo>
                <a:lnTo>
                  <a:pt x="16478" y="32912"/>
                </a:lnTo>
                <a:lnTo>
                  <a:pt x="20784" y="37843"/>
                </a:lnTo>
                <a:lnTo>
                  <a:pt x="27462" y="41915"/>
                </a:lnTo>
                <a:lnTo>
                  <a:pt x="36132" y="45052"/>
                </a:lnTo>
                <a:lnTo>
                  <a:pt x="46523" y="47360"/>
                </a:lnTo>
                <a:lnTo>
                  <a:pt x="58545" y="49006"/>
                </a:lnTo>
                <a:lnTo>
                  <a:pt x="72001" y="50158"/>
                </a:lnTo>
                <a:lnTo>
                  <a:pt x="86612" y="50952"/>
                </a:lnTo>
                <a:lnTo>
                  <a:pt x="102097" y="51495"/>
                </a:lnTo>
                <a:lnTo>
                  <a:pt x="118222" y="51862"/>
                </a:lnTo>
                <a:lnTo>
                  <a:pt x="134966" y="52111"/>
                </a:lnTo>
                <a:lnTo>
                  <a:pt x="152498" y="52278"/>
                </a:lnTo>
                <a:lnTo>
                  <a:pt x="170845" y="52395"/>
                </a:lnTo>
                <a:lnTo>
                  <a:pt x="189743" y="52643"/>
                </a:lnTo>
                <a:lnTo>
                  <a:pt x="208736" y="53342"/>
                </a:lnTo>
                <a:lnTo>
                  <a:pt x="227550" y="54629"/>
                </a:lnTo>
                <a:lnTo>
                  <a:pt x="246100" y="56476"/>
                </a:lnTo>
                <a:lnTo>
                  <a:pt x="264394" y="58788"/>
                </a:lnTo>
                <a:lnTo>
                  <a:pt x="282479" y="61454"/>
                </a:lnTo>
                <a:lnTo>
                  <a:pt x="300404" y="64379"/>
                </a:lnTo>
                <a:lnTo>
                  <a:pt x="318213" y="67488"/>
                </a:lnTo>
                <a:lnTo>
                  <a:pt x="335898" y="70712"/>
                </a:lnTo>
                <a:lnTo>
                  <a:pt x="351994" y="73503"/>
                </a:lnTo>
                <a:lnTo>
                  <a:pt x="363118" y="74389"/>
                </a:lnTo>
                <a:lnTo>
                  <a:pt x="367545" y="72861"/>
                </a:lnTo>
                <a:lnTo>
                  <a:pt x="366282" y="70101"/>
                </a:lnTo>
                <a:lnTo>
                  <a:pt x="360887" y="66841"/>
                </a:lnTo>
                <a:lnTo>
                  <a:pt x="352316" y="63551"/>
                </a:lnTo>
                <a:lnTo>
                  <a:pt x="340873" y="60666"/>
                </a:lnTo>
                <a:lnTo>
                  <a:pt x="326945" y="58362"/>
                </a:lnTo>
                <a:lnTo>
                  <a:pt x="311512" y="56464"/>
                </a:lnTo>
                <a:lnTo>
                  <a:pt x="295986" y="54569"/>
                </a:lnTo>
                <a:lnTo>
                  <a:pt x="281165" y="52441"/>
                </a:lnTo>
                <a:lnTo>
                  <a:pt x="267111" y="50178"/>
                </a:lnTo>
                <a:lnTo>
                  <a:pt x="253449" y="48112"/>
                </a:lnTo>
                <a:lnTo>
                  <a:pt x="239892" y="46429"/>
                </a:lnTo>
                <a:lnTo>
                  <a:pt x="226463" y="45317"/>
                </a:lnTo>
                <a:lnTo>
                  <a:pt x="213425" y="45028"/>
                </a:lnTo>
                <a:lnTo>
                  <a:pt x="200890" y="45611"/>
                </a:lnTo>
                <a:lnTo>
                  <a:pt x="188350" y="46800"/>
                </a:lnTo>
                <a:lnTo>
                  <a:pt x="174798" y="48130"/>
                </a:lnTo>
                <a:lnTo>
                  <a:pt x="159764" y="49320"/>
                </a:lnTo>
                <a:lnTo>
                  <a:pt x="143750" y="50438"/>
                </a:lnTo>
                <a:lnTo>
                  <a:pt x="127915" y="51795"/>
                </a:lnTo>
                <a:lnTo>
                  <a:pt x="112923" y="53555"/>
                </a:lnTo>
                <a:lnTo>
                  <a:pt x="98604" y="55568"/>
                </a:lnTo>
                <a:lnTo>
                  <a:pt x="84243" y="57466"/>
                </a:lnTo>
                <a:lnTo>
                  <a:pt x="69403" y="59039"/>
                </a:lnTo>
                <a:lnTo>
                  <a:pt x="54131" y="60248"/>
                </a:lnTo>
                <a:lnTo>
                  <a:pt x="38785" y="61135"/>
                </a:lnTo>
                <a:lnTo>
                  <a:pt x="23632" y="61754"/>
                </a:lnTo>
                <a:lnTo>
                  <a:pt x="9849" y="61753"/>
                </a:lnTo>
                <a:lnTo>
                  <a:pt x="1139" y="60536"/>
                </a:lnTo>
                <a:lnTo>
                  <a:pt x="0" y="58563"/>
                </a:lnTo>
                <a:lnTo>
                  <a:pt x="4783" y="56795"/>
                </a:lnTo>
                <a:lnTo>
                  <a:pt x="13843" y="55479"/>
                </a:lnTo>
                <a:lnTo>
                  <a:pt x="26189" y="54556"/>
                </a:lnTo>
                <a:lnTo>
                  <a:pt x="41052" y="53923"/>
                </a:lnTo>
                <a:lnTo>
                  <a:pt x="57780" y="53494"/>
                </a:lnTo>
                <a:lnTo>
                  <a:pt x="75852" y="53205"/>
                </a:lnTo>
                <a:lnTo>
                  <a:pt x="94861" y="53011"/>
                </a:lnTo>
                <a:lnTo>
                  <a:pt x="114188" y="52881"/>
                </a:lnTo>
                <a:lnTo>
                  <a:pt x="133014" y="52793"/>
                </a:lnTo>
                <a:lnTo>
                  <a:pt x="150949" y="52734"/>
                </a:lnTo>
                <a:lnTo>
                  <a:pt x="168451" y="52696"/>
                </a:lnTo>
                <a:lnTo>
                  <a:pt x="186577" y="52670"/>
                </a:lnTo>
                <a:lnTo>
                  <a:pt x="205878" y="52652"/>
                </a:lnTo>
                <a:lnTo>
                  <a:pt x="225930" y="52640"/>
                </a:lnTo>
                <a:lnTo>
                  <a:pt x="245638" y="52632"/>
                </a:lnTo>
                <a:lnTo>
                  <a:pt x="264397" y="52632"/>
                </a:lnTo>
                <a:lnTo>
                  <a:pt x="282740" y="52801"/>
                </a:lnTo>
                <a:lnTo>
                  <a:pt x="302021" y="53447"/>
                </a:lnTo>
                <a:lnTo>
                  <a:pt x="322921" y="54694"/>
                </a:lnTo>
                <a:lnTo>
                  <a:pt x="344281" y="56355"/>
                </a:lnTo>
                <a:lnTo>
                  <a:pt x="365539" y="58181"/>
                </a:lnTo>
                <a:lnTo>
                  <a:pt x="388574" y="60334"/>
                </a:lnTo>
                <a:lnTo>
                  <a:pt x="417030" y="631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241746" y="5699490"/>
            <a:ext cx="453135" cy="161313"/>
          </a:xfrm>
          <a:custGeom>
            <a:avLst/>
            <a:gdLst/>
            <a:ahLst/>
            <a:cxnLst/>
            <a:rect l="0" t="0" r="0" b="0"/>
            <a:pathLst>
              <a:path w="453135" h="161313">
                <a:moveTo>
                  <a:pt x="453134" y="70126"/>
                </a:moveTo>
                <a:lnTo>
                  <a:pt x="447133" y="75927"/>
                </a:lnTo>
                <a:lnTo>
                  <a:pt x="440288" y="80851"/>
                </a:lnTo>
                <a:lnTo>
                  <a:pt x="431896" y="85349"/>
                </a:lnTo>
                <a:lnTo>
                  <a:pt x="422096" y="89397"/>
                </a:lnTo>
                <a:lnTo>
                  <a:pt x="411133" y="92762"/>
                </a:lnTo>
                <a:lnTo>
                  <a:pt x="399272" y="95376"/>
                </a:lnTo>
                <a:lnTo>
                  <a:pt x="386748" y="97475"/>
                </a:lnTo>
                <a:lnTo>
                  <a:pt x="373752" y="99502"/>
                </a:lnTo>
                <a:lnTo>
                  <a:pt x="360423" y="101717"/>
                </a:lnTo>
                <a:lnTo>
                  <a:pt x="346866" y="104037"/>
                </a:lnTo>
                <a:lnTo>
                  <a:pt x="333152" y="106141"/>
                </a:lnTo>
                <a:lnTo>
                  <a:pt x="319327" y="107854"/>
                </a:lnTo>
                <a:lnTo>
                  <a:pt x="305263" y="109156"/>
                </a:lnTo>
                <a:lnTo>
                  <a:pt x="290675" y="110105"/>
                </a:lnTo>
                <a:lnTo>
                  <a:pt x="275449" y="110778"/>
                </a:lnTo>
                <a:lnTo>
                  <a:pt x="259629" y="111246"/>
                </a:lnTo>
                <a:lnTo>
                  <a:pt x="243324" y="111568"/>
                </a:lnTo>
                <a:lnTo>
                  <a:pt x="226654" y="111787"/>
                </a:lnTo>
                <a:lnTo>
                  <a:pt x="209883" y="111935"/>
                </a:lnTo>
                <a:lnTo>
                  <a:pt x="193398" y="112036"/>
                </a:lnTo>
                <a:lnTo>
                  <a:pt x="177380" y="112099"/>
                </a:lnTo>
                <a:lnTo>
                  <a:pt x="161676" y="111971"/>
                </a:lnTo>
                <a:lnTo>
                  <a:pt x="145904" y="111353"/>
                </a:lnTo>
                <a:lnTo>
                  <a:pt x="129846" y="110130"/>
                </a:lnTo>
                <a:lnTo>
                  <a:pt x="113449" y="108663"/>
                </a:lnTo>
                <a:lnTo>
                  <a:pt x="96748" y="107672"/>
                </a:lnTo>
                <a:lnTo>
                  <a:pt x="79809" y="107525"/>
                </a:lnTo>
                <a:lnTo>
                  <a:pt x="62856" y="108089"/>
                </a:lnTo>
                <a:lnTo>
                  <a:pt x="46248" y="108932"/>
                </a:lnTo>
                <a:lnTo>
                  <a:pt x="30185" y="109753"/>
                </a:lnTo>
                <a:lnTo>
                  <a:pt x="15840" y="110249"/>
                </a:lnTo>
                <a:lnTo>
                  <a:pt x="6427" y="109417"/>
                </a:lnTo>
                <a:lnTo>
                  <a:pt x="3597" y="106894"/>
                </a:lnTo>
                <a:lnTo>
                  <a:pt x="5580" y="103841"/>
                </a:lnTo>
                <a:lnTo>
                  <a:pt x="10807" y="100840"/>
                </a:lnTo>
                <a:lnTo>
                  <a:pt x="18455" y="98256"/>
                </a:lnTo>
                <a:lnTo>
                  <a:pt x="27950" y="96219"/>
                </a:lnTo>
                <a:lnTo>
                  <a:pt x="38980" y="94700"/>
                </a:lnTo>
                <a:lnTo>
                  <a:pt x="51471" y="93606"/>
                </a:lnTo>
                <a:lnTo>
                  <a:pt x="65256" y="92837"/>
                </a:lnTo>
                <a:lnTo>
                  <a:pt x="79928" y="92305"/>
                </a:lnTo>
                <a:lnTo>
                  <a:pt x="94925" y="91940"/>
                </a:lnTo>
                <a:lnTo>
                  <a:pt x="109907" y="91693"/>
                </a:lnTo>
                <a:lnTo>
                  <a:pt x="124900" y="91525"/>
                </a:lnTo>
                <a:lnTo>
                  <a:pt x="140185" y="91412"/>
                </a:lnTo>
                <a:lnTo>
                  <a:pt x="155915" y="91336"/>
                </a:lnTo>
                <a:lnTo>
                  <a:pt x="172090" y="91285"/>
                </a:lnTo>
                <a:lnTo>
                  <a:pt x="188642" y="91252"/>
                </a:lnTo>
                <a:lnTo>
                  <a:pt x="205485" y="91229"/>
                </a:lnTo>
                <a:lnTo>
                  <a:pt x="222544" y="91214"/>
                </a:lnTo>
                <a:lnTo>
                  <a:pt x="239755" y="91203"/>
                </a:lnTo>
                <a:lnTo>
                  <a:pt x="257069" y="91197"/>
                </a:lnTo>
                <a:lnTo>
                  <a:pt x="274289" y="91192"/>
                </a:lnTo>
                <a:lnTo>
                  <a:pt x="291084" y="91189"/>
                </a:lnTo>
                <a:lnTo>
                  <a:pt x="307308" y="91182"/>
                </a:lnTo>
                <a:lnTo>
                  <a:pt x="322983" y="91008"/>
                </a:lnTo>
                <a:lnTo>
                  <a:pt x="338202" y="90359"/>
                </a:lnTo>
                <a:lnTo>
                  <a:pt x="353077" y="89105"/>
                </a:lnTo>
                <a:lnTo>
                  <a:pt x="367865" y="87279"/>
                </a:lnTo>
                <a:lnTo>
                  <a:pt x="382947" y="84982"/>
                </a:lnTo>
                <a:lnTo>
                  <a:pt x="398466" y="82335"/>
                </a:lnTo>
                <a:lnTo>
                  <a:pt x="412901" y="79772"/>
                </a:lnTo>
                <a:lnTo>
                  <a:pt x="421503" y="78320"/>
                </a:lnTo>
                <a:lnTo>
                  <a:pt x="421605" y="78253"/>
                </a:lnTo>
                <a:lnTo>
                  <a:pt x="415697" y="78693"/>
                </a:lnTo>
                <a:lnTo>
                  <a:pt x="405904" y="79356"/>
                </a:lnTo>
                <a:lnTo>
                  <a:pt x="393543" y="80418"/>
                </a:lnTo>
                <a:lnTo>
                  <a:pt x="379471" y="81984"/>
                </a:lnTo>
                <a:lnTo>
                  <a:pt x="364418" y="83866"/>
                </a:lnTo>
                <a:lnTo>
                  <a:pt x="349070" y="85678"/>
                </a:lnTo>
                <a:lnTo>
                  <a:pt x="333807" y="87193"/>
                </a:lnTo>
                <a:lnTo>
                  <a:pt x="318604" y="88364"/>
                </a:lnTo>
                <a:lnTo>
                  <a:pt x="303167" y="89225"/>
                </a:lnTo>
                <a:lnTo>
                  <a:pt x="287330" y="89834"/>
                </a:lnTo>
                <a:lnTo>
                  <a:pt x="271081" y="90090"/>
                </a:lnTo>
                <a:lnTo>
                  <a:pt x="254478" y="89738"/>
                </a:lnTo>
                <a:lnTo>
                  <a:pt x="237601" y="88686"/>
                </a:lnTo>
                <a:lnTo>
                  <a:pt x="220519" y="86998"/>
                </a:lnTo>
                <a:lnTo>
                  <a:pt x="203292" y="84794"/>
                </a:lnTo>
                <a:lnTo>
                  <a:pt x="185967" y="82205"/>
                </a:lnTo>
                <a:lnTo>
                  <a:pt x="168740" y="79501"/>
                </a:lnTo>
                <a:lnTo>
                  <a:pt x="151940" y="77073"/>
                </a:lnTo>
                <a:lnTo>
                  <a:pt x="135713" y="75111"/>
                </a:lnTo>
                <a:lnTo>
                  <a:pt x="120036" y="73625"/>
                </a:lnTo>
                <a:lnTo>
                  <a:pt x="104815" y="72546"/>
                </a:lnTo>
                <a:lnTo>
                  <a:pt x="89976" y="71774"/>
                </a:lnTo>
                <a:lnTo>
                  <a:pt x="76582" y="70877"/>
                </a:lnTo>
                <a:lnTo>
                  <a:pt x="67147" y="68509"/>
                </a:lnTo>
                <a:lnTo>
                  <a:pt x="63120" y="64271"/>
                </a:lnTo>
                <a:lnTo>
                  <a:pt x="64103" y="59594"/>
                </a:lnTo>
                <a:lnTo>
                  <a:pt x="69002" y="55075"/>
                </a:lnTo>
                <a:lnTo>
                  <a:pt x="76915" y="50976"/>
                </a:lnTo>
                <a:lnTo>
                  <a:pt x="87307" y="47569"/>
                </a:lnTo>
                <a:lnTo>
                  <a:pt x="99679" y="44929"/>
                </a:lnTo>
                <a:lnTo>
                  <a:pt x="113234" y="42811"/>
                </a:lnTo>
                <a:lnTo>
                  <a:pt x="126953" y="40772"/>
                </a:lnTo>
                <a:lnTo>
                  <a:pt x="140269" y="38550"/>
                </a:lnTo>
                <a:lnTo>
                  <a:pt x="153500" y="36225"/>
                </a:lnTo>
                <a:lnTo>
                  <a:pt x="167598" y="34117"/>
                </a:lnTo>
                <a:lnTo>
                  <a:pt x="183048" y="32398"/>
                </a:lnTo>
                <a:lnTo>
                  <a:pt x="199699" y="30921"/>
                </a:lnTo>
                <a:lnTo>
                  <a:pt x="217036" y="29324"/>
                </a:lnTo>
                <a:lnTo>
                  <a:pt x="234657" y="27398"/>
                </a:lnTo>
                <a:lnTo>
                  <a:pt x="252033" y="25103"/>
                </a:lnTo>
                <a:lnTo>
                  <a:pt x="268460" y="22484"/>
                </a:lnTo>
                <a:lnTo>
                  <a:pt x="283657" y="19614"/>
                </a:lnTo>
                <a:lnTo>
                  <a:pt x="298012" y="16719"/>
                </a:lnTo>
                <a:lnTo>
                  <a:pt x="312346" y="14162"/>
                </a:lnTo>
                <a:lnTo>
                  <a:pt x="327142" y="12109"/>
                </a:lnTo>
                <a:lnTo>
                  <a:pt x="342372" y="10393"/>
                </a:lnTo>
                <a:lnTo>
                  <a:pt x="357683" y="8627"/>
                </a:lnTo>
                <a:lnTo>
                  <a:pt x="372841" y="6589"/>
                </a:lnTo>
                <a:lnTo>
                  <a:pt x="387766" y="4388"/>
                </a:lnTo>
                <a:lnTo>
                  <a:pt x="402466" y="2364"/>
                </a:lnTo>
                <a:lnTo>
                  <a:pt x="416954" y="719"/>
                </a:lnTo>
                <a:lnTo>
                  <a:pt x="430288" y="0"/>
                </a:lnTo>
                <a:lnTo>
                  <a:pt x="440548" y="2027"/>
                </a:lnTo>
                <a:lnTo>
                  <a:pt x="446353" y="7171"/>
                </a:lnTo>
                <a:lnTo>
                  <a:pt x="447218" y="13114"/>
                </a:lnTo>
                <a:lnTo>
                  <a:pt x="443850" y="18800"/>
                </a:lnTo>
                <a:lnTo>
                  <a:pt x="437096" y="24172"/>
                </a:lnTo>
                <a:lnTo>
                  <a:pt x="427542" y="29566"/>
                </a:lnTo>
                <a:lnTo>
                  <a:pt x="415752" y="35206"/>
                </a:lnTo>
                <a:lnTo>
                  <a:pt x="402261" y="41151"/>
                </a:lnTo>
                <a:lnTo>
                  <a:pt x="387526" y="47377"/>
                </a:lnTo>
                <a:lnTo>
                  <a:pt x="371918" y="53824"/>
                </a:lnTo>
                <a:lnTo>
                  <a:pt x="356029" y="60272"/>
                </a:lnTo>
                <a:lnTo>
                  <a:pt x="340667" y="66368"/>
                </a:lnTo>
                <a:lnTo>
                  <a:pt x="326215" y="71946"/>
                </a:lnTo>
                <a:lnTo>
                  <a:pt x="312375" y="77012"/>
                </a:lnTo>
                <a:lnTo>
                  <a:pt x="298394" y="81648"/>
                </a:lnTo>
                <a:lnTo>
                  <a:pt x="283842" y="85953"/>
                </a:lnTo>
                <a:lnTo>
                  <a:pt x="268947" y="90015"/>
                </a:lnTo>
                <a:lnTo>
                  <a:pt x="254392" y="93904"/>
                </a:lnTo>
                <a:lnTo>
                  <a:pt x="240562" y="97675"/>
                </a:lnTo>
                <a:lnTo>
                  <a:pt x="227511" y="101532"/>
                </a:lnTo>
                <a:lnTo>
                  <a:pt x="215140" y="105808"/>
                </a:lnTo>
                <a:lnTo>
                  <a:pt x="203302" y="110645"/>
                </a:lnTo>
                <a:lnTo>
                  <a:pt x="191862" y="115860"/>
                </a:lnTo>
                <a:lnTo>
                  <a:pt x="180706" y="121054"/>
                </a:lnTo>
                <a:lnTo>
                  <a:pt x="169744" y="125990"/>
                </a:lnTo>
                <a:lnTo>
                  <a:pt x="158753" y="130608"/>
                </a:lnTo>
                <a:lnTo>
                  <a:pt x="147380" y="134936"/>
                </a:lnTo>
                <a:lnTo>
                  <a:pt x="135472" y="139031"/>
                </a:lnTo>
                <a:lnTo>
                  <a:pt x="123202" y="142949"/>
                </a:lnTo>
                <a:lnTo>
                  <a:pt x="110966" y="146742"/>
                </a:lnTo>
                <a:lnTo>
                  <a:pt x="98991" y="150440"/>
                </a:lnTo>
                <a:lnTo>
                  <a:pt x="87170" y="153908"/>
                </a:lnTo>
                <a:lnTo>
                  <a:pt x="75168" y="156857"/>
                </a:lnTo>
                <a:lnTo>
                  <a:pt x="62801" y="159169"/>
                </a:lnTo>
                <a:lnTo>
                  <a:pt x="50207" y="160720"/>
                </a:lnTo>
                <a:lnTo>
                  <a:pt x="37745" y="161312"/>
                </a:lnTo>
                <a:lnTo>
                  <a:pt x="25642" y="160920"/>
                </a:lnTo>
                <a:lnTo>
                  <a:pt x="14753" y="159352"/>
                </a:lnTo>
                <a:lnTo>
                  <a:pt x="6569" y="156172"/>
                </a:lnTo>
                <a:lnTo>
                  <a:pt x="1673" y="151300"/>
                </a:lnTo>
                <a:lnTo>
                  <a:pt x="0" y="145266"/>
                </a:lnTo>
                <a:lnTo>
                  <a:pt x="1296" y="138993"/>
                </a:lnTo>
                <a:lnTo>
                  <a:pt x="5100" y="133035"/>
                </a:lnTo>
                <a:lnTo>
                  <a:pt x="11193" y="127411"/>
                </a:lnTo>
                <a:lnTo>
                  <a:pt x="19684" y="121801"/>
                </a:lnTo>
                <a:lnTo>
                  <a:pt x="30415" y="115996"/>
                </a:lnTo>
                <a:lnTo>
                  <a:pt x="42684" y="110098"/>
                </a:lnTo>
                <a:lnTo>
                  <a:pt x="55447" y="104430"/>
                </a:lnTo>
                <a:lnTo>
                  <a:pt x="68074" y="99169"/>
                </a:lnTo>
                <a:lnTo>
                  <a:pt x="80652" y="94329"/>
                </a:lnTo>
                <a:lnTo>
                  <a:pt x="93770" y="89851"/>
                </a:lnTo>
                <a:lnTo>
                  <a:pt x="107736" y="85655"/>
                </a:lnTo>
                <a:lnTo>
                  <a:pt x="122234" y="81669"/>
                </a:lnTo>
                <a:lnTo>
                  <a:pt x="136522" y="77831"/>
                </a:lnTo>
                <a:lnTo>
                  <a:pt x="150173" y="74098"/>
                </a:lnTo>
                <a:lnTo>
                  <a:pt x="163104" y="70436"/>
                </a:lnTo>
                <a:lnTo>
                  <a:pt x="175395" y="66824"/>
                </a:lnTo>
                <a:lnTo>
                  <a:pt x="187192" y="63247"/>
                </a:lnTo>
                <a:lnTo>
                  <a:pt x="199115" y="59691"/>
                </a:lnTo>
                <a:lnTo>
                  <a:pt x="212192" y="56151"/>
                </a:lnTo>
                <a:lnTo>
                  <a:pt x="226883" y="52625"/>
                </a:lnTo>
                <a:lnTo>
                  <a:pt x="242822" y="49274"/>
                </a:lnTo>
                <a:lnTo>
                  <a:pt x="259132" y="46404"/>
                </a:lnTo>
                <a:lnTo>
                  <a:pt x="275253" y="44141"/>
                </a:lnTo>
                <a:lnTo>
                  <a:pt x="291144" y="42452"/>
                </a:lnTo>
                <a:lnTo>
                  <a:pt x="307098" y="41237"/>
                </a:lnTo>
                <a:lnTo>
                  <a:pt x="323299" y="40377"/>
                </a:lnTo>
                <a:lnTo>
                  <a:pt x="339466" y="39612"/>
                </a:lnTo>
                <a:lnTo>
                  <a:pt x="354955" y="38558"/>
                </a:lnTo>
                <a:lnTo>
                  <a:pt x="369442" y="37033"/>
                </a:lnTo>
                <a:lnTo>
                  <a:pt x="382685" y="35185"/>
                </a:lnTo>
                <a:lnTo>
                  <a:pt x="395753" y="33212"/>
                </a:lnTo>
                <a:lnTo>
                  <a:pt x="410909" y="30939"/>
                </a:lnTo>
                <a:lnTo>
                  <a:pt x="432077" y="28012"/>
                </a:lnTo>
              </a:path>
            </a:pathLst>
          </a:custGeom>
          <a:ln w="38100" cap="flat" cmpd="sng" algn="ctr">
            <a:solidFill>
              <a:srgbClr val="FFD7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1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4600" y="76200"/>
            <a:ext cx="6325869" cy="63258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Freeform 2"/>
          <p:cNvSpPr/>
          <p:nvPr/>
        </p:nvSpPr>
        <p:spPr>
          <a:xfrm>
            <a:off x="4761701" y="1380716"/>
            <a:ext cx="790021" cy="198559"/>
          </a:xfrm>
          <a:custGeom>
            <a:avLst/>
            <a:gdLst/>
            <a:ahLst/>
            <a:cxnLst/>
            <a:rect l="0" t="0" r="0" b="0"/>
            <a:pathLst>
              <a:path w="790021" h="198559">
                <a:moveTo>
                  <a:pt x="49822" y="103802"/>
                </a:moveTo>
                <a:lnTo>
                  <a:pt x="108439" y="103802"/>
                </a:lnTo>
                <a:lnTo>
                  <a:pt x="162613" y="103802"/>
                </a:lnTo>
                <a:lnTo>
                  <a:pt x="218374" y="103802"/>
                </a:lnTo>
                <a:lnTo>
                  <a:pt x="274449" y="103802"/>
                </a:lnTo>
                <a:lnTo>
                  <a:pt x="330586" y="103802"/>
                </a:lnTo>
                <a:lnTo>
                  <a:pt x="386735" y="103802"/>
                </a:lnTo>
                <a:lnTo>
                  <a:pt x="437297" y="98213"/>
                </a:lnTo>
                <a:lnTo>
                  <a:pt x="494864" y="85590"/>
                </a:lnTo>
                <a:lnTo>
                  <a:pt x="548733" y="83307"/>
                </a:lnTo>
                <a:lnTo>
                  <a:pt x="604434" y="82856"/>
                </a:lnTo>
                <a:lnTo>
                  <a:pt x="660497" y="82767"/>
                </a:lnTo>
                <a:lnTo>
                  <a:pt x="716631" y="82749"/>
                </a:lnTo>
                <a:lnTo>
                  <a:pt x="738466" y="88986"/>
                </a:lnTo>
                <a:lnTo>
                  <a:pt x="771547" y="112053"/>
                </a:lnTo>
                <a:lnTo>
                  <a:pt x="787881" y="137832"/>
                </a:lnTo>
                <a:lnTo>
                  <a:pt x="790020" y="160650"/>
                </a:lnTo>
                <a:lnTo>
                  <a:pt x="788952" y="173286"/>
                </a:lnTo>
                <a:lnTo>
                  <a:pt x="783561" y="181710"/>
                </a:lnTo>
                <a:lnTo>
                  <a:pt x="775288" y="187326"/>
                </a:lnTo>
                <a:lnTo>
                  <a:pt x="741287" y="195230"/>
                </a:lnTo>
                <a:lnTo>
                  <a:pt x="687876" y="197901"/>
                </a:lnTo>
                <a:lnTo>
                  <a:pt x="632265" y="198428"/>
                </a:lnTo>
                <a:lnTo>
                  <a:pt x="576220" y="198532"/>
                </a:lnTo>
                <a:lnTo>
                  <a:pt x="527886" y="198551"/>
                </a:lnTo>
                <a:lnTo>
                  <a:pt x="475350" y="198556"/>
                </a:lnTo>
                <a:lnTo>
                  <a:pt x="415677" y="198558"/>
                </a:lnTo>
                <a:lnTo>
                  <a:pt x="358829" y="198558"/>
                </a:lnTo>
                <a:lnTo>
                  <a:pt x="302540" y="198558"/>
                </a:lnTo>
                <a:lnTo>
                  <a:pt x="246361" y="198558"/>
                </a:lnTo>
                <a:lnTo>
                  <a:pt x="189034" y="198558"/>
                </a:lnTo>
                <a:lnTo>
                  <a:pt x="125717" y="198558"/>
                </a:lnTo>
                <a:lnTo>
                  <a:pt x="67803" y="198558"/>
                </a:lnTo>
                <a:lnTo>
                  <a:pt x="25384" y="198558"/>
                </a:lnTo>
                <a:lnTo>
                  <a:pt x="15982" y="193879"/>
                </a:lnTo>
                <a:lnTo>
                  <a:pt x="9715" y="186080"/>
                </a:lnTo>
                <a:lnTo>
                  <a:pt x="2751" y="164936"/>
                </a:lnTo>
                <a:lnTo>
                  <a:pt x="0" y="127895"/>
                </a:lnTo>
                <a:lnTo>
                  <a:pt x="3502" y="105151"/>
                </a:lnTo>
                <a:lnTo>
                  <a:pt x="12078" y="86464"/>
                </a:lnTo>
                <a:lnTo>
                  <a:pt x="36647" y="55403"/>
                </a:lnTo>
                <a:lnTo>
                  <a:pt x="62686" y="39419"/>
                </a:lnTo>
                <a:lnTo>
                  <a:pt x="111331" y="31943"/>
                </a:lnTo>
                <a:lnTo>
                  <a:pt x="174327" y="24755"/>
                </a:lnTo>
                <a:lnTo>
                  <a:pt x="226321" y="20597"/>
                </a:lnTo>
                <a:lnTo>
                  <a:pt x="278532" y="16656"/>
                </a:lnTo>
                <a:lnTo>
                  <a:pt x="301209" y="13598"/>
                </a:lnTo>
                <a:lnTo>
                  <a:pt x="360567" y="18556"/>
                </a:lnTo>
                <a:lnTo>
                  <a:pt x="421253" y="20542"/>
                </a:lnTo>
                <a:lnTo>
                  <a:pt x="472581" y="27867"/>
                </a:lnTo>
                <a:lnTo>
                  <a:pt x="527434" y="29661"/>
                </a:lnTo>
                <a:lnTo>
                  <a:pt x="582159" y="31185"/>
                </a:lnTo>
                <a:lnTo>
                  <a:pt x="615823" y="39652"/>
                </a:lnTo>
                <a:lnTo>
                  <a:pt x="633221" y="50334"/>
                </a:lnTo>
                <a:lnTo>
                  <a:pt x="645632" y="66000"/>
                </a:lnTo>
                <a:lnTo>
                  <a:pt x="668722" y="99064"/>
                </a:lnTo>
                <a:lnTo>
                  <a:pt x="688915" y="120985"/>
                </a:lnTo>
                <a:lnTo>
                  <a:pt x="696982" y="124616"/>
                </a:lnTo>
                <a:lnTo>
                  <a:pt x="715305" y="125531"/>
                </a:lnTo>
                <a:lnTo>
                  <a:pt x="719255" y="122967"/>
                </a:lnTo>
                <a:lnTo>
                  <a:pt x="719549" y="118918"/>
                </a:lnTo>
                <a:lnTo>
                  <a:pt x="713636" y="108181"/>
                </a:lnTo>
                <a:lnTo>
                  <a:pt x="703210" y="95609"/>
                </a:lnTo>
                <a:lnTo>
                  <a:pt x="678596" y="80967"/>
                </a:lnTo>
                <a:lnTo>
                  <a:pt x="630433" y="66709"/>
                </a:lnTo>
                <a:lnTo>
                  <a:pt x="567539" y="56760"/>
                </a:lnTo>
                <a:lnTo>
                  <a:pt x="525134" y="42690"/>
                </a:lnTo>
                <a:lnTo>
                  <a:pt x="480074" y="17491"/>
                </a:lnTo>
                <a:lnTo>
                  <a:pt x="478207" y="14676"/>
                </a:lnTo>
                <a:lnTo>
                  <a:pt x="481641" y="12799"/>
                </a:lnTo>
                <a:lnTo>
                  <a:pt x="533416" y="9539"/>
                </a:lnTo>
                <a:lnTo>
                  <a:pt x="595592" y="3521"/>
                </a:lnTo>
                <a:lnTo>
                  <a:pt x="633971" y="0"/>
                </a:lnTo>
                <a:lnTo>
                  <a:pt x="641636" y="3015"/>
                </a:lnTo>
                <a:lnTo>
                  <a:pt x="645576" y="8534"/>
                </a:lnTo>
                <a:lnTo>
                  <a:pt x="646834" y="24026"/>
                </a:lnTo>
                <a:lnTo>
                  <a:pt x="643494" y="42610"/>
                </a:lnTo>
                <a:lnTo>
                  <a:pt x="618361" y="103802"/>
                </a:lnTo>
              </a:path>
            </a:pathLst>
          </a:custGeom>
          <a:ln w="127000" cap="flat" cmpd="sng" algn="ctr">
            <a:solidFill>
              <a:srgbClr val="04417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8067616" y="5127378"/>
            <a:ext cx="1105463" cy="176786"/>
          </a:xfrm>
          <a:custGeom>
            <a:avLst/>
            <a:gdLst/>
            <a:ahLst/>
            <a:cxnLst/>
            <a:rect l="0" t="0" r="0" b="0"/>
            <a:pathLst>
              <a:path w="1105463" h="176786">
                <a:moveTo>
                  <a:pt x="923721" y="126342"/>
                </a:moveTo>
                <a:lnTo>
                  <a:pt x="869576" y="134675"/>
                </a:lnTo>
                <a:lnTo>
                  <a:pt x="814630" y="136437"/>
                </a:lnTo>
                <a:lnTo>
                  <a:pt x="758716" y="136785"/>
                </a:lnTo>
                <a:lnTo>
                  <a:pt x="702611" y="136854"/>
                </a:lnTo>
                <a:lnTo>
                  <a:pt x="646468" y="136867"/>
                </a:lnTo>
                <a:lnTo>
                  <a:pt x="590318" y="136870"/>
                </a:lnTo>
                <a:lnTo>
                  <a:pt x="534166" y="136870"/>
                </a:lnTo>
                <a:lnTo>
                  <a:pt x="478015" y="136870"/>
                </a:lnTo>
                <a:lnTo>
                  <a:pt x="423032" y="135701"/>
                </a:lnTo>
                <a:lnTo>
                  <a:pt x="360737" y="127805"/>
                </a:lnTo>
                <a:lnTo>
                  <a:pt x="306930" y="125461"/>
                </a:lnTo>
                <a:lnTo>
                  <a:pt x="244885" y="117315"/>
                </a:lnTo>
                <a:lnTo>
                  <a:pt x="189938" y="116110"/>
                </a:lnTo>
                <a:lnTo>
                  <a:pt x="134026" y="115872"/>
                </a:lnTo>
                <a:lnTo>
                  <a:pt x="77920" y="115825"/>
                </a:lnTo>
                <a:lnTo>
                  <a:pt x="68565" y="111142"/>
                </a:lnTo>
                <a:lnTo>
                  <a:pt x="62328" y="103340"/>
                </a:lnTo>
                <a:lnTo>
                  <a:pt x="58170" y="93460"/>
                </a:lnTo>
                <a:lnTo>
                  <a:pt x="56671" y="73123"/>
                </a:lnTo>
                <a:lnTo>
                  <a:pt x="57908" y="62787"/>
                </a:lnTo>
                <a:lnTo>
                  <a:pt x="62243" y="54726"/>
                </a:lnTo>
                <a:lnTo>
                  <a:pt x="76418" y="42650"/>
                </a:lnTo>
                <a:lnTo>
                  <a:pt x="109718" y="34863"/>
                </a:lnTo>
                <a:lnTo>
                  <a:pt x="168353" y="40351"/>
                </a:lnTo>
                <a:lnTo>
                  <a:pt x="222351" y="41766"/>
                </a:lnTo>
                <a:lnTo>
                  <a:pt x="284143" y="43215"/>
                </a:lnTo>
                <a:lnTo>
                  <a:pt x="335691" y="50434"/>
                </a:lnTo>
                <a:lnTo>
                  <a:pt x="362897" y="54001"/>
                </a:lnTo>
                <a:lnTo>
                  <a:pt x="418490" y="69115"/>
                </a:lnTo>
                <a:lnTo>
                  <a:pt x="481325" y="80331"/>
                </a:lnTo>
                <a:lnTo>
                  <a:pt x="534820" y="83458"/>
                </a:lnTo>
                <a:lnTo>
                  <a:pt x="596036" y="84076"/>
                </a:lnTo>
                <a:lnTo>
                  <a:pt x="656049" y="84198"/>
                </a:lnTo>
                <a:lnTo>
                  <a:pt x="712962" y="84222"/>
                </a:lnTo>
                <a:lnTo>
                  <a:pt x="769266" y="84227"/>
                </a:lnTo>
                <a:lnTo>
                  <a:pt x="825448" y="84228"/>
                </a:lnTo>
                <a:lnTo>
                  <a:pt x="881605" y="84228"/>
                </a:lnTo>
                <a:lnTo>
                  <a:pt x="944561" y="92633"/>
                </a:lnTo>
                <a:lnTo>
                  <a:pt x="982018" y="103356"/>
                </a:lnTo>
                <a:lnTo>
                  <a:pt x="1016821" y="127347"/>
                </a:lnTo>
                <a:lnTo>
                  <a:pt x="1032949" y="139657"/>
                </a:lnTo>
                <a:lnTo>
                  <a:pt x="1051815" y="149027"/>
                </a:lnTo>
                <a:lnTo>
                  <a:pt x="1060589" y="149654"/>
                </a:lnTo>
                <a:lnTo>
                  <a:pt x="1076578" y="144112"/>
                </a:lnTo>
                <a:lnTo>
                  <a:pt x="1088363" y="130730"/>
                </a:lnTo>
                <a:lnTo>
                  <a:pt x="1105462" y="93544"/>
                </a:lnTo>
                <a:lnTo>
                  <a:pt x="1104543" y="85759"/>
                </a:lnTo>
                <a:lnTo>
                  <a:pt x="1100421" y="79399"/>
                </a:lnTo>
                <a:lnTo>
                  <a:pt x="1085312" y="69214"/>
                </a:lnTo>
                <a:lnTo>
                  <a:pt x="1050498" y="58072"/>
                </a:lnTo>
                <a:lnTo>
                  <a:pt x="996813" y="53715"/>
                </a:lnTo>
                <a:lnTo>
                  <a:pt x="982978" y="53358"/>
                </a:lnTo>
                <a:lnTo>
                  <a:pt x="972584" y="49610"/>
                </a:lnTo>
                <a:lnTo>
                  <a:pt x="957916" y="36087"/>
                </a:lnTo>
                <a:lnTo>
                  <a:pt x="955876" y="28737"/>
                </a:lnTo>
                <a:lnTo>
                  <a:pt x="956856" y="21498"/>
                </a:lnTo>
                <a:lnTo>
                  <a:pt x="959849" y="14332"/>
                </a:lnTo>
                <a:lnTo>
                  <a:pt x="954825" y="9554"/>
                </a:lnTo>
                <a:lnTo>
                  <a:pt x="916559" y="2831"/>
                </a:lnTo>
                <a:lnTo>
                  <a:pt x="857402" y="559"/>
                </a:lnTo>
                <a:lnTo>
                  <a:pt x="795327" y="110"/>
                </a:lnTo>
                <a:lnTo>
                  <a:pt x="738006" y="22"/>
                </a:lnTo>
                <a:lnTo>
                  <a:pt x="681622" y="4"/>
                </a:lnTo>
                <a:lnTo>
                  <a:pt x="625425" y="1"/>
                </a:lnTo>
                <a:lnTo>
                  <a:pt x="562028" y="0"/>
                </a:lnTo>
                <a:lnTo>
                  <a:pt x="503232" y="0"/>
                </a:lnTo>
                <a:lnTo>
                  <a:pt x="446558" y="0"/>
                </a:lnTo>
                <a:lnTo>
                  <a:pt x="390302" y="0"/>
                </a:lnTo>
                <a:lnTo>
                  <a:pt x="337250" y="3119"/>
                </a:lnTo>
                <a:lnTo>
                  <a:pt x="274659" y="10723"/>
                </a:lnTo>
                <a:lnTo>
                  <a:pt x="218799" y="25054"/>
                </a:lnTo>
                <a:lnTo>
                  <a:pt x="167888" y="30295"/>
                </a:lnTo>
                <a:lnTo>
                  <a:pt x="115891" y="28211"/>
                </a:lnTo>
                <a:lnTo>
                  <a:pt x="65889" y="22470"/>
                </a:lnTo>
                <a:lnTo>
                  <a:pt x="24840" y="27065"/>
                </a:lnTo>
                <a:lnTo>
                  <a:pt x="15631" y="33251"/>
                </a:lnTo>
                <a:lnTo>
                  <a:pt x="9492" y="42054"/>
                </a:lnTo>
                <a:lnTo>
                  <a:pt x="2670" y="64314"/>
                </a:lnTo>
                <a:lnTo>
                  <a:pt x="0" y="101984"/>
                </a:lnTo>
                <a:lnTo>
                  <a:pt x="3520" y="124875"/>
                </a:lnTo>
                <a:lnTo>
                  <a:pt x="8437" y="133553"/>
                </a:lnTo>
                <a:lnTo>
                  <a:pt x="23258" y="146314"/>
                </a:lnTo>
                <a:lnTo>
                  <a:pt x="81878" y="171562"/>
                </a:lnTo>
                <a:lnTo>
                  <a:pt x="118745" y="176785"/>
                </a:lnTo>
                <a:lnTo>
                  <a:pt x="142474" y="171768"/>
                </a:lnTo>
                <a:lnTo>
                  <a:pt x="186726" y="147399"/>
                </a:lnTo>
              </a:path>
            </a:pathLst>
          </a:custGeom>
          <a:ln w="127000" cap="flat" cmpd="sng" algn="ctr">
            <a:solidFill>
              <a:srgbClr val="FCED8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5043150" y="5443233"/>
            <a:ext cx="784246" cy="126343"/>
          </a:xfrm>
          <a:custGeom>
            <a:avLst/>
            <a:gdLst/>
            <a:ahLst/>
            <a:cxnLst/>
            <a:rect l="0" t="0" r="0" b="0"/>
            <a:pathLst>
              <a:path w="784246" h="126343">
                <a:moveTo>
                  <a:pt x="0" y="0"/>
                </a:moveTo>
                <a:lnTo>
                  <a:pt x="58617" y="0"/>
                </a:lnTo>
                <a:lnTo>
                  <a:pt x="112791" y="0"/>
                </a:lnTo>
                <a:lnTo>
                  <a:pt x="168552" y="0"/>
                </a:lnTo>
                <a:lnTo>
                  <a:pt x="224627" y="0"/>
                </a:lnTo>
                <a:lnTo>
                  <a:pt x="280763" y="0"/>
                </a:lnTo>
                <a:lnTo>
                  <a:pt x="336913" y="0"/>
                </a:lnTo>
                <a:lnTo>
                  <a:pt x="393064" y="0"/>
                </a:lnTo>
                <a:lnTo>
                  <a:pt x="456452" y="0"/>
                </a:lnTo>
                <a:lnTo>
                  <a:pt x="515246" y="0"/>
                </a:lnTo>
                <a:lnTo>
                  <a:pt x="571920" y="0"/>
                </a:lnTo>
                <a:lnTo>
                  <a:pt x="628175" y="0"/>
                </a:lnTo>
                <a:lnTo>
                  <a:pt x="684347" y="0"/>
                </a:lnTo>
                <a:lnTo>
                  <a:pt x="740503" y="5589"/>
                </a:lnTo>
                <a:lnTo>
                  <a:pt x="762340" y="14572"/>
                </a:lnTo>
                <a:lnTo>
                  <a:pt x="771440" y="20243"/>
                </a:lnTo>
                <a:lnTo>
                  <a:pt x="777505" y="28703"/>
                </a:lnTo>
                <a:lnTo>
                  <a:pt x="784245" y="50582"/>
                </a:lnTo>
                <a:lnTo>
                  <a:pt x="782451" y="83617"/>
                </a:lnTo>
                <a:lnTo>
                  <a:pt x="777828" y="92010"/>
                </a:lnTo>
                <a:lnTo>
                  <a:pt x="763332" y="104454"/>
                </a:lnTo>
                <a:lnTo>
                  <a:pt x="735440" y="118037"/>
                </a:lnTo>
                <a:lnTo>
                  <a:pt x="677763" y="124702"/>
                </a:lnTo>
                <a:lnTo>
                  <a:pt x="628458" y="125856"/>
                </a:lnTo>
                <a:lnTo>
                  <a:pt x="569283" y="126246"/>
                </a:lnTo>
                <a:lnTo>
                  <a:pt x="512534" y="126323"/>
                </a:lnTo>
                <a:lnTo>
                  <a:pt x="456264" y="126338"/>
                </a:lnTo>
                <a:lnTo>
                  <a:pt x="400089" y="126341"/>
                </a:lnTo>
                <a:lnTo>
                  <a:pt x="343932" y="126342"/>
                </a:lnTo>
                <a:lnTo>
                  <a:pt x="287779" y="126342"/>
                </a:lnTo>
                <a:lnTo>
                  <a:pt x="231627" y="126342"/>
                </a:lnTo>
                <a:lnTo>
                  <a:pt x="175475" y="126342"/>
                </a:lnTo>
                <a:lnTo>
                  <a:pt x="119323" y="126342"/>
                </a:lnTo>
                <a:lnTo>
                  <a:pt x="63171" y="126342"/>
                </a:lnTo>
                <a:lnTo>
                  <a:pt x="36265" y="124002"/>
                </a:lnTo>
                <a:lnTo>
                  <a:pt x="12608" y="115163"/>
                </a:lnTo>
                <a:lnTo>
                  <a:pt x="6066" y="108361"/>
                </a:lnTo>
                <a:lnTo>
                  <a:pt x="2874" y="100317"/>
                </a:lnTo>
                <a:lnTo>
                  <a:pt x="1916" y="91445"/>
                </a:lnTo>
                <a:lnTo>
                  <a:pt x="4787" y="84360"/>
                </a:lnTo>
                <a:lnTo>
                  <a:pt x="17335" y="73368"/>
                </a:lnTo>
                <a:lnTo>
                  <a:pt x="44130" y="60603"/>
                </a:lnTo>
                <a:lnTo>
                  <a:pt x="106475" y="53691"/>
                </a:lnTo>
                <a:lnTo>
                  <a:pt x="161672" y="52849"/>
                </a:lnTo>
                <a:lnTo>
                  <a:pt x="217635" y="52683"/>
                </a:lnTo>
                <a:lnTo>
                  <a:pt x="276870" y="52650"/>
                </a:lnTo>
                <a:lnTo>
                  <a:pt x="338960" y="52644"/>
                </a:lnTo>
                <a:lnTo>
                  <a:pt x="396285" y="52643"/>
                </a:lnTo>
                <a:lnTo>
                  <a:pt x="452668" y="52642"/>
                </a:lnTo>
                <a:lnTo>
                  <a:pt x="508866" y="52642"/>
                </a:lnTo>
                <a:lnTo>
                  <a:pt x="565027" y="52642"/>
                </a:lnTo>
                <a:lnTo>
                  <a:pt x="621181" y="52642"/>
                </a:lnTo>
                <a:lnTo>
                  <a:pt x="677333" y="52642"/>
                </a:lnTo>
                <a:lnTo>
                  <a:pt x="699170" y="46403"/>
                </a:lnTo>
                <a:lnTo>
                  <a:pt x="708269" y="41464"/>
                </a:lnTo>
                <a:lnTo>
                  <a:pt x="713165" y="37001"/>
                </a:lnTo>
                <a:lnTo>
                  <a:pt x="715259" y="32856"/>
                </a:lnTo>
                <a:lnTo>
                  <a:pt x="715938" y="21057"/>
                </a:lnTo>
              </a:path>
            </a:pathLst>
          </a:custGeom>
          <a:ln w="127000" cap="flat" cmpd="sng" algn="ctr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8416801" y="842484"/>
            <a:ext cx="1414396" cy="240140"/>
          </a:xfrm>
          <a:custGeom>
            <a:avLst/>
            <a:gdLst/>
            <a:ahLst/>
            <a:cxnLst/>
            <a:rect l="0" t="0" r="0" b="0"/>
            <a:pathLst>
              <a:path w="1414396" h="240140">
                <a:moveTo>
                  <a:pt x="627178" y="84023"/>
                </a:moveTo>
                <a:lnTo>
                  <a:pt x="685795" y="89612"/>
                </a:lnTo>
                <a:lnTo>
                  <a:pt x="739969" y="93576"/>
                </a:lnTo>
                <a:lnTo>
                  <a:pt x="795731" y="97479"/>
                </a:lnTo>
                <a:lnTo>
                  <a:pt x="851805" y="103579"/>
                </a:lnTo>
                <a:lnTo>
                  <a:pt x="899495" y="104635"/>
                </a:lnTo>
                <a:lnTo>
                  <a:pt x="950670" y="104948"/>
                </a:lnTo>
                <a:lnTo>
                  <a:pt x="1011959" y="105054"/>
                </a:lnTo>
                <a:lnTo>
                  <a:pt x="1069126" y="105075"/>
                </a:lnTo>
                <a:lnTo>
                  <a:pt x="1125477" y="105079"/>
                </a:lnTo>
                <a:lnTo>
                  <a:pt x="1188904" y="105080"/>
                </a:lnTo>
                <a:lnTo>
                  <a:pt x="1247707" y="105080"/>
                </a:lnTo>
                <a:lnTo>
                  <a:pt x="1304383" y="105080"/>
                </a:lnTo>
                <a:lnTo>
                  <a:pt x="1359468" y="103910"/>
                </a:lnTo>
                <a:lnTo>
                  <a:pt x="1383139" y="99491"/>
                </a:lnTo>
                <a:lnTo>
                  <a:pt x="1387346" y="96675"/>
                </a:lnTo>
                <a:lnTo>
                  <a:pt x="1386640" y="93628"/>
                </a:lnTo>
                <a:lnTo>
                  <a:pt x="1376498" y="87122"/>
                </a:lnTo>
                <a:lnTo>
                  <a:pt x="1331438" y="69931"/>
                </a:lnTo>
                <a:lnTo>
                  <a:pt x="1274605" y="64342"/>
                </a:lnTo>
                <a:lnTo>
                  <a:pt x="1217106" y="63238"/>
                </a:lnTo>
                <a:lnTo>
                  <a:pt x="1160688" y="63020"/>
                </a:lnTo>
                <a:lnTo>
                  <a:pt x="1104483" y="62977"/>
                </a:lnTo>
                <a:lnTo>
                  <a:pt x="1048321" y="62968"/>
                </a:lnTo>
                <a:lnTo>
                  <a:pt x="992166" y="62967"/>
                </a:lnTo>
                <a:lnTo>
                  <a:pt x="936014" y="62966"/>
                </a:lnTo>
                <a:lnTo>
                  <a:pt x="879862" y="62966"/>
                </a:lnTo>
                <a:lnTo>
                  <a:pt x="823710" y="62966"/>
                </a:lnTo>
                <a:lnTo>
                  <a:pt x="768728" y="61797"/>
                </a:lnTo>
                <a:lnTo>
                  <a:pt x="716620" y="54633"/>
                </a:lnTo>
                <a:lnTo>
                  <a:pt x="656284" y="52871"/>
                </a:lnTo>
                <a:lnTo>
                  <a:pt x="599306" y="52523"/>
                </a:lnTo>
                <a:lnTo>
                  <a:pt x="542990" y="52455"/>
                </a:lnTo>
                <a:lnTo>
                  <a:pt x="486806" y="52441"/>
                </a:lnTo>
                <a:lnTo>
                  <a:pt x="430648" y="52438"/>
                </a:lnTo>
                <a:lnTo>
                  <a:pt x="374494" y="52438"/>
                </a:lnTo>
                <a:lnTo>
                  <a:pt x="312752" y="52438"/>
                </a:lnTo>
                <a:lnTo>
                  <a:pt x="259873" y="45202"/>
                </a:lnTo>
                <a:lnTo>
                  <a:pt x="197284" y="36754"/>
                </a:lnTo>
                <a:lnTo>
                  <a:pt x="138105" y="32442"/>
                </a:lnTo>
                <a:lnTo>
                  <a:pt x="80142" y="31590"/>
                </a:lnTo>
                <a:lnTo>
                  <a:pt x="54158" y="33814"/>
                </a:lnTo>
                <a:lnTo>
                  <a:pt x="34811" y="42601"/>
                </a:lnTo>
                <a:lnTo>
                  <a:pt x="10765" y="60701"/>
                </a:lnTo>
                <a:lnTo>
                  <a:pt x="2266" y="80287"/>
                </a:lnTo>
                <a:lnTo>
                  <a:pt x="0" y="92061"/>
                </a:lnTo>
                <a:lnTo>
                  <a:pt x="829" y="102250"/>
                </a:lnTo>
                <a:lnTo>
                  <a:pt x="7990" y="119810"/>
                </a:lnTo>
                <a:lnTo>
                  <a:pt x="22090" y="132294"/>
                </a:lnTo>
                <a:lnTo>
                  <a:pt x="59738" y="149840"/>
                </a:lnTo>
                <a:lnTo>
                  <a:pt x="122879" y="156685"/>
                </a:lnTo>
                <a:lnTo>
                  <a:pt x="161121" y="154296"/>
                </a:lnTo>
                <a:lnTo>
                  <a:pt x="224603" y="148130"/>
                </a:lnTo>
                <a:lnTo>
                  <a:pt x="279938" y="147379"/>
                </a:lnTo>
                <a:lnTo>
                  <a:pt x="335929" y="147231"/>
                </a:lnTo>
                <a:lnTo>
                  <a:pt x="392049" y="139966"/>
                </a:lnTo>
                <a:lnTo>
                  <a:pt x="448195" y="137318"/>
                </a:lnTo>
                <a:lnTo>
                  <a:pt x="504346" y="136795"/>
                </a:lnTo>
                <a:lnTo>
                  <a:pt x="560498" y="136691"/>
                </a:lnTo>
                <a:lnTo>
                  <a:pt x="619769" y="136671"/>
                </a:lnTo>
                <a:lnTo>
                  <a:pt x="681866" y="136667"/>
                </a:lnTo>
                <a:lnTo>
                  <a:pt x="740363" y="136666"/>
                </a:lnTo>
                <a:lnTo>
                  <a:pt x="788747" y="136666"/>
                </a:lnTo>
                <a:lnTo>
                  <a:pt x="847610" y="136666"/>
                </a:lnTo>
                <a:lnTo>
                  <a:pt x="904297" y="136666"/>
                </a:lnTo>
                <a:lnTo>
                  <a:pt x="959384" y="137836"/>
                </a:lnTo>
                <a:lnTo>
                  <a:pt x="993111" y="146241"/>
                </a:lnTo>
                <a:lnTo>
                  <a:pt x="1043106" y="180482"/>
                </a:lnTo>
                <a:lnTo>
                  <a:pt x="1105632" y="188146"/>
                </a:lnTo>
                <a:lnTo>
                  <a:pt x="1163361" y="177702"/>
                </a:lnTo>
                <a:lnTo>
                  <a:pt x="1211682" y="170118"/>
                </a:lnTo>
                <a:lnTo>
                  <a:pt x="1265118" y="167450"/>
                </a:lnTo>
                <a:lnTo>
                  <a:pt x="1327082" y="159235"/>
                </a:lnTo>
                <a:lnTo>
                  <a:pt x="1380850" y="156852"/>
                </a:lnTo>
                <a:lnTo>
                  <a:pt x="1404340" y="152266"/>
                </a:lnTo>
                <a:lnTo>
                  <a:pt x="1410838" y="147066"/>
                </a:lnTo>
                <a:lnTo>
                  <a:pt x="1414000" y="140090"/>
                </a:lnTo>
                <a:lnTo>
                  <a:pt x="1414395" y="122980"/>
                </a:lnTo>
                <a:lnTo>
                  <a:pt x="1410671" y="103677"/>
                </a:lnTo>
                <a:lnTo>
                  <a:pt x="1396407" y="78668"/>
                </a:lnTo>
                <a:lnTo>
                  <a:pt x="1377363" y="56440"/>
                </a:lnTo>
                <a:lnTo>
                  <a:pt x="1345724" y="40626"/>
                </a:lnTo>
                <a:lnTo>
                  <a:pt x="1299178" y="25971"/>
                </a:lnTo>
                <a:lnTo>
                  <a:pt x="1239204" y="18744"/>
                </a:lnTo>
                <a:lnTo>
                  <a:pt x="1181950" y="11987"/>
                </a:lnTo>
                <a:lnTo>
                  <a:pt x="1125580" y="10652"/>
                </a:lnTo>
                <a:lnTo>
                  <a:pt x="1069385" y="10389"/>
                </a:lnTo>
                <a:lnTo>
                  <a:pt x="1013225" y="10337"/>
                </a:lnTo>
                <a:lnTo>
                  <a:pt x="957072" y="10326"/>
                </a:lnTo>
                <a:lnTo>
                  <a:pt x="900920" y="10324"/>
                </a:lnTo>
                <a:lnTo>
                  <a:pt x="844767" y="10324"/>
                </a:lnTo>
                <a:lnTo>
                  <a:pt x="786031" y="21777"/>
                </a:lnTo>
                <a:lnTo>
                  <a:pt x="737585" y="29484"/>
                </a:lnTo>
                <a:lnTo>
                  <a:pt x="682955" y="31006"/>
                </a:lnTo>
                <a:lnTo>
                  <a:pt x="627104" y="31307"/>
                </a:lnTo>
                <a:lnTo>
                  <a:pt x="601409" y="29008"/>
                </a:lnTo>
                <a:lnTo>
                  <a:pt x="541213" y="5037"/>
                </a:lnTo>
                <a:lnTo>
                  <a:pt x="489271" y="831"/>
                </a:lnTo>
                <a:lnTo>
                  <a:pt x="433951" y="0"/>
                </a:lnTo>
                <a:lnTo>
                  <a:pt x="379133" y="1005"/>
                </a:lnTo>
                <a:lnTo>
                  <a:pt x="316873" y="14455"/>
                </a:lnTo>
                <a:lnTo>
                  <a:pt x="263070" y="20758"/>
                </a:lnTo>
                <a:lnTo>
                  <a:pt x="229566" y="30053"/>
                </a:lnTo>
                <a:lnTo>
                  <a:pt x="173591" y="58570"/>
                </a:lnTo>
                <a:lnTo>
                  <a:pt x="135288" y="76439"/>
                </a:lnTo>
                <a:lnTo>
                  <a:pt x="127286" y="82477"/>
                </a:lnTo>
                <a:lnTo>
                  <a:pt x="124291" y="88841"/>
                </a:lnTo>
                <a:lnTo>
                  <a:pt x="124634" y="95424"/>
                </a:lnTo>
                <a:lnTo>
                  <a:pt x="127203" y="102152"/>
                </a:lnTo>
                <a:lnTo>
                  <a:pt x="133594" y="106638"/>
                </a:lnTo>
                <a:lnTo>
                  <a:pt x="166116" y="112951"/>
                </a:lnTo>
                <a:lnTo>
                  <a:pt x="225794" y="115084"/>
                </a:lnTo>
                <a:lnTo>
                  <a:pt x="277401" y="109916"/>
                </a:lnTo>
                <a:lnTo>
                  <a:pt x="329796" y="106036"/>
                </a:lnTo>
                <a:lnTo>
                  <a:pt x="385205" y="105269"/>
                </a:lnTo>
                <a:lnTo>
                  <a:pt x="441211" y="105118"/>
                </a:lnTo>
                <a:lnTo>
                  <a:pt x="496164" y="103918"/>
                </a:lnTo>
                <a:lnTo>
                  <a:pt x="558452" y="96016"/>
                </a:lnTo>
                <a:lnTo>
                  <a:pt x="613429" y="96011"/>
                </a:lnTo>
                <a:lnTo>
                  <a:pt x="669349" y="106062"/>
                </a:lnTo>
                <a:lnTo>
                  <a:pt x="725456" y="113723"/>
                </a:lnTo>
                <a:lnTo>
                  <a:pt x="787303" y="123694"/>
                </a:lnTo>
                <a:lnTo>
                  <a:pt x="841692" y="125655"/>
                </a:lnTo>
                <a:lnTo>
                  <a:pt x="863287" y="132162"/>
                </a:lnTo>
                <a:lnTo>
                  <a:pt x="896215" y="155403"/>
                </a:lnTo>
                <a:lnTo>
                  <a:pt x="912524" y="181212"/>
                </a:lnTo>
                <a:lnTo>
                  <a:pt x="924765" y="211086"/>
                </a:lnTo>
                <a:lnTo>
                  <a:pt x="938424" y="225503"/>
                </a:lnTo>
                <a:lnTo>
                  <a:pt x="946979" y="230986"/>
                </a:lnTo>
                <a:lnTo>
                  <a:pt x="981377" y="238702"/>
                </a:lnTo>
                <a:lnTo>
                  <a:pt x="1031412" y="240139"/>
                </a:lnTo>
                <a:lnTo>
                  <a:pt x="1058846" y="231422"/>
                </a:lnTo>
              </a:path>
            </a:pathLst>
          </a:custGeom>
          <a:ln w="127000" cap="flat" cmpd="sng" algn="ctr">
            <a:solidFill>
              <a:srgbClr val="05924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8221037" y="1947772"/>
            <a:ext cx="861744" cy="178944"/>
            <a:chOff x="8221037" y="1947772"/>
            <a:chExt cx="861744" cy="178944"/>
          </a:xfrm>
        </p:grpSpPr>
        <p:sp>
          <p:nvSpPr>
            <p:cNvPr id="7" name="Freeform 6"/>
            <p:cNvSpPr/>
            <p:nvPr/>
          </p:nvSpPr>
          <p:spPr>
            <a:xfrm>
              <a:off x="8243813" y="1989886"/>
              <a:ext cx="838968" cy="136830"/>
            </a:xfrm>
            <a:custGeom>
              <a:avLst/>
              <a:gdLst/>
              <a:ahLst/>
              <a:cxnLst/>
              <a:rect l="0" t="0" r="0" b="0"/>
              <a:pathLst>
                <a:path w="838968" h="136830">
                  <a:moveTo>
                    <a:pt x="0" y="94756"/>
                  </a:moveTo>
                  <a:lnTo>
                    <a:pt x="58618" y="94756"/>
                  </a:lnTo>
                  <a:lnTo>
                    <a:pt x="112791" y="94756"/>
                  </a:lnTo>
                  <a:lnTo>
                    <a:pt x="168552" y="94756"/>
                  </a:lnTo>
                  <a:lnTo>
                    <a:pt x="224628" y="94756"/>
                  </a:lnTo>
                  <a:lnTo>
                    <a:pt x="280764" y="94756"/>
                  </a:lnTo>
                  <a:lnTo>
                    <a:pt x="333793" y="97876"/>
                  </a:lnTo>
                  <a:lnTo>
                    <a:pt x="395210" y="106649"/>
                  </a:lnTo>
                  <a:lnTo>
                    <a:pt x="454545" y="131540"/>
                  </a:lnTo>
                  <a:lnTo>
                    <a:pt x="506421" y="135817"/>
                  </a:lnTo>
                  <a:lnTo>
                    <a:pt x="561728" y="136662"/>
                  </a:lnTo>
                  <a:lnTo>
                    <a:pt x="617713" y="136829"/>
                  </a:lnTo>
                  <a:lnTo>
                    <a:pt x="670713" y="133742"/>
                  </a:lnTo>
                  <a:lnTo>
                    <a:pt x="726057" y="118911"/>
                  </a:lnTo>
                  <a:lnTo>
                    <a:pt x="779055" y="101721"/>
                  </a:lnTo>
                  <a:lnTo>
                    <a:pt x="810679" y="91230"/>
                  </a:lnTo>
                  <a:lnTo>
                    <a:pt x="825506" y="77981"/>
                  </a:lnTo>
                  <a:lnTo>
                    <a:pt x="831097" y="69535"/>
                  </a:lnTo>
                  <a:lnTo>
                    <a:pt x="838967" y="35290"/>
                  </a:lnTo>
                  <a:lnTo>
                    <a:pt x="836562" y="25866"/>
                  </a:lnTo>
                  <a:lnTo>
                    <a:pt x="831449" y="18414"/>
                  </a:lnTo>
                  <a:lnTo>
                    <a:pt x="824531" y="12276"/>
                  </a:lnTo>
                  <a:lnTo>
                    <a:pt x="804365" y="5456"/>
                  </a:lnTo>
                  <a:lnTo>
                    <a:pt x="753292" y="1077"/>
                  </a:lnTo>
                  <a:lnTo>
                    <a:pt x="698144" y="213"/>
                  </a:lnTo>
                  <a:lnTo>
                    <a:pt x="642190" y="42"/>
                  </a:lnTo>
                  <a:lnTo>
                    <a:pt x="586077" y="8"/>
                  </a:lnTo>
                  <a:lnTo>
                    <a:pt x="529933" y="1"/>
                  </a:lnTo>
                  <a:lnTo>
                    <a:pt x="473782" y="0"/>
                  </a:lnTo>
                  <a:lnTo>
                    <a:pt x="417631" y="0"/>
                  </a:lnTo>
                  <a:lnTo>
                    <a:pt x="369927" y="0"/>
                  </a:lnTo>
                  <a:lnTo>
                    <a:pt x="318748" y="0"/>
                  </a:lnTo>
                  <a:lnTo>
                    <a:pt x="264694" y="7235"/>
                  </a:lnTo>
                  <a:lnTo>
                    <a:pt x="210170" y="9877"/>
                  </a:lnTo>
                  <a:lnTo>
                    <a:pt x="148749" y="10400"/>
                  </a:lnTo>
                  <a:lnTo>
                    <a:pt x="88698" y="10503"/>
                  </a:lnTo>
                  <a:lnTo>
                    <a:pt x="34895" y="13643"/>
                  </a:lnTo>
                  <a:lnTo>
                    <a:pt x="23263" y="16114"/>
                  </a:lnTo>
                  <a:lnTo>
                    <a:pt x="15509" y="22441"/>
                  </a:lnTo>
                  <a:lnTo>
                    <a:pt x="6893" y="41949"/>
                  </a:lnTo>
                  <a:lnTo>
                    <a:pt x="6936" y="51363"/>
                  </a:lnTo>
                  <a:lnTo>
                    <a:pt x="13221" y="68061"/>
                  </a:lnTo>
                  <a:lnTo>
                    <a:pt x="20512" y="73450"/>
                  </a:lnTo>
                  <a:lnTo>
                    <a:pt x="41092" y="79438"/>
                  </a:lnTo>
                  <a:lnTo>
                    <a:pt x="91261" y="82112"/>
                  </a:lnTo>
                  <a:lnTo>
                    <a:pt x="152528" y="75038"/>
                  </a:lnTo>
                  <a:lnTo>
                    <a:pt x="208550" y="73964"/>
                  </a:lnTo>
                  <a:lnTo>
                    <a:pt x="271609" y="73751"/>
                  </a:lnTo>
                  <a:lnTo>
                    <a:pt x="329472" y="73709"/>
                  </a:lnTo>
                  <a:lnTo>
                    <a:pt x="385961" y="73701"/>
                  </a:lnTo>
                  <a:lnTo>
                    <a:pt x="442181" y="73700"/>
                  </a:lnTo>
                  <a:lnTo>
                    <a:pt x="498346" y="73699"/>
                  </a:lnTo>
                  <a:lnTo>
                    <a:pt x="554501" y="73699"/>
                  </a:lnTo>
                  <a:lnTo>
                    <a:pt x="610653" y="73699"/>
                  </a:lnTo>
                  <a:lnTo>
                    <a:pt x="666805" y="73699"/>
                  </a:lnTo>
                  <a:lnTo>
                    <a:pt x="722957" y="73699"/>
                  </a:lnTo>
                  <a:lnTo>
                    <a:pt x="769750" y="73699"/>
                  </a:lnTo>
                  <a:lnTo>
                    <a:pt x="789637" y="73699"/>
                  </a:lnTo>
                </a:path>
              </a:pathLst>
            </a:custGeom>
            <a:ln w="127000" cap="flat" cmpd="sng" algn="ctr">
              <a:solidFill>
                <a:srgbClr val="3982F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221037" y="1947772"/>
              <a:ext cx="128062" cy="126343"/>
            </a:xfrm>
            <a:custGeom>
              <a:avLst/>
              <a:gdLst/>
              <a:ahLst/>
              <a:cxnLst/>
              <a:rect l="0" t="0" r="0" b="0"/>
              <a:pathLst>
                <a:path w="128062" h="126343">
                  <a:moveTo>
                    <a:pt x="128061" y="0"/>
                  </a:moveTo>
                  <a:lnTo>
                    <a:pt x="85369" y="3119"/>
                  </a:lnTo>
                  <a:lnTo>
                    <a:pt x="34399" y="19128"/>
                  </a:lnTo>
                  <a:lnTo>
                    <a:pt x="17803" y="30338"/>
                  </a:lnTo>
                  <a:lnTo>
                    <a:pt x="5748" y="46239"/>
                  </a:lnTo>
                  <a:lnTo>
                    <a:pt x="896" y="55392"/>
                  </a:lnTo>
                  <a:lnTo>
                    <a:pt x="0" y="63834"/>
                  </a:lnTo>
                  <a:lnTo>
                    <a:pt x="5245" y="79453"/>
                  </a:lnTo>
                  <a:lnTo>
                    <a:pt x="21351" y="101400"/>
                  </a:lnTo>
                  <a:lnTo>
                    <a:pt x="54362" y="126342"/>
                  </a:lnTo>
                </a:path>
              </a:pathLst>
            </a:custGeom>
            <a:ln w="127000" cap="flat" cmpd="sng" algn="ctr">
              <a:solidFill>
                <a:srgbClr val="3982F9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33855" y="244871"/>
            <a:ext cx="2248787" cy="521570"/>
            <a:chOff x="433855" y="244871"/>
            <a:chExt cx="2248787" cy="521570"/>
          </a:xfrm>
        </p:grpSpPr>
        <p:sp>
          <p:nvSpPr>
            <p:cNvPr id="10" name="Freeform 9"/>
            <p:cNvSpPr/>
            <p:nvPr/>
          </p:nvSpPr>
          <p:spPr>
            <a:xfrm>
              <a:off x="433855" y="244871"/>
              <a:ext cx="228914" cy="502653"/>
            </a:xfrm>
            <a:custGeom>
              <a:avLst/>
              <a:gdLst/>
              <a:ahLst/>
              <a:cxnLst/>
              <a:rect l="0" t="0" r="0" b="0"/>
              <a:pathLst>
                <a:path w="228914" h="502653">
                  <a:moveTo>
                    <a:pt x="7815" y="502652"/>
                  </a:moveTo>
                  <a:lnTo>
                    <a:pt x="4948" y="493784"/>
                  </a:lnTo>
                  <a:lnTo>
                    <a:pt x="2806" y="484797"/>
                  </a:lnTo>
                  <a:lnTo>
                    <a:pt x="1208" y="474806"/>
                  </a:lnTo>
                  <a:lnTo>
                    <a:pt x="200" y="463998"/>
                  </a:lnTo>
                  <a:lnTo>
                    <a:pt x="0" y="452835"/>
                  </a:lnTo>
                  <a:lnTo>
                    <a:pt x="651" y="441625"/>
                  </a:lnTo>
                  <a:lnTo>
                    <a:pt x="1889" y="430340"/>
                  </a:lnTo>
                  <a:lnTo>
                    <a:pt x="3253" y="418707"/>
                  </a:lnTo>
                  <a:lnTo>
                    <a:pt x="4467" y="406584"/>
                  </a:lnTo>
                  <a:lnTo>
                    <a:pt x="5602" y="393816"/>
                  </a:lnTo>
                  <a:lnTo>
                    <a:pt x="6970" y="380173"/>
                  </a:lnTo>
                  <a:lnTo>
                    <a:pt x="8742" y="365619"/>
                  </a:lnTo>
                  <a:lnTo>
                    <a:pt x="10933" y="350267"/>
                  </a:lnTo>
                  <a:lnTo>
                    <a:pt x="13482" y="334283"/>
                  </a:lnTo>
                  <a:lnTo>
                    <a:pt x="16307" y="317828"/>
                  </a:lnTo>
                  <a:lnTo>
                    <a:pt x="19171" y="301033"/>
                  </a:lnTo>
                  <a:lnTo>
                    <a:pt x="21706" y="284000"/>
                  </a:lnTo>
                  <a:lnTo>
                    <a:pt x="23741" y="266801"/>
                  </a:lnTo>
                  <a:lnTo>
                    <a:pt x="25275" y="249489"/>
                  </a:lnTo>
                  <a:lnTo>
                    <a:pt x="26386" y="232100"/>
                  </a:lnTo>
                  <a:lnTo>
                    <a:pt x="27176" y="214658"/>
                  </a:lnTo>
                  <a:lnTo>
                    <a:pt x="27895" y="197182"/>
                  </a:lnTo>
                  <a:lnTo>
                    <a:pt x="28917" y="179682"/>
                  </a:lnTo>
                  <a:lnTo>
                    <a:pt x="30426" y="162171"/>
                  </a:lnTo>
                  <a:lnTo>
                    <a:pt x="32424" y="144818"/>
                  </a:lnTo>
                  <a:lnTo>
                    <a:pt x="34837" y="127933"/>
                  </a:lnTo>
                  <a:lnTo>
                    <a:pt x="37566" y="111648"/>
                  </a:lnTo>
                  <a:lnTo>
                    <a:pt x="40364" y="95932"/>
                  </a:lnTo>
                  <a:lnTo>
                    <a:pt x="42855" y="80685"/>
                  </a:lnTo>
                  <a:lnTo>
                    <a:pt x="44864" y="65801"/>
                  </a:lnTo>
                  <a:lnTo>
                    <a:pt x="46551" y="51347"/>
                  </a:lnTo>
                  <a:lnTo>
                    <a:pt x="48297" y="37553"/>
                  </a:lnTo>
                  <a:lnTo>
                    <a:pt x="50331" y="24517"/>
                  </a:lnTo>
                  <a:lnTo>
                    <a:pt x="52891" y="12989"/>
                  </a:lnTo>
                  <a:lnTo>
                    <a:pt x="57016" y="4585"/>
                  </a:lnTo>
                  <a:lnTo>
                    <a:pt x="62853" y="285"/>
                  </a:lnTo>
                  <a:lnTo>
                    <a:pt x="68707" y="0"/>
                  </a:lnTo>
                  <a:lnTo>
                    <a:pt x="74019" y="2937"/>
                  </a:lnTo>
                  <a:lnTo>
                    <a:pt x="78807" y="8403"/>
                  </a:lnTo>
                  <a:lnTo>
                    <a:pt x="83197" y="16008"/>
                  </a:lnTo>
                  <a:lnTo>
                    <a:pt x="87310" y="25375"/>
                  </a:lnTo>
                  <a:lnTo>
                    <a:pt x="91397" y="36270"/>
                  </a:lnTo>
                  <a:lnTo>
                    <a:pt x="95827" y="48646"/>
                  </a:lnTo>
                  <a:lnTo>
                    <a:pt x="100768" y="62352"/>
                  </a:lnTo>
                  <a:lnTo>
                    <a:pt x="106052" y="77304"/>
                  </a:lnTo>
                  <a:lnTo>
                    <a:pt x="111292" y="93552"/>
                  </a:lnTo>
                  <a:lnTo>
                    <a:pt x="116259" y="110990"/>
                  </a:lnTo>
                  <a:lnTo>
                    <a:pt x="120898" y="128920"/>
                  </a:lnTo>
                  <a:lnTo>
                    <a:pt x="125239" y="146191"/>
                  </a:lnTo>
                  <a:lnTo>
                    <a:pt x="129343" y="162209"/>
                  </a:lnTo>
                  <a:lnTo>
                    <a:pt x="133269" y="176912"/>
                  </a:lnTo>
                  <a:lnTo>
                    <a:pt x="137065" y="190482"/>
                  </a:lnTo>
                  <a:lnTo>
                    <a:pt x="140770" y="203166"/>
                  </a:lnTo>
                  <a:lnTo>
                    <a:pt x="144413" y="215196"/>
                  </a:lnTo>
                  <a:lnTo>
                    <a:pt x="148012" y="226756"/>
                  </a:lnTo>
                  <a:lnTo>
                    <a:pt x="151587" y="237997"/>
                  </a:lnTo>
                  <a:lnTo>
                    <a:pt x="155309" y="249348"/>
                  </a:lnTo>
                  <a:lnTo>
                    <a:pt x="159494" y="261494"/>
                  </a:lnTo>
                  <a:lnTo>
                    <a:pt x="164271" y="274736"/>
                  </a:lnTo>
                  <a:lnTo>
                    <a:pt x="169445" y="288715"/>
                  </a:lnTo>
                  <a:lnTo>
                    <a:pt x="174611" y="302637"/>
                  </a:lnTo>
                  <a:lnTo>
                    <a:pt x="179529" y="316045"/>
                  </a:lnTo>
                  <a:lnTo>
                    <a:pt x="184135" y="329148"/>
                  </a:lnTo>
                  <a:lnTo>
                    <a:pt x="188454" y="342618"/>
                  </a:lnTo>
                  <a:lnTo>
                    <a:pt x="192544" y="356820"/>
                  </a:lnTo>
                  <a:lnTo>
                    <a:pt x="196459" y="371476"/>
                  </a:lnTo>
                  <a:lnTo>
                    <a:pt x="200249" y="385869"/>
                  </a:lnTo>
                  <a:lnTo>
                    <a:pt x="203950" y="399591"/>
                  </a:lnTo>
                  <a:lnTo>
                    <a:pt x="207590" y="412568"/>
                  </a:lnTo>
                  <a:lnTo>
                    <a:pt x="211187" y="424891"/>
                  </a:lnTo>
                  <a:lnTo>
                    <a:pt x="214751" y="436677"/>
                  </a:lnTo>
                  <a:lnTo>
                    <a:pt x="218140" y="447413"/>
                  </a:lnTo>
                  <a:lnTo>
                    <a:pt x="221395" y="456897"/>
                  </a:lnTo>
                  <a:lnTo>
                    <a:pt x="224805" y="464847"/>
                  </a:lnTo>
                  <a:lnTo>
                    <a:pt x="228913" y="471066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2198" y="589595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49060" y="7662"/>
                  </a:lnTo>
                  <a:lnTo>
                    <a:pt x="140073" y="5520"/>
                  </a:lnTo>
                  <a:lnTo>
                    <a:pt x="130077" y="3917"/>
                  </a:lnTo>
                  <a:lnTo>
                    <a:pt x="119097" y="2737"/>
                  </a:lnTo>
                  <a:lnTo>
                    <a:pt x="107285" y="1888"/>
                  </a:lnTo>
                  <a:lnTo>
                    <a:pt x="94827" y="1290"/>
                  </a:lnTo>
                  <a:lnTo>
                    <a:pt x="81889" y="876"/>
                  </a:lnTo>
                  <a:lnTo>
                    <a:pt x="68608" y="592"/>
                  </a:lnTo>
                  <a:lnTo>
                    <a:pt x="55105" y="399"/>
                  </a:lnTo>
                  <a:lnTo>
                    <a:pt x="42060" y="268"/>
                  </a:lnTo>
                  <a:lnTo>
                    <a:pt x="29435" y="165"/>
                  </a:lnTo>
                  <a:lnTo>
                    <a:pt x="16122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46996" y="336911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0" y="43083"/>
                  </a:lnTo>
                  <a:lnTo>
                    <a:pt x="3687" y="58457"/>
                  </a:lnTo>
                  <a:lnTo>
                    <a:pt x="5355" y="74931"/>
                  </a:lnTo>
                  <a:lnTo>
                    <a:pt x="6768" y="92504"/>
                  </a:lnTo>
                  <a:lnTo>
                    <a:pt x="7866" y="111019"/>
                  </a:lnTo>
                  <a:lnTo>
                    <a:pt x="8677" y="130272"/>
                  </a:lnTo>
                  <a:lnTo>
                    <a:pt x="9261" y="150068"/>
                  </a:lnTo>
                  <a:lnTo>
                    <a:pt x="9839" y="170087"/>
                  </a:lnTo>
                  <a:lnTo>
                    <a:pt x="10767" y="189906"/>
                  </a:lnTo>
                  <a:lnTo>
                    <a:pt x="12212" y="209305"/>
                  </a:lnTo>
                  <a:lnTo>
                    <a:pt x="14167" y="228094"/>
                  </a:lnTo>
                  <a:lnTo>
                    <a:pt x="16551" y="246025"/>
                  </a:lnTo>
                  <a:lnTo>
                    <a:pt x="19262" y="263051"/>
                  </a:lnTo>
                  <a:lnTo>
                    <a:pt x="22047" y="279283"/>
                  </a:lnTo>
                  <a:lnTo>
                    <a:pt x="24530" y="294884"/>
                  </a:lnTo>
                  <a:lnTo>
                    <a:pt x="26528" y="310006"/>
                  </a:lnTo>
                  <a:lnTo>
                    <a:pt x="28041" y="324559"/>
                  </a:lnTo>
                  <a:lnTo>
                    <a:pt x="29303" y="339859"/>
                  </a:lnTo>
                  <a:lnTo>
                    <a:pt x="30421" y="359488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14948" y="421139"/>
              <a:ext cx="174205" cy="305328"/>
            </a:xfrm>
            <a:custGeom>
              <a:avLst/>
              <a:gdLst/>
              <a:ahLst/>
              <a:cxnLst/>
              <a:rect l="0" t="0" r="0" b="0"/>
              <a:pathLst>
                <a:path w="174205" h="305328">
                  <a:moveTo>
                    <a:pt x="89976" y="0"/>
                  </a:moveTo>
                  <a:lnTo>
                    <a:pt x="84108" y="8869"/>
                  </a:lnTo>
                  <a:lnTo>
                    <a:pt x="78544" y="17856"/>
                  </a:lnTo>
                  <a:lnTo>
                    <a:pt x="72745" y="27842"/>
                  </a:lnTo>
                  <a:lnTo>
                    <a:pt x="66664" y="38477"/>
                  </a:lnTo>
                  <a:lnTo>
                    <a:pt x="60334" y="48992"/>
                  </a:lnTo>
                  <a:lnTo>
                    <a:pt x="53806" y="58944"/>
                  </a:lnTo>
                  <a:lnTo>
                    <a:pt x="47130" y="68230"/>
                  </a:lnTo>
                  <a:lnTo>
                    <a:pt x="40348" y="76918"/>
                  </a:lnTo>
                  <a:lnTo>
                    <a:pt x="33490" y="85128"/>
                  </a:lnTo>
                  <a:lnTo>
                    <a:pt x="26580" y="92979"/>
                  </a:lnTo>
                  <a:lnTo>
                    <a:pt x="19635" y="100572"/>
                  </a:lnTo>
                  <a:lnTo>
                    <a:pt x="12684" y="107988"/>
                  </a:lnTo>
                  <a:lnTo>
                    <a:pt x="6390" y="115446"/>
                  </a:lnTo>
                  <a:lnTo>
                    <a:pt x="1987" y="123293"/>
                  </a:lnTo>
                  <a:lnTo>
                    <a:pt x="0" y="131686"/>
                  </a:lnTo>
                  <a:lnTo>
                    <a:pt x="466" y="140612"/>
                  </a:lnTo>
                  <a:lnTo>
                    <a:pt x="3288" y="149981"/>
                  </a:lnTo>
                  <a:lnTo>
                    <a:pt x="8146" y="159693"/>
                  </a:lnTo>
                  <a:lnTo>
                    <a:pt x="14456" y="169654"/>
                  </a:lnTo>
                  <a:lnTo>
                    <a:pt x="21505" y="179794"/>
                  </a:lnTo>
                  <a:lnTo>
                    <a:pt x="28832" y="190058"/>
                  </a:lnTo>
                  <a:lnTo>
                    <a:pt x="36372" y="200408"/>
                  </a:lnTo>
                  <a:lnTo>
                    <a:pt x="44346" y="210815"/>
                  </a:lnTo>
                  <a:lnTo>
                    <a:pt x="52855" y="221258"/>
                  </a:lnTo>
                  <a:lnTo>
                    <a:pt x="61706" y="231560"/>
                  </a:lnTo>
                  <a:lnTo>
                    <a:pt x="70502" y="241403"/>
                  </a:lnTo>
                  <a:lnTo>
                    <a:pt x="79013" y="250654"/>
                  </a:lnTo>
                  <a:lnTo>
                    <a:pt x="87188" y="259341"/>
                  </a:lnTo>
                  <a:lnTo>
                    <a:pt x="95057" y="267562"/>
                  </a:lnTo>
                  <a:lnTo>
                    <a:pt x="102692" y="275418"/>
                  </a:lnTo>
                  <a:lnTo>
                    <a:pt x="110481" y="282678"/>
                  </a:lnTo>
                  <a:lnTo>
                    <a:pt x="119090" y="288802"/>
                  </a:lnTo>
                  <a:lnTo>
                    <a:pt x="128797" y="293588"/>
                  </a:lnTo>
                  <a:lnTo>
                    <a:pt x="138953" y="297148"/>
                  </a:lnTo>
                  <a:lnTo>
                    <a:pt x="149163" y="300089"/>
                  </a:lnTo>
                  <a:lnTo>
                    <a:pt x="160327" y="302668"/>
                  </a:lnTo>
                  <a:lnTo>
                    <a:pt x="174204" y="305327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31266" y="55801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5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47121" y="389554"/>
              <a:ext cx="196544" cy="376887"/>
            </a:xfrm>
            <a:custGeom>
              <a:avLst/>
              <a:gdLst/>
              <a:ahLst/>
              <a:cxnLst/>
              <a:rect l="0" t="0" r="0" b="0"/>
              <a:pathLst>
                <a:path w="196544" h="376887">
                  <a:moveTo>
                    <a:pt x="157927" y="0"/>
                  </a:moveTo>
                  <a:lnTo>
                    <a:pt x="155128" y="8868"/>
                  </a:lnTo>
                  <a:lnTo>
                    <a:pt x="153626" y="17855"/>
                  </a:lnTo>
                  <a:lnTo>
                    <a:pt x="153315" y="27860"/>
                  </a:lnTo>
                  <a:lnTo>
                    <a:pt x="153821" y="39186"/>
                  </a:lnTo>
                  <a:lnTo>
                    <a:pt x="154640" y="52294"/>
                  </a:lnTo>
                  <a:lnTo>
                    <a:pt x="155461" y="67245"/>
                  </a:lnTo>
                  <a:lnTo>
                    <a:pt x="156317" y="83315"/>
                  </a:lnTo>
                  <a:lnTo>
                    <a:pt x="157492" y="99244"/>
                  </a:lnTo>
                  <a:lnTo>
                    <a:pt x="159132" y="114328"/>
                  </a:lnTo>
                  <a:lnTo>
                    <a:pt x="161232" y="128722"/>
                  </a:lnTo>
                  <a:lnTo>
                    <a:pt x="163720" y="143140"/>
                  </a:lnTo>
                  <a:lnTo>
                    <a:pt x="166508" y="158016"/>
                  </a:lnTo>
                  <a:lnTo>
                    <a:pt x="169516" y="173145"/>
                  </a:lnTo>
                  <a:lnTo>
                    <a:pt x="172682" y="187863"/>
                  </a:lnTo>
                  <a:lnTo>
                    <a:pt x="175957" y="201811"/>
                  </a:lnTo>
                  <a:lnTo>
                    <a:pt x="179308" y="215112"/>
                  </a:lnTo>
                  <a:lnTo>
                    <a:pt x="182711" y="228184"/>
                  </a:lnTo>
                  <a:lnTo>
                    <a:pt x="186144" y="241310"/>
                  </a:lnTo>
                  <a:lnTo>
                    <a:pt x="189432" y="254600"/>
                  </a:lnTo>
                  <a:lnTo>
                    <a:pt x="192261" y="268069"/>
                  </a:lnTo>
                  <a:lnTo>
                    <a:pt x="194491" y="281688"/>
                  </a:lnTo>
                  <a:lnTo>
                    <a:pt x="195988" y="295259"/>
                  </a:lnTo>
                  <a:lnTo>
                    <a:pt x="196543" y="308444"/>
                  </a:lnTo>
                  <a:lnTo>
                    <a:pt x="196133" y="321084"/>
                  </a:lnTo>
                  <a:lnTo>
                    <a:pt x="194721" y="333028"/>
                  </a:lnTo>
                  <a:lnTo>
                    <a:pt x="192178" y="344056"/>
                  </a:lnTo>
                  <a:lnTo>
                    <a:pt x="188534" y="354127"/>
                  </a:lnTo>
                  <a:lnTo>
                    <a:pt x="183629" y="362873"/>
                  </a:lnTo>
                  <a:lnTo>
                    <a:pt x="177056" y="369546"/>
                  </a:lnTo>
                  <a:lnTo>
                    <a:pt x="168748" y="373921"/>
                  </a:lnTo>
                  <a:lnTo>
                    <a:pt x="159084" y="376232"/>
                  </a:lnTo>
                  <a:lnTo>
                    <a:pt x="148688" y="376886"/>
                  </a:lnTo>
                  <a:lnTo>
                    <a:pt x="137996" y="376288"/>
                  </a:lnTo>
                  <a:lnTo>
                    <a:pt x="127225" y="374619"/>
                  </a:lnTo>
                  <a:lnTo>
                    <a:pt x="116468" y="371838"/>
                  </a:lnTo>
                  <a:lnTo>
                    <a:pt x="105754" y="368010"/>
                  </a:lnTo>
                  <a:lnTo>
                    <a:pt x="95085" y="363306"/>
                  </a:lnTo>
                  <a:lnTo>
                    <a:pt x="84455" y="357925"/>
                  </a:lnTo>
                  <a:lnTo>
                    <a:pt x="73854" y="352045"/>
                  </a:lnTo>
                  <a:lnTo>
                    <a:pt x="63276" y="345808"/>
                  </a:lnTo>
                  <a:lnTo>
                    <a:pt x="52714" y="339322"/>
                  </a:lnTo>
                  <a:lnTo>
                    <a:pt x="42175" y="332673"/>
                  </a:lnTo>
                  <a:lnTo>
                    <a:pt x="32113" y="326219"/>
                  </a:lnTo>
                  <a:lnTo>
                    <a:pt x="22426" y="319960"/>
                  </a:lnTo>
                  <a:lnTo>
                    <a:pt x="12263" y="31334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36592" y="347440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0"/>
                  </a:moveTo>
                  <a:lnTo>
                    <a:pt x="343367" y="0"/>
                  </a:lnTo>
                  <a:lnTo>
                    <a:pt x="330096" y="0"/>
                  </a:lnTo>
                  <a:lnTo>
                    <a:pt x="316890" y="0"/>
                  </a:lnTo>
                  <a:lnTo>
                    <a:pt x="303376" y="0"/>
                  </a:lnTo>
                  <a:lnTo>
                    <a:pt x="289219" y="0"/>
                  </a:lnTo>
                  <a:lnTo>
                    <a:pt x="274308" y="0"/>
                  </a:lnTo>
                  <a:lnTo>
                    <a:pt x="258543" y="0"/>
                  </a:lnTo>
                  <a:lnTo>
                    <a:pt x="241749" y="0"/>
                  </a:lnTo>
                  <a:lnTo>
                    <a:pt x="223936" y="0"/>
                  </a:lnTo>
                  <a:lnTo>
                    <a:pt x="205415" y="0"/>
                  </a:lnTo>
                  <a:lnTo>
                    <a:pt x="186684" y="0"/>
                  </a:lnTo>
                  <a:lnTo>
                    <a:pt x="168054" y="4"/>
                  </a:lnTo>
                  <a:lnTo>
                    <a:pt x="149799" y="177"/>
                  </a:lnTo>
                  <a:lnTo>
                    <a:pt x="132236" y="826"/>
                  </a:lnTo>
                  <a:lnTo>
                    <a:pt x="115460" y="2074"/>
                  </a:lnTo>
                  <a:lnTo>
                    <a:pt x="99398" y="3727"/>
                  </a:lnTo>
                  <a:lnTo>
                    <a:pt x="83910" y="5375"/>
                  </a:lnTo>
                  <a:lnTo>
                    <a:pt x="68870" y="6778"/>
                  </a:lnTo>
                  <a:lnTo>
                    <a:pt x="54570" y="7873"/>
                  </a:lnTo>
                  <a:lnTo>
                    <a:pt x="40212" y="8801"/>
                  </a:lnTo>
                  <a:lnTo>
                    <a:pt x="23414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18236" y="547481"/>
              <a:ext cx="156150" cy="169122"/>
            </a:xfrm>
            <a:custGeom>
              <a:avLst/>
              <a:gdLst/>
              <a:ahLst/>
              <a:cxnLst/>
              <a:rect l="0" t="0" r="0" b="0"/>
              <a:pathLst>
                <a:path w="156150" h="169122">
                  <a:moveTo>
                    <a:pt x="34211" y="21057"/>
                  </a:moveTo>
                  <a:lnTo>
                    <a:pt x="28411" y="26992"/>
                  </a:lnTo>
                  <a:lnTo>
                    <a:pt x="23486" y="33197"/>
                  </a:lnTo>
                  <a:lnTo>
                    <a:pt x="18984" y="40292"/>
                  </a:lnTo>
                  <a:lnTo>
                    <a:pt x="14763" y="48233"/>
                  </a:lnTo>
                  <a:lnTo>
                    <a:pt x="10749" y="56879"/>
                  </a:lnTo>
                  <a:lnTo>
                    <a:pt x="6897" y="66078"/>
                  </a:lnTo>
                  <a:lnTo>
                    <a:pt x="3490" y="75851"/>
                  </a:lnTo>
                  <a:lnTo>
                    <a:pt x="1111" y="86389"/>
                  </a:lnTo>
                  <a:lnTo>
                    <a:pt x="0" y="97726"/>
                  </a:lnTo>
                  <a:lnTo>
                    <a:pt x="239" y="109439"/>
                  </a:lnTo>
                  <a:lnTo>
                    <a:pt x="1919" y="120768"/>
                  </a:lnTo>
                  <a:lnTo>
                    <a:pt x="4945" y="131308"/>
                  </a:lnTo>
                  <a:lnTo>
                    <a:pt x="9248" y="140841"/>
                  </a:lnTo>
                  <a:lnTo>
                    <a:pt x="14877" y="149173"/>
                  </a:lnTo>
                  <a:lnTo>
                    <a:pt x="21734" y="156320"/>
                  </a:lnTo>
                  <a:lnTo>
                    <a:pt x="29608" y="162137"/>
                  </a:lnTo>
                  <a:lnTo>
                    <a:pt x="38263" y="166230"/>
                  </a:lnTo>
                  <a:lnTo>
                    <a:pt x="47487" y="168536"/>
                  </a:lnTo>
                  <a:lnTo>
                    <a:pt x="56950" y="169121"/>
                  </a:lnTo>
                  <a:lnTo>
                    <a:pt x="66223" y="168002"/>
                  </a:lnTo>
                  <a:lnTo>
                    <a:pt x="75087" y="165362"/>
                  </a:lnTo>
                  <a:lnTo>
                    <a:pt x="83512" y="161489"/>
                  </a:lnTo>
                  <a:lnTo>
                    <a:pt x="91558" y="156681"/>
                  </a:lnTo>
                  <a:lnTo>
                    <a:pt x="99306" y="151193"/>
                  </a:lnTo>
                  <a:lnTo>
                    <a:pt x="106832" y="145222"/>
                  </a:lnTo>
                  <a:lnTo>
                    <a:pt x="114200" y="138915"/>
                  </a:lnTo>
                  <a:lnTo>
                    <a:pt x="121453" y="132374"/>
                  </a:lnTo>
                  <a:lnTo>
                    <a:pt x="128460" y="125506"/>
                  </a:lnTo>
                  <a:lnTo>
                    <a:pt x="134940" y="118057"/>
                  </a:lnTo>
                  <a:lnTo>
                    <a:pt x="140774" y="109922"/>
                  </a:lnTo>
                  <a:lnTo>
                    <a:pt x="145844" y="100829"/>
                  </a:lnTo>
                  <a:lnTo>
                    <a:pt x="149951" y="90283"/>
                  </a:lnTo>
                  <a:lnTo>
                    <a:pt x="153078" y="78159"/>
                  </a:lnTo>
                  <a:lnTo>
                    <a:pt x="155171" y="65007"/>
                  </a:lnTo>
                  <a:lnTo>
                    <a:pt x="156149" y="50369"/>
                  </a:lnTo>
                  <a:lnTo>
                    <a:pt x="154981" y="30721"/>
                  </a:lnTo>
                  <a:lnTo>
                    <a:pt x="150025" y="0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41960" y="521917"/>
              <a:ext cx="157929" cy="183493"/>
            </a:xfrm>
            <a:custGeom>
              <a:avLst/>
              <a:gdLst/>
              <a:ahLst/>
              <a:cxnLst/>
              <a:rect l="0" t="0" r="0" b="0"/>
              <a:pathLst>
                <a:path w="157929" h="183493">
                  <a:moveTo>
                    <a:pt x="0" y="88735"/>
                  </a:moveTo>
                  <a:lnTo>
                    <a:pt x="2867" y="100538"/>
                  </a:lnTo>
                  <a:lnTo>
                    <a:pt x="5009" y="112307"/>
                  </a:lnTo>
                  <a:lnTo>
                    <a:pt x="6617" y="125192"/>
                  </a:lnTo>
                  <a:lnTo>
                    <a:pt x="7970" y="138868"/>
                  </a:lnTo>
                  <a:lnTo>
                    <a:pt x="9467" y="152547"/>
                  </a:lnTo>
                  <a:lnTo>
                    <a:pt x="11299" y="165675"/>
                  </a:lnTo>
                  <a:lnTo>
                    <a:pt x="12849" y="175017"/>
                  </a:lnTo>
                  <a:lnTo>
                    <a:pt x="13331" y="176745"/>
                  </a:lnTo>
                  <a:lnTo>
                    <a:pt x="13103" y="172136"/>
                  </a:lnTo>
                  <a:lnTo>
                    <a:pt x="12607" y="163164"/>
                  </a:lnTo>
                  <a:lnTo>
                    <a:pt x="11925" y="151455"/>
                  </a:lnTo>
                  <a:lnTo>
                    <a:pt x="10845" y="138304"/>
                  </a:lnTo>
                  <a:lnTo>
                    <a:pt x="9265" y="124490"/>
                  </a:lnTo>
                  <a:lnTo>
                    <a:pt x="7539" y="110244"/>
                  </a:lnTo>
                  <a:lnTo>
                    <a:pt x="6364" y="95440"/>
                  </a:lnTo>
                  <a:lnTo>
                    <a:pt x="6096" y="80033"/>
                  </a:lnTo>
                  <a:lnTo>
                    <a:pt x="6917" y="64409"/>
                  </a:lnTo>
                  <a:lnTo>
                    <a:pt x="8996" y="49289"/>
                  </a:lnTo>
                  <a:lnTo>
                    <a:pt x="12297" y="35059"/>
                  </a:lnTo>
                  <a:lnTo>
                    <a:pt x="16955" y="22402"/>
                  </a:lnTo>
                  <a:lnTo>
                    <a:pt x="23356" y="12416"/>
                  </a:lnTo>
                  <a:lnTo>
                    <a:pt x="31540" y="5452"/>
                  </a:lnTo>
                  <a:lnTo>
                    <a:pt x="40949" y="1388"/>
                  </a:lnTo>
                  <a:lnTo>
                    <a:pt x="50641" y="0"/>
                  </a:lnTo>
                  <a:lnTo>
                    <a:pt x="60044" y="876"/>
                  </a:lnTo>
                  <a:lnTo>
                    <a:pt x="68964" y="3526"/>
                  </a:lnTo>
                  <a:lnTo>
                    <a:pt x="77407" y="7496"/>
                  </a:lnTo>
                  <a:lnTo>
                    <a:pt x="85449" y="12419"/>
                  </a:lnTo>
                  <a:lnTo>
                    <a:pt x="93019" y="18177"/>
                  </a:lnTo>
                  <a:lnTo>
                    <a:pt x="99892" y="24873"/>
                  </a:lnTo>
                  <a:lnTo>
                    <a:pt x="106001" y="32493"/>
                  </a:lnTo>
                  <a:lnTo>
                    <a:pt x="111428" y="41069"/>
                  </a:lnTo>
                  <a:lnTo>
                    <a:pt x="116309" y="50737"/>
                  </a:lnTo>
                  <a:lnTo>
                    <a:pt x="120778" y="61462"/>
                  </a:lnTo>
                  <a:lnTo>
                    <a:pt x="124950" y="72919"/>
                  </a:lnTo>
                  <a:lnTo>
                    <a:pt x="128913" y="84602"/>
                  </a:lnTo>
                  <a:lnTo>
                    <a:pt x="132726" y="96203"/>
                  </a:lnTo>
                  <a:lnTo>
                    <a:pt x="136270" y="107772"/>
                  </a:lnTo>
                  <a:lnTo>
                    <a:pt x="139271" y="119604"/>
                  </a:lnTo>
                  <a:lnTo>
                    <a:pt x="141625" y="131844"/>
                  </a:lnTo>
                  <a:lnTo>
                    <a:pt x="143578" y="143889"/>
                  </a:lnTo>
                  <a:lnTo>
                    <a:pt x="145927" y="155662"/>
                  </a:lnTo>
                  <a:lnTo>
                    <a:pt x="149995" y="168198"/>
                  </a:lnTo>
                  <a:lnTo>
                    <a:pt x="157928" y="183492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31473" y="534388"/>
              <a:ext cx="168457" cy="213262"/>
            </a:xfrm>
            <a:custGeom>
              <a:avLst/>
              <a:gdLst/>
              <a:ahLst/>
              <a:cxnLst/>
              <a:rect l="0" t="0" r="0" b="0"/>
              <a:pathLst>
                <a:path w="168457" h="213262">
                  <a:moveTo>
                    <a:pt x="0" y="118378"/>
                  </a:moveTo>
                  <a:lnTo>
                    <a:pt x="11668" y="118445"/>
                  </a:lnTo>
                  <a:lnTo>
                    <a:pt x="22157" y="119086"/>
                  </a:lnTo>
                  <a:lnTo>
                    <a:pt x="32468" y="120378"/>
                  </a:lnTo>
                  <a:lnTo>
                    <a:pt x="43115" y="122064"/>
                  </a:lnTo>
                  <a:lnTo>
                    <a:pt x="54755" y="123733"/>
                  </a:lnTo>
                  <a:lnTo>
                    <a:pt x="67638" y="125137"/>
                  </a:lnTo>
                  <a:lnTo>
                    <a:pt x="81198" y="125889"/>
                  </a:lnTo>
                  <a:lnTo>
                    <a:pt x="94304" y="125403"/>
                  </a:lnTo>
                  <a:lnTo>
                    <a:pt x="106336" y="123476"/>
                  </a:lnTo>
                  <a:lnTo>
                    <a:pt x="117192" y="120231"/>
                  </a:lnTo>
                  <a:lnTo>
                    <a:pt x="127017" y="115917"/>
                  </a:lnTo>
                  <a:lnTo>
                    <a:pt x="136021" y="110788"/>
                  </a:lnTo>
                  <a:lnTo>
                    <a:pt x="144085" y="104735"/>
                  </a:lnTo>
                  <a:lnTo>
                    <a:pt x="150765" y="97317"/>
                  </a:lnTo>
                  <a:lnTo>
                    <a:pt x="155921" y="88406"/>
                  </a:lnTo>
                  <a:lnTo>
                    <a:pt x="159386" y="78321"/>
                  </a:lnTo>
                  <a:lnTo>
                    <a:pt x="160814" y="67635"/>
                  </a:lnTo>
                  <a:lnTo>
                    <a:pt x="160211" y="56748"/>
                  </a:lnTo>
                  <a:lnTo>
                    <a:pt x="157704" y="46015"/>
                  </a:lnTo>
                  <a:lnTo>
                    <a:pt x="153363" y="35816"/>
                  </a:lnTo>
                  <a:lnTo>
                    <a:pt x="147404" y="26303"/>
                  </a:lnTo>
                  <a:lnTo>
                    <a:pt x="139982" y="17764"/>
                  </a:lnTo>
                  <a:lnTo>
                    <a:pt x="131106" y="10700"/>
                  </a:lnTo>
                  <a:lnTo>
                    <a:pt x="120925" y="5253"/>
                  </a:lnTo>
                  <a:lnTo>
                    <a:pt x="110005" y="1577"/>
                  </a:lnTo>
                  <a:lnTo>
                    <a:pt x="99216" y="0"/>
                  </a:lnTo>
                  <a:lnTo>
                    <a:pt x="89038" y="496"/>
                  </a:lnTo>
                  <a:lnTo>
                    <a:pt x="79579" y="2759"/>
                  </a:lnTo>
                  <a:lnTo>
                    <a:pt x="70765" y="6403"/>
                  </a:lnTo>
                  <a:lnTo>
                    <a:pt x="62470" y="11076"/>
                  </a:lnTo>
                  <a:lnTo>
                    <a:pt x="54729" y="16651"/>
                  </a:lnTo>
                  <a:lnTo>
                    <a:pt x="47742" y="23215"/>
                  </a:lnTo>
                  <a:lnTo>
                    <a:pt x="41560" y="30745"/>
                  </a:lnTo>
                  <a:lnTo>
                    <a:pt x="36253" y="39258"/>
                  </a:lnTo>
                  <a:lnTo>
                    <a:pt x="31986" y="48883"/>
                  </a:lnTo>
                  <a:lnTo>
                    <a:pt x="28747" y="59583"/>
                  </a:lnTo>
                  <a:lnTo>
                    <a:pt x="26385" y="71194"/>
                  </a:lnTo>
                  <a:lnTo>
                    <a:pt x="24708" y="83512"/>
                  </a:lnTo>
                  <a:lnTo>
                    <a:pt x="23544" y="96348"/>
                  </a:lnTo>
                  <a:lnTo>
                    <a:pt x="22914" y="109391"/>
                  </a:lnTo>
                  <a:lnTo>
                    <a:pt x="23014" y="122220"/>
                  </a:lnTo>
                  <a:lnTo>
                    <a:pt x="23901" y="134624"/>
                  </a:lnTo>
                  <a:lnTo>
                    <a:pt x="25649" y="146581"/>
                  </a:lnTo>
                  <a:lnTo>
                    <a:pt x="28425" y="158150"/>
                  </a:lnTo>
                  <a:lnTo>
                    <a:pt x="32226" y="169407"/>
                  </a:lnTo>
                  <a:lnTo>
                    <a:pt x="37067" y="180104"/>
                  </a:lnTo>
                  <a:lnTo>
                    <a:pt x="43066" y="189689"/>
                  </a:lnTo>
                  <a:lnTo>
                    <a:pt x="50175" y="197942"/>
                  </a:lnTo>
                  <a:lnTo>
                    <a:pt x="58219" y="204637"/>
                  </a:lnTo>
                  <a:lnTo>
                    <a:pt x="66989" y="209386"/>
                  </a:lnTo>
                  <a:lnTo>
                    <a:pt x="76295" y="212170"/>
                  </a:lnTo>
                  <a:lnTo>
                    <a:pt x="85983" y="213261"/>
                  </a:lnTo>
                  <a:lnTo>
                    <a:pt x="95938" y="213020"/>
                  </a:lnTo>
                  <a:lnTo>
                    <a:pt x="106074" y="211786"/>
                  </a:lnTo>
                  <a:lnTo>
                    <a:pt x="116168" y="209674"/>
                  </a:lnTo>
                  <a:lnTo>
                    <a:pt x="125873" y="206587"/>
                  </a:lnTo>
                  <a:lnTo>
                    <a:pt x="135021" y="202559"/>
                  </a:lnTo>
                  <a:lnTo>
                    <a:pt x="143327" y="198040"/>
                  </a:lnTo>
                  <a:lnTo>
                    <a:pt x="151113" y="193371"/>
                  </a:lnTo>
                  <a:lnTo>
                    <a:pt x="159062" y="188146"/>
                  </a:lnTo>
                  <a:lnTo>
                    <a:pt x="168456" y="181549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63552" y="578375"/>
              <a:ext cx="199591" cy="162308"/>
            </a:xfrm>
            <a:custGeom>
              <a:avLst/>
              <a:gdLst/>
              <a:ahLst/>
              <a:cxnLst/>
              <a:rect l="0" t="0" r="0" b="0"/>
              <a:pathLst>
                <a:path w="199591" h="162308">
                  <a:moveTo>
                    <a:pt x="52191" y="95448"/>
                  </a:moveTo>
                  <a:lnTo>
                    <a:pt x="60925" y="92448"/>
                  </a:lnTo>
                  <a:lnTo>
                    <a:pt x="68632" y="89025"/>
                  </a:lnTo>
                  <a:lnTo>
                    <a:pt x="76024" y="84820"/>
                  </a:lnTo>
                  <a:lnTo>
                    <a:pt x="82940" y="79574"/>
                  </a:lnTo>
                  <a:lnTo>
                    <a:pt x="88822" y="72796"/>
                  </a:lnTo>
                  <a:lnTo>
                    <a:pt x="93432" y="64364"/>
                  </a:lnTo>
                  <a:lnTo>
                    <a:pt x="96526" y="54624"/>
                  </a:lnTo>
                  <a:lnTo>
                    <a:pt x="97703" y="44181"/>
                  </a:lnTo>
                  <a:lnTo>
                    <a:pt x="96926" y="33471"/>
                  </a:lnTo>
                  <a:lnTo>
                    <a:pt x="94133" y="23200"/>
                  </a:lnTo>
                  <a:lnTo>
                    <a:pt x="89067" y="14376"/>
                  </a:lnTo>
                  <a:lnTo>
                    <a:pt x="81818" y="7422"/>
                  </a:lnTo>
                  <a:lnTo>
                    <a:pt x="73055" y="2570"/>
                  </a:lnTo>
                  <a:lnTo>
                    <a:pt x="63805" y="123"/>
                  </a:lnTo>
                  <a:lnTo>
                    <a:pt x="54707" y="0"/>
                  </a:lnTo>
                  <a:lnTo>
                    <a:pt x="46163" y="1999"/>
                  </a:lnTo>
                  <a:lnTo>
                    <a:pt x="38504" y="5990"/>
                  </a:lnTo>
                  <a:lnTo>
                    <a:pt x="31798" y="11709"/>
                  </a:lnTo>
                  <a:lnTo>
                    <a:pt x="25769" y="18970"/>
                  </a:lnTo>
                  <a:lnTo>
                    <a:pt x="19937" y="27736"/>
                  </a:lnTo>
                  <a:lnTo>
                    <a:pt x="14019" y="37853"/>
                  </a:lnTo>
                  <a:lnTo>
                    <a:pt x="8396" y="49069"/>
                  </a:lnTo>
                  <a:lnTo>
                    <a:pt x="3984" y="61122"/>
                  </a:lnTo>
                  <a:lnTo>
                    <a:pt x="1204" y="73779"/>
                  </a:lnTo>
                  <a:lnTo>
                    <a:pt x="0" y="86702"/>
                  </a:lnTo>
                  <a:lnTo>
                    <a:pt x="106" y="99451"/>
                  </a:lnTo>
                  <a:lnTo>
                    <a:pt x="1225" y="111797"/>
                  </a:lnTo>
                  <a:lnTo>
                    <a:pt x="3417" y="123545"/>
                  </a:lnTo>
                  <a:lnTo>
                    <a:pt x="7083" y="134442"/>
                  </a:lnTo>
                  <a:lnTo>
                    <a:pt x="12322" y="144421"/>
                  </a:lnTo>
                  <a:lnTo>
                    <a:pt x="18958" y="152936"/>
                  </a:lnTo>
                  <a:lnTo>
                    <a:pt x="26706" y="158920"/>
                  </a:lnTo>
                  <a:lnTo>
                    <a:pt x="35286" y="162012"/>
                  </a:lnTo>
                  <a:lnTo>
                    <a:pt x="44300" y="162307"/>
                  </a:lnTo>
                  <a:lnTo>
                    <a:pt x="53263" y="160004"/>
                  </a:lnTo>
                  <a:lnTo>
                    <a:pt x="61912" y="155485"/>
                  </a:lnTo>
                  <a:lnTo>
                    <a:pt x="70022" y="148894"/>
                  </a:lnTo>
                  <a:lnTo>
                    <a:pt x="77323" y="140060"/>
                  </a:lnTo>
                  <a:lnTo>
                    <a:pt x="83748" y="129091"/>
                  </a:lnTo>
                  <a:lnTo>
                    <a:pt x="89232" y="116492"/>
                  </a:lnTo>
                  <a:lnTo>
                    <a:pt x="93626" y="102973"/>
                  </a:lnTo>
                  <a:lnTo>
                    <a:pt x="96980" y="89094"/>
                  </a:lnTo>
                  <a:lnTo>
                    <a:pt x="100351" y="77399"/>
                  </a:lnTo>
                  <a:lnTo>
                    <a:pt x="104492" y="71479"/>
                  </a:lnTo>
                  <a:lnTo>
                    <a:pt x="108497" y="71302"/>
                  </a:lnTo>
                  <a:lnTo>
                    <a:pt x="112207" y="75168"/>
                  </a:lnTo>
                  <a:lnTo>
                    <a:pt x="115908" y="81571"/>
                  </a:lnTo>
                  <a:lnTo>
                    <a:pt x="120013" y="89525"/>
                  </a:lnTo>
                  <a:lnTo>
                    <a:pt x="124705" y="98428"/>
                  </a:lnTo>
                  <a:lnTo>
                    <a:pt x="129976" y="107919"/>
                  </a:lnTo>
                  <a:lnTo>
                    <a:pt x="135730" y="117778"/>
                  </a:lnTo>
                  <a:lnTo>
                    <a:pt x="141861" y="127853"/>
                  </a:lnTo>
                  <a:lnTo>
                    <a:pt x="148434" y="137406"/>
                  </a:lnTo>
                  <a:lnTo>
                    <a:pt x="155676" y="145154"/>
                  </a:lnTo>
                  <a:lnTo>
                    <a:pt x="163695" y="150554"/>
                  </a:lnTo>
                  <a:lnTo>
                    <a:pt x="172681" y="154471"/>
                  </a:lnTo>
                  <a:lnTo>
                    <a:pt x="183932" y="157049"/>
                  </a:lnTo>
                  <a:lnTo>
                    <a:pt x="199590" y="158619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16837" y="494839"/>
              <a:ext cx="165805" cy="247009"/>
            </a:xfrm>
            <a:custGeom>
              <a:avLst/>
              <a:gdLst/>
              <a:ahLst/>
              <a:cxnLst/>
              <a:rect l="0" t="0" r="0" b="0"/>
              <a:pathLst>
                <a:path w="165805" h="247009">
                  <a:moveTo>
                    <a:pt x="9476" y="42114"/>
                  </a:moveTo>
                  <a:lnTo>
                    <a:pt x="6609" y="53916"/>
                  </a:lnTo>
                  <a:lnTo>
                    <a:pt x="4467" y="65685"/>
                  </a:lnTo>
                  <a:lnTo>
                    <a:pt x="2864" y="78580"/>
                  </a:lnTo>
                  <a:lnTo>
                    <a:pt x="1684" y="92601"/>
                  </a:lnTo>
                  <a:lnTo>
                    <a:pt x="835" y="107577"/>
                  </a:lnTo>
                  <a:lnTo>
                    <a:pt x="242" y="123291"/>
                  </a:lnTo>
                  <a:lnTo>
                    <a:pt x="0" y="139221"/>
                  </a:lnTo>
                  <a:lnTo>
                    <a:pt x="364" y="154596"/>
                  </a:lnTo>
                  <a:lnTo>
                    <a:pt x="1429" y="169036"/>
                  </a:lnTo>
                  <a:lnTo>
                    <a:pt x="3296" y="182355"/>
                  </a:lnTo>
                  <a:lnTo>
                    <a:pt x="6153" y="194388"/>
                  </a:lnTo>
                  <a:lnTo>
                    <a:pt x="10007" y="205187"/>
                  </a:lnTo>
                  <a:lnTo>
                    <a:pt x="14884" y="214949"/>
                  </a:lnTo>
                  <a:lnTo>
                    <a:pt x="20907" y="223908"/>
                  </a:lnTo>
                  <a:lnTo>
                    <a:pt x="28033" y="232258"/>
                  </a:lnTo>
                  <a:lnTo>
                    <a:pt x="36088" y="239513"/>
                  </a:lnTo>
                  <a:lnTo>
                    <a:pt x="44865" y="244570"/>
                  </a:lnTo>
                  <a:lnTo>
                    <a:pt x="54175" y="247003"/>
                  </a:lnTo>
                  <a:lnTo>
                    <a:pt x="63866" y="247008"/>
                  </a:lnTo>
                  <a:lnTo>
                    <a:pt x="73824" y="245035"/>
                  </a:lnTo>
                  <a:lnTo>
                    <a:pt x="83961" y="241551"/>
                  </a:lnTo>
                  <a:lnTo>
                    <a:pt x="94056" y="236638"/>
                  </a:lnTo>
                  <a:lnTo>
                    <a:pt x="103761" y="230001"/>
                  </a:lnTo>
                  <a:lnTo>
                    <a:pt x="112914" y="221620"/>
                  </a:lnTo>
                  <a:lnTo>
                    <a:pt x="121366" y="211894"/>
                  </a:lnTo>
                  <a:lnTo>
                    <a:pt x="128897" y="201449"/>
                  </a:lnTo>
                  <a:lnTo>
                    <a:pt x="135481" y="190716"/>
                  </a:lnTo>
                  <a:lnTo>
                    <a:pt x="141242" y="179747"/>
                  </a:lnTo>
                  <a:lnTo>
                    <a:pt x="146354" y="168323"/>
                  </a:lnTo>
                  <a:lnTo>
                    <a:pt x="150977" y="156343"/>
                  </a:lnTo>
                  <a:lnTo>
                    <a:pt x="155084" y="143841"/>
                  </a:lnTo>
                  <a:lnTo>
                    <a:pt x="158471" y="130908"/>
                  </a:lnTo>
                  <a:lnTo>
                    <a:pt x="161084" y="117643"/>
                  </a:lnTo>
                  <a:lnTo>
                    <a:pt x="163009" y="103971"/>
                  </a:lnTo>
                  <a:lnTo>
                    <a:pt x="164383" y="89654"/>
                  </a:lnTo>
                  <a:lnTo>
                    <a:pt x="165341" y="74632"/>
                  </a:lnTo>
                  <a:lnTo>
                    <a:pt x="165804" y="59544"/>
                  </a:lnTo>
                  <a:lnTo>
                    <a:pt x="165430" y="44049"/>
                  </a:lnTo>
                  <a:lnTo>
                    <a:pt x="163069" y="25668"/>
                  </a:lnTo>
                  <a:lnTo>
                    <a:pt x="156874" y="0"/>
                  </a:lnTo>
                </a:path>
              </a:pathLst>
            </a:custGeom>
            <a:ln w="38100" cap="flat" cmpd="sng" algn="ctr">
              <a:solidFill>
                <a:srgbClr val="00005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84090" y="1571904"/>
            <a:ext cx="867946" cy="389556"/>
            <a:chOff x="384090" y="1571904"/>
            <a:chExt cx="867946" cy="389556"/>
          </a:xfrm>
        </p:grpSpPr>
        <p:sp>
          <p:nvSpPr>
            <p:cNvPr id="23" name="Freeform 22"/>
            <p:cNvSpPr/>
            <p:nvPr/>
          </p:nvSpPr>
          <p:spPr>
            <a:xfrm>
              <a:off x="384090" y="1582433"/>
              <a:ext cx="36195" cy="368498"/>
            </a:xfrm>
            <a:custGeom>
              <a:avLst/>
              <a:gdLst/>
              <a:ahLst/>
              <a:cxnLst/>
              <a:rect l="0" t="0" r="0" b="0"/>
              <a:pathLst>
                <a:path w="36195" h="368498">
                  <a:moveTo>
                    <a:pt x="4608" y="0"/>
                  </a:moveTo>
                  <a:lnTo>
                    <a:pt x="1809" y="8935"/>
                  </a:lnTo>
                  <a:lnTo>
                    <a:pt x="307" y="18562"/>
                  </a:lnTo>
                  <a:lnTo>
                    <a:pt x="0" y="29845"/>
                  </a:lnTo>
                  <a:lnTo>
                    <a:pt x="680" y="42340"/>
                  </a:lnTo>
                  <a:lnTo>
                    <a:pt x="2148" y="55171"/>
                  </a:lnTo>
                  <a:lnTo>
                    <a:pt x="4212" y="67803"/>
                  </a:lnTo>
                  <a:lnTo>
                    <a:pt x="6548" y="80532"/>
                  </a:lnTo>
                  <a:lnTo>
                    <a:pt x="8723" y="94272"/>
                  </a:lnTo>
                  <a:lnTo>
                    <a:pt x="10516" y="109472"/>
                  </a:lnTo>
                  <a:lnTo>
                    <a:pt x="12057" y="125951"/>
                  </a:lnTo>
                  <a:lnTo>
                    <a:pt x="13705" y="143170"/>
                  </a:lnTo>
                  <a:lnTo>
                    <a:pt x="15664" y="160717"/>
                  </a:lnTo>
                  <a:lnTo>
                    <a:pt x="17811" y="178211"/>
                  </a:lnTo>
                  <a:lnTo>
                    <a:pt x="19800" y="195250"/>
                  </a:lnTo>
                  <a:lnTo>
                    <a:pt x="21440" y="211667"/>
                  </a:lnTo>
                  <a:lnTo>
                    <a:pt x="22863" y="227486"/>
                  </a:lnTo>
                  <a:lnTo>
                    <a:pt x="24425" y="242809"/>
                  </a:lnTo>
                  <a:lnTo>
                    <a:pt x="26324" y="257751"/>
                  </a:lnTo>
                  <a:lnTo>
                    <a:pt x="28429" y="272417"/>
                  </a:lnTo>
                  <a:lnTo>
                    <a:pt x="30389" y="286885"/>
                  </a:lnTo>
                  <a:lnTo>
                    <a:pt x="32004" y="301201"/>
                  </a:lnTo>
                  <a:lnTo>
                    <a:pt x="33244" y="314997"/>
                  </a:lnTo>
                  <a:lnTo>
                    <a:pt x="34285" y="328953"/>
                  </a:lnTo>
                  <a:lnTo>
                    <a:pt x="35216" y="345415"/>
                  </a:lnTo>
                  <a:lnTo>
                    <a:pt x="3619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7154" y="1571904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2934" y="11870"/>
                  </a:lnTo>
                  <a:lnTo>
                    <a:pt x="5716" y="24279"/>
                  </a:lnTo>
                  <a:lnTo>
                    <a:pt x="8616" y="38470"/>
                  </a:lnTo>
                  <a:lnTo>
                    <a:pt x="11656" y="54351"/>
                  </a:lnTo>
                  <a:lnTo>
                    <a:pt x="14821" y="71644"/>
                  </a:lnTo>
                  <a:lnTo>
                    <a:pt x="18081" y="90028"/>
                  </a:lnTo>
                  <a:lnTo>
                    <a:pt x="21246" y="109055"/>
                  </a:lnTo>
                  <a:lnTo>
                    <a:pt x="23989" y="128186"/>
                  </a:lnTo>
                  <a:lnTo>
                    <a:pt x="26169" y="147110"/>
                  </a:lnTo>
                  <a:lnTo>
                    <a:pt x="27971" y="165405"/>
                  </a:lnTo>
                  <a:lnTo>
                    <a:pt x="29795" y="182471"/>
                  </a:lnTo>
                  <a:lnTo>
                    <a:pt x="31873" y="198107"/>
                  </a:lnTo>
                  <a:lnTo>
                    <a:pt x="34100" y="212760"/>
                  </a:lnTo>
                  <a:lnTo>
                    <a:pt x="36142" y="227296"/>
                  </a:lnTo>
                  <a:lnTo>
                    <a:pt x="37817" y="242233"/>
                  </a:lnTo>
                  <a:lnTo>
                    <a:pt x="39264" y="257727"/>
                  </a:lnTo>
                  <a:lnTo>
                    <a:pt x="40842" y="273748"/>
                  </a:lnTo>
                  <a:lnTo>
                    <a:pt x="42751" y="290186"/>
                  </a:lnTo>
                  <a:lnTo>
                    <a:pt x="44873" y="306563"/>
                  </a:lnTo>
                  <a:lnTo>
                    <a:pt x="47067" y="323874"/>
                  </a:lnTo>
                  <a:lnTo>
                    <a:pt x="49528" y="345874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9227" y="1814060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306" y="67"/>
                  </a:lnTo>
                  <a:lnTo>
                    <a:pt x="177177" y="707"/>
                  </a:lnTo>
                  <a:lnTo>
                    <a:pt x="165575" y="2003"/>
                  </a:lnTo>
                  <a:lnTo>
                    <a:pt x="153241" y="3863"/>
                  </a:lnTo>
                  <a:lnTo>
                    <a:pt x="139932" y="6180"/>
                  </a:lnTo>
                  <a:lnTo>
                    <a:pt x="125627" y="8846"/>
                  </a:lnTo>
                  <a:lnTo>
                    <a:pt x="110623" y="11770"/>
                  </a:lnTo>
                  <a:lnTo>
                    <a:pt x="95409" y="14877"/>
                  </a:lnTo>
                  <a:lnTo>
                    <a:pt x="80301" y="18108"/>
                  </a:lnTo>
                  <a:lnTo>
                    <a:pt x="65626" y="21271"/>
                  </a:lnTo>
                  <a:lnTo>
                    <a:pt x="50167" y="24350"/>
                  </a:lnTo>
                  <a:lnTo>
                    <a:pt x="30335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73009" y="1624547"/>
              <a:ext cx="14443" cy="305327"/>
            </a:xfrm>
            <a:custGeom>
              <a:avLst/>
              <a:gdLst/>
              <a:ahLst/>
              <a:cxnLst/>
              <a:rect l="0" t="0" r="0" b="0"/>
              <a:pathLst>
                <a:path w="14443" h="30532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7"/>
                  </a:lnTo>
                  <a:lnTo>
                    <a:pt x="0" y="61965"/>
                  </a:lnTo>
                  <a:lnTo>
                    <a:pt x="0" y="79458"/>
                  </a:lnTo>
                  <a:lnTo>
                    <a:pt x="5" y="97183"/>
                  </a:lnTo>
                  <a:lnTo>
                    <a:pt x="178" y="114625"/>
                  </a:lnTo>
                  <a:lnTo>
                    <a:pt x="826" y="131096"/>
                  </a:lnTo>
                  <a:lnTo>
                    <a:pt x="2075" y="146317"/>
                  </a:lnTo>
                  <a:lnTo>
                    <a:pt x="3727" y="160518"/>
                  </a:lnTo>
                  <a:lnTo>
                    <a:pt x="5376" y="174216"/>
                  </a:lnTo>
                  <a:lnTo>
                    <a:pt x="6783" y="187772"/>
                  </a:lnTo>
                  <a:lnTo>
                    <a:pt x="8049" y="201354"/>
                  </a:lnTo>
                  <a:lnTo>
                    <a:pt x="9505" y="215021"/>
                  </a:lnTo>
                  <a:lnTo>
                    <a:pt x="11327" y="228769"/>
                  </a:lnTo>
                  <a:lnTo>
                    <a:pt x="13192" y="242363"/>
                  </a:lnTo>
                  <a:lnTo>
                    <a:pt x="14442" y="256899"/>
                  </a:lnTo>
                  <a:lnTo>
                    <a:pt x="14070" y="275890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6667" y="1614018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4940" y="2934"/>
                  </a:lnTo>
                  <a:lnTo>
                    <a:pt x="256593" y="5716"/>
                  </a:lnTo>
                  <a:lnTo>
                    <a:pt x="247890" y="8611"/>
                  </a:lnTo>
                  <a:lnTo>
                    <a:pt x="238596" y="11479"/>
                  </a:lnTo>
                  <a:lnTo>
                    <a:pt x="228453" y="13995"/>
                  </a:lnTo>
                  <a:lnTo>
                    <a:pt x="217408" y="16006"/>
                  </a:lnTo>
                  <a:lnTo>
                    <a:pt x="205568" y="17519"/>
                  </a:lnTo>
                  <a:lnTo>
                    <a:pt x="193098" y="18613"/>
                  </a:lnTo>
                  <a:lnTo>
                    <a:pt x="180151" y="19391"/>
                  </a:lnTo>
                  <a:lnTo>
                    <a:pt x="166695" y="20100"/>
                  </a:lnTo>
                  <a:lnTo>
                    <a:pt x="152525" y="21116"/>
                  </a:lnTo>
                  <a:lnTo>
                    <a:pt x="137584" y="22620"/>
                  </a:lnTo>
                  <a:lnTo>
                    <a:pt x="121957" y="24615"/>
                  </a:lnTo>
                  <a:lnTo>
                    <a:pt x="105781" y="27026"/>
                  </a:lnTo>
                  <a:lnTo>
                    <a:pt x="89207" y="29754"/>
                  </a:lnTo>
                  <a:lnTo>
                    <a:pt x="72724" y="32562"/>
                  </a:lnTo>
                  <a:lnTo>
                    <a:pt x="55322" y="35357"/>
                  </a:lnTo>
                  <a:lnTo>
                    <a:pt x="33240" y="383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5610" y="1951975"/>
              <a:ext cx="294799" cy="9485"/>
            </a:xfrm>
            <a:custGeom>
              <a:avLst/>
              <a:gdLst/>
              <a:ahLst/>
              <a:cxnLst/>
              <a:rect l="0" t="0" r="0" b="0"/>
              <a:pathLst>
                <a:path w="294799" h="9485">
                  <a:moveTo>
                    <a:pt x="294798" y="9484"/>
                  </a:moveTo>
                  <a:lnTo>
                    <a:pt x="280197" y="9417"/>
                  </a:lnTo>
                  <a:lnTo>
                    <a:pt x="266925" y="8776"/>
                  </a:lnTo>
                  <a:lnTo>
                    <a:pt x="253724" y="7484"/>
                  </a:lnTo>
                  <a:lnTo>
                    <a:pt x="240382" y="5798"/>
                  </a:lnTo>
                  <a:lnTo>
                    <a:pt x="226874" y="4130"/>
                  </a:lnTo>
                  <a:lnTo>
                    <a:pt x="213220" y="2716"/>
                  </a:lnTo>
                  <a:lnTo>
                    <a:pt x="199454" y="1618"/>
                  </a:lnTo>
                  <a:lnTo>
                    <a:pt x="185605" y="807"/>
                  </a:lnTo>
                  <a:lnTo>
                    <a:pt x="171696" y="232"/>
                  </a:lnTo>
                  <a:lnTo>
                    <a:pt x="157746" y="0"/>
                  </a:lnTo>
                  <a:lnTo>
                    <a:pt x="143768" y="368"/>
                  </a:lnTo>
                  <a:lnTo>
                    <a:pt x="129770" y="1426"/>
                  </a:lnTo>
                  <a:lnTo>
                    <a:pt x="115759" y="2949"/>
                  </a:lnTo>
                  <a:lnTo>
                    <a:pt x="101739" y="4509"/>
                  </a:lnTo>
                  <a:lnTo>
                    <a:pt x="87718" y="5853"/>
                  </a:lnTo>
                  <a:lnTo>
                    <a:pt x="73725" y="6908"/>
                  </a:lnTo>
                  <a:lnTo>
                    <a:pt x="58128" y="7805"/>
                  </a:lnTo>
                  <a:lnTo>
                    <a:pt x="36200" y="8619"/>
                  </a:lnTo>
                  <a:lnTo>
                    <a:pt x="0" y="9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67807" y="174036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69694" y="67"/>
                  </a:lnTo>
                  <a:lnTo>
                    <a:pt x="57063" y="708"/>
                  </a:lnTo>
                  <a:lnTo>
                    <a:pt x="45172" y="1999"/>
                  </a:lnTo>
                  <a:lnTo>
                    <a:pt x="34170" y="3695"/>
                  </a:lnTo>
                  <a:lnTo>
                    <a:pt x="23727" y="5546"/>
                  </a:lnTo>
                  <a:lnTo>
                    <a:pt x="12918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441548" y="1519262"/>
            <a:ext cx="1379234" cy="526426"/>
            <a:chOff x="1441548" y="1519262"/>
            <a:chExt cx="1379234" cy="526426"/>
          </a:xfrm>
        </p:grpSpPr>
        <p:sp>
          <p:nvSpPr>
            <p:cNvPr id="31" name="Freeform 30"/>
            <p:cNvSpPr/>
            <p:nvPr/>
          </p:nvSpPr>
          <p:spPr>
            <a:xfrm>
              <a:off x="1441548" y="1519262"/>
              <a:ext cx="1" cy="484312"/>
            </a:xfrm>
            <a:custGeom>
              <a:avLst/>
              <a:gdLst/>
              <a:ahLst/>
              <a:cxnLst/>
              <a:rect l="0" t="0" r="0" b="0"/>
              <a:pathLst>
                <a:path w="1" h="4843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56"/>
                  </a:lnTo>
                  <a:lnTo>
                    <a:pt x="0" y="101011"/>
                  </a:lnTo>
                  <a:lnTo>
                    <a:pt x="0" y="118683"/>
                  </a:lnTo>
                  <a:lnTo>
                    <a:pt x="0" y="135792"/>
                  </a:lnTo>
                  <a:lnTo>
                    <a:pt x="0" y="152548"/>
                  </a:lnTo>
                  <a:lnTo>
                    <a:pt x="0" y="169631"/>
                  </a:lnTo>
                  <a:lnTo>
                    <a:pt x="0" y="187414"/>
                  </a:lnTo>
                  <a:lnTo>
                    <a:pt x="0" y="205630"/>
                  </a:lnTo>
                  <a:lnTo>
                    <a:pt x="0" y="223567"/>
                  </a:lnTo>
                  <a:lnTo>
                    <a:pt x="0" y="240831"/>
                  </a:lnTo>
                  <a:lnTo>
                    <a:pt x="0" y="257679"/>
                  </a:lnTo>
                  <a:lnTo>
                    <a:pt x="0" y="274818"/>
                  </a:lnTo>
                  <a:lnTo>
                    <a:pt x="0" y="292641"/>
                  </a:lnTo>
                  <a:lnTo>
                    <a:pt x="0" y="311052"/>
                  </a:lnTo>
                  <a:lnTo>
                    <a:pt x="0" y="329651"/>
                  </a:lnTo>
                  <a:lnTo>
                    <a:pt x="0" y="348164"/>
                  </a:lnTo>
                  <a:lnTo>
                    <a:pt x="0" y="366325"/>
                  </a:lnTo>
                  <a:lnTo>
                    <a:pt x="0" y="383820"/>
                  </a:lnTo>
                  <a:lnTo>
                    <a:pt x="0" y="400537"/>
                  </a:lnTo>
                  <a:lnTo>
                    <a:pt x="0" y="416329"/>
                  </a:lnTo>
                  <a:lnTo>
                    <a:pt x="0" y="432676"/>
                  </a:lnTo>
                  <a:lnTo>
                    <a:pt x="0" y="45324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81132" y="1529790"/>
              <a:ext cx="18345" cy="515898"/>
            </a:xfrm>
            <a:custGeom>
              <a:avLst/>
              <a:gdLst/>
              <a:ahLst/>
              <a:cxnLst/>
              <a:rect l="0" t="0" r="0" b="0"/>
              <a:pathLst>
                <a:path w="18345" h="515898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5"/>
                  </a:lnTo>
                  <a:lnTo>
                    <a:pt x="1890" y="80178"/>
                  </a:lnTo>
                  <a:lnTo>
                    <a:pt x="3254" y="92621"/>
                  </a:lnTo>
                  <a:lnTo>
                    <a:pt x="4463" y="105319"/>
                  </a:lnTo>
                  <a:lnTo>
                    <a:pt x="5425" y="118320"/>
                  </a:lnTo>
                  <a:lnTo>
                    <a:pt x="6145" y="131594"/>
                  </a:lnTo>
                  <a:lnTo>
                    <a:pt x="6668" y="145087"/>
                  </a:lnTo>
                  <a:lnTo>
                    <a:pt x="7206" y="158743"/>
                  </a:lnTo>
                  <a:lnTo>
                    <a:pt x="8107" y="172518"/>
                  </a:lnTo>
                  <a:lnTo>
                    <a:pt x="9529" y="186390"/>
                  </a:lnTo>
                  <a:lnTo>
                    <a:pt x="11300" y="200824"/>
                  </a:lnTo>
                  <a:lnTo>
                    <a:pt x="13028" y="216725"/>
                  </a:lnTo>
                  <a:lnTo>
                    <a:pt x="14484" y="234467"/>
                  </a:lnTo>
                  <a:lnTo>
                    <a:pt x="15613" y="253944"/>
                  </a:lnTo>
                  <a:lnTo>
                    <a:pt x="16445" y="274847"/>
                  </a:lnTo>
                  <a:lnTo>
                    <a:pt x="17040" y="296832"/>
                  </a:lnTo>
                  <a:lnTo>
                    <a:pt x="17455" y="319441"/>
                  </a:lnTo>
                  <a:lnTo>
                    <a:pt x="17742" y="342136"/>
                  </a:lnTo>
                  <a:lnTo>
                    <a:pt x="17938" y="364609"/>
                  </a:lnTo>
                  <a:lnTo>
                    <a:pt x="18071" y="386443"/>
                  </a:lnTo>
                  <a:lnTo>
                    <a:pt x="18161" y="407037"/>
                  </a:lnTo>
                  <a:lnTo>
                    <a:pt x="18221" y="426178"/>
                  </a:lnTo>
                  <a:lnTo>
                    <a:pt x="18262" y="443774"/>
                  </a:lnTo>
                  <a:lnTo>
                    <a:pt x="18293" y="461609"/>
                  </a:lnTo>
                  <a:lnTo>
                    <a:pt x="18319" y="483488"/>
                  </a:lnTo>
                  <a:lnTo>
                    <a:pt x="18344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41548" y="1851566"/>
              <a:ext cx="147400" cy="25666"/>
            </a:xfrm>
            <a:custGeom>
              <a:avLst/>
              <a:gdLst/>
              <a:ahLst/>
              <a:cxnLst/>
              <a:rect l="0" t="0" r="0" b="0"/>
              <a:pathLst>
                <a:path w="147400" h="25666">
                  <a:moveTo>
                    <a:pt x="147399" y="4608"/>
                  </a:moveTo>
                  <a:lnTo>
                    <a:pt x="138598" y="1808"/>
                  </a:lnTo>
                  <a:lnTo>
                    <a:pt x="130251" y="306"/>
                  </a:lnTo>
                  <a:lnTo>
                    <a:pt x="121548" y="0"/>
                  </a:lnTo>
                  <a:lnTo>
                    <a:pt x="112254" y="679"/>
                  </a:lnTo>
                  <a:lnTo>
                    <a:pt x="102111" y="2147"/>
                  </a:lnTo>
                  <a:lnTo>
                    <a:pt x="91070" y="4216"/>
                  </a:lnTo>
                  <a:lnTo>
                    <a:pt x="79403" y="6725"/>
                  </a:lnTo>
                  <a:lnTo>
                    <a:pt x="67581" y="9548"/>
                  </a:lnTo>
                  <a:lnTo>
                    <a:pt x="55901" y="12585"/>
                  </a:lnTo>
                  <a:lnTo>
                    <a:pt x="44722" y="15617"/>
                  </a:lnTo>
                  <a:lnTo>
                    <a:pt x="33347" y="18594"/>
                  </a:lnTo>
                  <a:lnTo>
                    <a:pt x="19663" y="21775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58024" y="1864598"/>
              <a:ext cx="168406" cy="173170"/>
            </a:xfrm>
            <a:custGeom>
              <a:avLst/>
              <a:gdLst/>
              <a:ahLst/>
              <a:cxnLst/>
              <a:rect l="0" t="0" r="0" b="0"/>
              <a:pathLst>
                <a:path w="168406" h="173170">
                  <a:moveTo>
                    <a:pt x="120436" y="23161"/>
                  </a:moveTo>
                  <a:lnTo>
                    <a:pt x="114502" y="17361"/>
                  </a:lnTo>
                  <a:lnTo>
                    <a:pt x="108297" y="12436"/>
                  </a:lnTo>
                  <a:lnTo>
                    <a:pt x="101201" y="7943"/>
                  </a:lnTo>
                  <a:lnTo>
                    <a:pt x="93261" y="4067"/>
                  </a:lnTo>
                  <a:lnTo>
                    <a:pt x="84614" y="1351"/>
                  </a:lnTo>
                  <a:lnTo>
                    <a:pt x="75424" y="0"/>
                  </a:lnTo>
                  <a:lnTo>
                    <a:pt x="65998" y="72"/>
                  </a:lnTo>
                  <a:lnTo>
                    <a:pt x="56756" y="1638"/>
                  </a:lnTo>
                  <a:lnTo>
                    <a:pt x="47917" y="4585"/>
                  </a:lnTo>
                  <a:lnTo>
                    <a:pt x="39509" y="8835"/>
                  </a:lnTo>
                  <a:lnTo>
                    <a:pt x="31476" y="14428"/>
                  </a:lnTo>
                  <a:lnTo>
                    <a:pt x="23746" y="21266"/>
                  </a:lnTo>
                  <a:lnTo>
                    <a:pt x="16572" y="29297"/>
                  </a:lnTo>
                  <a:lnTo>
                    <a:pt x="10504" y="38589"/>
                  </a:lnTo>
                  <a:lnTo>
                    <a:pt x="5761" y="49058"/>
                  </a:lnTo>
                  <a:lnTo>
                    <a:pt x="2407" y="60342"/>
                  </a:lnTo>
                  <a:lnTo>
                    <a:pt x="522" y="71908"/>
                  </a:lnTo>
                  <a:lnTo>
                    <a:pt x="0" y="83426"/>
                  </a:lnTo>
                  <a:lnTo>
                    <a:pt x="768" y="94769"/>
                  </a:lnTo>
                  <a:lnTo>
                    <a:pt x="2870" y="105918"/>
                  </a:lnTo>
                  <a:lnTo>
                    <a:pt x="6216" y="116895"/>
                  </a:lnTo>
                  <a:lnTo>
                    <a:pt x="10918" y="127571"/>
                  </a:lnTo>
                  <a:lnTo>
                    <a:pt x="17355" y="137675"/>
                  </a:lnTo>
                  <a:lnTo>
                    <a:pt x="25577" y="147094"/>
                  </a:lnTo>
                  <a:lnTo>
                    <a:pt x="35352" y="155556"/>
                  </a:lnTo>
                  <a:lnTo>
                    <a:pt x="46355" y="162563"/>
                  </a:lnTo>
                  <a:lnTo>
                    <a:pt x="58269" y="167967"/>
                  </a:lnTo>
                  <a:lnTo>
                    <a:pt x="70675" y="171613"/>
                  </a:lnTo>
                  <a:lnTo>
                    <a:pt x="83067" y="173169"/>
                  </a:lnTo>
                  <a:lnTo>
                    <a:pt x="95172" y="172654"/>
                  </a:lnTo>
                  <a:lnTo>
                    <a:pt x="106755" y="170209"/>
                  </a:lnTo>
                  <a:lnTo>
                    <a:pt x="117541" y="165910"/>
                  </a:lnTo>
                  <a:lnTo>
                    <a:pt x="127459" y="159984"/>
                  </a:lnTo>
                  <a:lnTo>
                    <a:pt x="136443" y="152753"/>
                  </a:lnTo>
                  <a:lnTo>
                    <a:pt x="144339" y="144539"/>
                  </a:lnTo>
                  <a:lnTo>
                    <a:pt x="151167" y="135605"/>
                  </a:lnTo>
                  <a:lnTo>
                    <a:pt x="156924" y="125998"/>
                  </a:lnTo>
                  <a:lnTo>
                    <a:pt x="161501" y="115565"/>
                  </a:lnTo>
                  <a:lnTo>
                    <a:pt x="164948" y="104285"/>
                  </a:lnTo>
                  <a:lnTo>
                    <a:pt x="167280" y="92270"/>
                  </a:lnTo>
                  <a:lnTo>
                    <a:pt x="168405" y="79672"/>
                  </a:lnTo>
                  <a:lnTo>
                    <a:pt x="168376" y="66653"/>
                  </a:lnTo>
                  <a:lnTo>
                    <a:pt x="167052" y="53827"/>
                  </a:lnTo>
                  <a:lnTo>
                    <a:pt x="164036" y="42207"/>
                  </a:lnTo>
                  <a:lnTo>
                    <a:pt x="159278" y="32254"/>
                  </a:lnTo>
                  <a:lnTo>
                    <a:pt x="153463" y="24060"/>
                  </a:lnTo>
                  <a:lnTo>
                    <a:pt x="147261" y="16810"/>
                  </a:lnTo>
                  <a:lnTo>
                    <a:pt x="140128" y="9874"/>
                  </a:lnTo>
                  <a:lnTo>
                    <a:pt x="130965" y="2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41631" y="1859664"/>
              <a:ext cx="168457" cy="164967"/>
            </a:xfrm>
            <a:custGeom>
              <a:avLst/>
              <a:gdLst/>
              <a:ahLst/>
              <a:cxnLst/>
              <a:rect l="0" t="0" r="0" b="0"/>
              <a:pathLst>
                <a:path w="168457" h="164967">
                  <a:moveTo>
                    <a:pt x="0" y="38624"/>
                  </a:moveTo>
                  <a:lnTo>
                    <a:pt x="5801" y="47425"/>
                  </a:lnTo>
                  <a:lnTo>
                    <a:pt x="10725" y="55772"/>
                  </a:lnTo>
                  <a:lnTo>
                    <a:pt x="15228" y="64471"/>
                  </a:lnTo>
                  <a:lnTo>
                    <a:pt x="19449" y="73591"/>
                  </a:lnTo>
                  <a:lnTo>
                    <a:pt x="23462" y="83086"/>
                  </a:lnTo>
                  <a:lnTo>
                    <a:pt x="27328" y="92874"/>
                  </a:lnTo>
                  <a:lnTo>
                    <a:pt x="31253" y="102715"/>
                  </a:lnTo>
                  <a:lnTo>
                    <a:pt x="35577" y="112241"/>
                  </a:lnTo>
                  <a:lnTo>
                    <a:pt x="40404" y="121219"/>
                  </a:lnTo>
                  <a:lnTo>
                    <a:pt x="44035" y="127716"/>
                  </a:lnTo>
                  <a:lnTo>
                    <a:pt x="44619" y="129103"/>
                  </a:lnTo>
                  <a:lnTo>
                    <a:pt x="43234" y="125755"/>
                  </a:lnTo>
                  <a:lnTo>
                    <a:pt x="40998" y="118928"/>
                  </a:lnTo>
                  <a:lnTo>
                    <a:pt x="38717" y="109710"/>
                  </a:lnTo>
                  <a:lnTo>
                    <a:pt x="36772" y="98886"/>
                  </a:lnTo>
                  <a:lnTo>
                    <a:pt x="35258" y="86989"/>
                  </a:lnTo>
                  <a:lnTo>
                    <a:pt x="34140" y="74378"/>
                  </a:lnTo>
                  <a:lnTo>
                    <a:pt x="33350" y="61300"/>
                  </a:lnTo>
                  <a:lnTo>
                    <a:pt x="33136" y="48241"/>
                  </a:lnTo>
                  <a:lnTo>
                    <a:pt x="34047" y="35922"/>
                  </a:lnTo>
                  <a:lnTo>
                    <a:pt x="36299" y="24685"/>
                  </a:lnTo>
                  <a:lnTo>
                    <a:pt x="40116" y="15004"/>
                  </a:lnTo>
                  <a:lnTo>
                    <a:pt x="45885" y="7629"/>
                  </a:lnTo>
                  <a:lnTo>
                    <a:pt x="53618" y="2751"/>
                  </a:lnTo>
                  <a:lnTo>
                    <a:pt x="62878" y="254"/>
                  </a:lnTo>
                  <a:lnTo>
                    <a:pt x="72995" y="0"/>
                  </a:lnTo>
                  <a:lnTo>
                    <a:pt x="83493" y="1681"/>
                  </a:lnTo>
                  <a:lnTo>
                    <a:pt x="93962" y="5059"/>
                  </a:lnTo>
                  <a:lnTo>
                    <a:pt x="103983" y="10059"/>
                  </a:lnTo>
                  <a:lnTo>
                    <a:pt x="113381" y="16490"/>
                  </a:lnTo>
                  <a:lnTo>
                    <a:pt x="122012" y="24077"/>
                  </a:lnTo>
                  <a:lnTo>
                    <a:pt x="129670" y="32538"/>
                  </a:lnTo>
                  <a:lnTo>
                    <a:pt x="136344" y="41637"/>
                  </a:lnTo>
                  <a:lnTo>
                    <a:pt x="142167" y="51186"/>
                  </a:lnTo>
                  <a:lnTo>
                    <a:pt x="147320" y="61049"/>
                  </a:lnTo>
                  <a:lnTo>
                    <a:pt x="151972" y="71132"/>
                  </a:lnTo>
                  <a:lnTo>
                    <a:pt x="156098" y="81530"/>
                  </a:lnTo>
                  <a:lnTo>
                    <a:pt x="159498" y="92504"/>
                  </a:lnTo>
                  <a:lnTo>
                    <a:pt x="162119" y="104135"/>
                  </a:lnTo>
                  <a:lnTo>
                    <a:pt x="164054" y="115953"/>
                  </a:lnTo>
                  <a:lnTo>
                    <a:pt x="165645" y="128285"/>
                  </a:lnTo>
                  <a:lnTo>
                    <a:pt x="167033" y="143333"/>
                  </a:lnTo>
                  <a:lnTo>
                    <a:pt x="168456" y="1649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46898" y="1877231"/>
              <a:ext cx="144047" cy="156464"/>
            </a:xfrm>
            <a:custGeom>
              <a:avLst/>
              <a:gdLst/>
              <a:ahLst/>
              <a:cxnLst/>
              <a:rect l="0" t="0" r="0" b="0"/>
              <a:pathLst>
                <a:path w="144047" h="156464">
                  <a:moveTo>
                    <a:pt x="100060" y="10528"/>
                  </a:moveTo>
                  <a:lnTo>
                    <a:pt x="94125" y="4929"/>
                  </a:lnTo>
                  <a:lnTo>
                    <a:pt x="87920" y="1925"/>
                  </a:lnTo>
                  <a:lnTo>
                    <a:pt x="80829" y="1312"/>
                  </a:lnTo>
                  <a:lnTo>
                    <a:pt x="73062" y="2671"/>
                  </a:lnTo>
                  <a:lnTo>
                    <a:pt x="65064" y="5606"/>
                  </a:lnTo>
                  <a:lnTo>
                    <a:pt x="57122" y="9744"/>
                  </a:lnTo>
                  <a:lnTo>
                    <a:pt x="49348" y="14763"/>
                  </a:lnTo>
                  <a:lnTo>
                    <a:pt x="41755" y="20409"/>
                  </a:lnTo>
                  <a:lnTo>
                    <a:pt x="34323" y="26497"/>
                  </a:lnTo>
                  <a:lnTo>
                    <a:pt x="27180" y="33056"/>
                  </a:lnTo>
                  <a:lnTo>
                    <a:pt x="20604" y="40297"/>
                  </a:lnTo>
                  <a:lnTo>
                    <a:pt x="14701" y="48287"/>
                  </a:lnTo>
                  <a:lnTo>
                    <a:pt x="9584" y="57112"/>
                  </a:lnTo>
                  <a:lnTo>
                    <a:pt x="5444" y="66947"/>
                  </a:lnTo>
                  <a:lnTo>
                    <a:pt x="2300" y="77780"/>
                  </a:lnTo>
                  <a:lnTo>
                    <a:pt x="341" y="89140"/>
                  </a:lnTo>
                  <a:lnTo>
                    <a:pt x="0" y="100225"/>
                  </a:lnTo>
                  <a:lnTo>
                    <a:pt x="1373" y="110602"/>
                  </a:lnTo>
                  <a:lnTo>
                    <a:pt x="4583" y="120194"/>
                  </a:lnTo>
                  <a:lnTo>
                    <a:pt x="9937" y="129097"/>
                  </a:lnTo>
                  <a:lnTo>
                    <a:pt x="17391" y="137442"/>
                  </a:lnTo>
                  <a:lnTo>
                    <a:pt x="26634" y="144877"/>
                  </a:lnTo>
                  <a:lnTo>
                    <a:pt x="37271" y="150594"/>
                  </a:lnTo>
                  <a:lnTo>
                    <a:pt x="48935" y="154293"/>
                  </a:lnTo>
                  <a:lnTo>
                    <a:pt x="61172" y="156133"/>
                  </a:lnTo>
                  <a:lnTo>
                    <a:pt x="73451" y="156463"/>
                  </a:lnTo>
                  <a:lnTo>
                    <a:pt x="85474" y="155640"/>
                  </a:lnTo>
                  <a:lnTo>
                    <a:pt x="96833" y="153649"/>
                  </a:lnTo>
                  <a:lnTo>
                    <a:pt x="106936" y="150118"/>
                  </a:lnTo>
                  <a:lnTo>
                    <a:pt x="115583" y="144969"/>
                  </a:lnTo>
                  <a:lnTo>
                    <a:pt x="122898" y="138394"/>
                  </a:lnTo>
                  <a:lnTo>
                    <a:pt x="129136" y="130686"/>
                  </a:lnTo>
                  <a:lnTo>
                    <a:pt x="134550" y="122130"/>
                  </a:lnTo>
                  <a:lnTo>
                    <a:pt x="139037" y="112961"/>
                  </a:lnTo>
                  <a:lnTo>
                    <a:pt x="142155" y="103362"/>
                  </a:lnTo>
                  <a:lnTo>
                    <a:pt x="143773" y="93459"/>
                  </a:lnTo>
                  <a:lnTo>
                    <a:pt x="144046" y="83183"/>
                  </a:lnTo>
                  <a:lnTo>
                    <a:pt x="143242" y="72293"/>
                  </a:lnTo>
                  <a:lnTo>
                    <a:pt x="141618" y="60717"/>
                  </a:lnTo>
                  <a:lnTo>
                    <a:pt x="139072" y="49010"/>
                  </a:lnTo>
                  <a:lnTo>
                    <a:pt x="135160" y="38216"/>
                  </a:lnTo>
                  <a:lnTo>
                    <a:pt x="129765" y="28854"/>
                  </a:lnTo>
                  <a:lnTo>
                    <a:pt x="123504" y="21073"/>
                  </a:lnTo>
                  <a:lnTo>
                    <a:pt x="116947" y="14154"/>
                  </a:lnTo>
                  <a:lnTo>
                    <a:pt x="109516" y="7495"/>
                  </a:lnTo>
                  <a:lnTo>
                    <a:pt x="1000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73300" y="1635075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0" y="139937"/>
                  </a:lnTo>
                  <a:lnTo>
                    <a:pt x="0" y="159826"/>
                  </a:lnTo>
                  <a:lnTo>
                    <a:pt x="0" y="179556"/>
                  </a:lnTo>
                  <a:lnTo>
                    <a:pt x="0" y="198897"/>
                  </a:lnTo>
                  <a:lnTo>
                    <a:pt x="0" y="217646"/>
                  </a:lnTo>
                  <a:lnTo>
                    <a:pt x="0" y="235550"/>
                  </a:lnTo>
                  <a:lnTo>
                    <a:pt x="0" y="252558"/>
                  </a:lnTo>
                  <a:lnTo>
                    <a:pt x="0" y="268778"/>
                  </a:lnTo>
                  <a:lnTo>
                    <a:pt x="0" y="284371"/>
                  </a:lnTo>
                  <a:lnTo>
                    <a:pt x="0" y="299483"/>
                  </a:lnTo>
                  <a:lnTo>
                    <a:pt x="0" y="313831"/>
                  </a:lnTo>
                  <a:lnTo>
                    <a:pt x="0" y="328226"/>
                  </a:lnTo>
                  <a:lnTo>
                    <a:pt x="0" y="34505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49712" y="1845645"/>
              <a:ext cx="129750" cy="168719"/>
            </a:xfrm>
            <a:custGeom>
              <a:avLst/>
              <a:gdLst/>
              <a:ahLst/>
              <a:cxnLst/>
              <a:rect l="0" t="0" r="0" b="0"/>
              <a:pathLst>
                <a:path w="129750" h="168719">
                  <a:moveTo>
                    <a:pt x="7815" y="21057"/>
                  </a:moveTo>
                  <a:lnTo>
                    <a:pt x="4949" y="29993"/>
                  </a:lnTo>
                  <a:lnTo>
                    <a:pt x="2807" y="39620"/>
                  </a:lnTo>
                  <a:lnTo>
                    <a:pt x="1208" y="50907"/>
                  </a:lnTo>
                  <a:lnTo>
                    <a:pt x="201" y="63575"/>
                  </a:lnTo>
                  <a:lnTo>
                    <a:pt x="0" y="77054"/>
                  </a:lnTo>
                  <a:lnTo>
                    <a:pt x="656" y="90921"/>
                  </a:lnTo>
                  <a:lnTo>
                    <a:pt x="2067" y="104784"/>
                  </a:lnTo>
                  <a:lnTo>
                    <a:pt x="4079" y="118227"/>
                  </a:lnTo>
                  <a:lnTo>
                    <a:pt x="6556" y="131061"/>
                  </a:lnTo>
                  <a:lnTo>
                    <a:pt x="9862" y="142811"/>
                  </a:lnTo>
                  <a:lnTo>
                    <a:pt x="14823" y="152652"/>
                  </a:lnTo>
                  <a:lnTo>
                    <a:pt x="21749" y="160297"/>
                  </a:lnTo>
                  <a:lnTo>
                    <a:pt x="30163" y="165618"/>
                  </a:lnTo>
                  <a:lnTo>
                    <a:pt x="39113" y="168382"/>
                  </a:lnTo>
                  <a:lnTo>
                    <a:pt x="47982" y="168718"/>
                  </a:lnTo>
                  <a:lnTo>
                    <a:pt x="56527" y="166862"/>
                  </a:lnTo>
                  <a:lnTo>
                    <a:pt x="64712" y="162966"/>
                  </a:lnTo>
                  <a:lnTo>
                    <a:pt x="72581" y="157315"/>
                  </a:lnTo>
                  <a:lnTo>
                    <a:pt x="80203" y="150270"/>
                  </a:lnTo>
                  <a:lnTo>
                    <a:pt x="87642" y="142181"/>
                  </a:lnTo>
                  <a:lnTo>
                    <a:pt x="94945" y="133331"/>
                  </a:lnTo>
                  <a:lnTo>
                    <a:pt x="101988" y="123780"/>
                  </a:lnTo>
                  <a:lnTo>
                    <a:pt x="108492" y="113385"/>
                  </a:lnTo>
                  <a:lnTo>
                    <a:pt x="114344" y="102131"/>
                  </a:lnTo>
                  <a:lnTo>
                    <a:pt x="119425" y="90132"/>
                  </a:lnTo>
                  <a:lnTo>
                    <a:pt x="123539" y="77545"/>
                  </a:lnTo>
                  <a:lnTo>
                    <a:pt x="126672" y="64534"/>
                  </a:lnTo>
                  <a:lnTo>
                    <a:pt x="128768" y="51636"/>
                  </a:lnTo>
                  <a:lnTo>
                    <a:pt x="129749" y="38389"/>
                  </a:lnTo>
                  <a:lnTo>
                    <a:pt x="128584" y="22512"/>
                  </a:lnTo>
                  <a:lnTo>
                    <a:pt x="1236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78626" y="1603490"/>
              <a:ext cx="10529" cy="421140"/>
            </a:xfrm>
            <a:custGeom>
              <a:avLst/>
              <a:gdLst/>
              <a:ahLst/>
              <a:cxnLst/>
              <a:rect l="0" t="0" r="0" b="0"/>
              <a:pathLst>
                <a:path w="10529" h="421140">
                  <a:moveTo>
                    <a:pt x="10528" y="0"/>
                  </a:moveTo>
                  <a:lnTo>
                    <a:pt x="7662" y="11802"/>
                  </a:lnTo>
                  <a:lnTo>
                    <a:pt x="5519" y="23571"/>
                  </a:lnTo>
                  <a:lnTo>
                    <a:pt x="3916" y="36461"/>
                  </a:lnTo>
                  <a:lnTo>
                    <a:pt x="2736" y="50309"/>
                  </a:lnTo>
                  <a:lnTo>
                    <a:pt x="1887" y="64638"/>
                  </a:lnTo>
                  <a:lnTo>
                    <a:pt x="1290" y="79120"/>
                  </a:lnTo>
                  <a:lnTo>
                    <a:pt x="876" y="94089"/>
                  </a:lnTo>
                  <a:lnTo>
                    <a:pt x="592" y="110410"/>
                  </a:lnTo>
                  <a:lnTo>
                    <a:pt x="398" y="128460"/>
                  </a:lnTo>
                  <a:lnTo>
                    <a:pt x="267" y="147988"/>
                  </a:lnTo>
                  <a:lnTo>
                    <a:pt x="179" y="168399"/>
                  </a:lnTo>
                  <a:lnTo>
                    <a:pt x="120" y="189244"/>
                  </a:lnTo>
                  <a:lnTo>
                    <a:pt x="80" y="210274"/>
                  </a:lnTo>
                  <a:lnTo>
                    <a:pt x="54" y="231372"/>
                  </a:lnTo>
                  <a:lnTo>
                    <a:pt x="36" y="252476"/>
                  </a:lnTo>
                  <a:lnTo>
                    <a:pt x="24" y="273240"/>
                  </a:lnTo>
                  <a:lnTo>
                    <a:pt x="16" y="293042"/>
                  </a:lnTo>
                  <a:lnTo>
                    <a:pt x="11" y="311624"/>
                  </a:lnTo>
                  <a:lnTo>
                    <a:pt x="7" y="329052"/>
                  </a:lnTo>
                  <a:lnTo>
                    <a:pt x="5" y="345532"/>
                  </a:lnTo>
                  <a:lnTo>
                    <a:pt x="3" y="361270"/>
                  </a:lnTo>
                  <a:lnTo>
                    <a:pt x="3" y="375857"/>
                  </a:lnTo>
                  <a:lnTo>
                    <a:pt x="2" y="389703"/>
                  </a:lnTo>
                  <a:lnTo>
                    <a:pt x="1" y="404028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66123" y="1814060"/>
              <a:ext cx="154659" cy="211275"/>
            </a:xfrm>
            <a:custGeom>
              <a:avLst/>
              <a:gdLst/>
              <a:ahLst/>
              <a:cxnLst/>
              <a:rect l="0" t="0" r="0" b="0"/>
              <a:pathLst>
                <a:path w="154659" h="211275">
                  <a:moveTo>
                    <a:pt x="17788" y="31585"/>
                  </a:moveTo>
                  <a:lnTo>
                    <a:pt x="14854" y="43320"/>
                  </a:lnTo>
                  <a:lnTo>
                    <a:pt x="12072" y="54449"/>
                  </a:lnTo>
                  <a:lnTo>
                    <a:pt x="9177" y="66048"/>
                  </a:lnTo>
                  <a:lnTo>
                    <a:pt x="6310" y="78209"/>
                  </a:lnTo>
                  <a:lnTo>
                    <a:pt x="3793" y="90869"/>
                  </a:lnTo>
                  <a:lnTo>
                    <a:pt x="1787" y="103920"/>
                  </a:lnTo>
                  <a:lnTo>
                    <a:pt x="447" y="117099"/>
                  </a:lnTo>
                  <a:lnTo>
                    <a:pt x="0" y="130016"/>
                  </a:lnTo>
                  <a:lnTo>
                    <a:pt x="485" y="142478"/>
                  </a:lnTo>
                  <a:lnTo>
                    <a:pt x="1947" y="154471"/>
                  </a:lnTo>
                  <a:lnTo>
                    <a:pt x="4524" y="166065"/>
                  </a:lnTo>
                  <a:lnTo>
                    <a:pt x="8192" y="177334"/>
                  </a:lnTo>
                  <a:lnTo>
                    <a:pt x="13112" y="187868"/>
                  </a:lnTo>
                  <a:lnTo>
                    <a:pt x="19695" y="196812"/>
                  </a:lnTo>
                  <a:lnTo>
                    <a:pt x="28011" y="203817"/>
                  </a:lnTo>
                  <a:lnTo>
                    <a:pt x="37679" y="208690"/>
                  </a:lnTo>
                  <a:lnTo>
                    <a:pt x="48078" y="211144"/>
                  </a:lnTo>
                  <a:lnTo>
                    <a:pt x="58768" y="211274"/>
                  </a:lnTo>
                  <a:lnTo>
                    <a:pt x="69367" y="209447"/>
                  </a:lnTo>
                  <a:lnTo>
                    <a:pt x="79477" y="206102"/>
                  </a:lnTo>
                  <a:lnTo>
                    <a:pt x="88939" y="201639"/>
                  </a:lnTo>
                  <a:lnTo>
                    <a:pt x="97782" y="196377"/>
                  </a:lnTo>
                  <a:lnTo>
                    <a:pt x="106116" y="190554"/>
                  </a:lnTo>
                  <a:lnTo>
                    <a:pt x="114056" y="184336"/>
                  </a:lnTo>
                  <a:lnTo>
                    <a:pt x="121543" y="177518"/>
                  </a:lnTo>
                  <a:lnTo>
                    <a:pt x="128353" y="169570"/>
                  </a:lnTo>
                  <a:lnTo>
                    <a:pt x="134413" y="160286"/>
                  </a:lnTo>
                  <a:lnTo>
                    <a:pt x="139636" y="149609"/>
                  </a:lnTo>
                  <a:lnTo>
                    <a:pt x="143846" y="137459"/>
                  </a:lnTo>
                  <a:lnTo>
                    <a:pt x="147047" y="123953"/>
                  </a:lnTo>
                  <a:lnTo>
                    <a:pt x="149383" y="109494"/>
                  </a:lnTo>
                  <a:lnTo>
                    <a:pt x="151042" y="94650"/>
                  </a:lnTo>
                  <a:lnTo>
                    <a:pt x="152199" y="79792"/>
                  </a:lnTo>
                  <a:lnTo>
                    <a:pt x="152996" y="65285"/>
                  </a:lnTo>
                  <a:lnTo>
                    <a:pt x="153626" y="49958"/>
                  </a:lnTo>
                  <a:lnTo>
                    <a:pt x="154149" y="30233"/>
                  </a:lnTo>
                  <a:lnTo>
                    <a:pt x="1546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00481" y="2783669"/>
            <a:ext cx="2271302" cy="631711"/>
            <a:chOff x="300481" y="2783669"/>
            <a:chExt cx="2271302" cy="631711"/>
          </a:xfrm>
        </p:grpSpPr>
        <p:sp>
          <p:nvSpPr>
            <p:cNvPr id="42" name="Freeform 41"/>
            <p:cNvSpPr/>
            <p:nvPr/>
          </p:nvSpPr>
          <p:spPr>
            <a:xfrm>
              <a:off x="300481" y="2857368"/>
              <a:ext cx="362029" cy="312882"/>
            </a:xfrm>
            <a:custGeom>
              <a:avLst/>
              <a:gdLst/>
              <a:ahLst/>
              <a:cxnLst/>
              <a:rect l="0" t="0" r="0" b="0"/>
              <a:pathLst>
                <a:path w="362029" h="312882">
                  <a:moveTo>
                    <a:pt x="18203" y="31585"/>
                  </a:moveTo>
                  <a:lnTo>
                    <a:pt x="15336" y="40521"/>
                  </a:lnTo>
                  <a:lnTo>
                    <a:pt x="13194" y="50148"/>
                  </a:lnTo>
                  <a:lnTo>
                    <a:pt x="11587" y="61431"/>
                  </a:lnTo>
                  <a:lnTo>
                    <a:pt x="10233" y="73925"/>
                  </a:lnTo>
                  <a:lnTo>
                    <a:pt x="8736" y="86757"/>
                  </a:lnTo>
                  <a:lnTo>
                    <a:pt x="6890" y="99380"/>
                  </a:lnTo>
                  <a:lnTo>
                    <a:pt x="4823" y="111763"/>
                  </a:lnTo>
                  <a:lnTo>
                    <a:pt x="2891" y="124206"/>
                  </a:lnTo>
                  <a:lnTo>
                    <a:pt x="1299" y="136905"/>
                  </a:lnTo>
                  <a:lnTo>
                    <a:pt x="248" y="149905"/>
                  </a:lnTo>
                  <a:lnTo>
                    <a:pt x="0" y="163179"/>
                  </a:lnTo>
                  <a:lnTo>
                    <a:pt x="616" y="176672"/>
                  </a:lnTo>
                  <a:lnTo>
                    <a:pt x="1997" y="190328"/>
                  </a:lnTo>
                  <a:lnTo>
                    <a:pt x="3988" y="204103"/>
                  </a:lnTo>
                  <a:lnTo>
                    <a:pt x="6435" y="217957"/>
                  </a:lnTo>
                  <a:lnTo>
                    <a:pt x="9211" y="231700"/>
                  </a:lnTo>
                  <a:lnTo>
                    <a:pt x="12220" y="245007"/>
                  </a:lnTo>
                  <a:lnTo>
                    <a:pt x="15395" y="257732"/>
                  </a:lnTo>
                  <a:lnTo>
                    <a:pt x="18848" y="269734"/>
                  </a:lnTo>
                  <a:lnTo>
                    <a:pt x="22851" y="280802"/>
                  </a:lnTo>
                  <a:lnTo>
                    <a:pt x="27519" y="290901"/>
                  </a:lnTo>
                  <a:lnTo>
                    <a:pt x="33131" y="299665"/>
                  </a:lnTo>
                  <a:lnTo>
                    <a:pt x="40187" y="306350"/>
                  </a:lnTo>
                  <a:lnTo>
                    <a:pt x="48823" y="310728"/>
                  </a:lnTo>
                  <a:lnTo>
                    <a:pt x="58708" y="312872"/>
                  </a:lnTo>
                  <a:lnTo>
                    <a:pt x="69253" y="312881"/>
                  </a:lnTo>
                  <a:lnTo>
                    <a:pt x="80042" y="311033"/>
                  </a:lnTo>
                  <a:lnTo>
                    <a:pt x="90707" y="307540"/>
                  </a:lnTo>
                  <a:lnTo>
                    <a:pt x="100860" y="302464"/>
                  </a:lnTo>
                  <a:lnTo>
                    <a:pt x="110347" y="295980"/>
                  </a:lnTo>
                  <a:lnTo>
                    <a:pt x="119037" y="288359"/>
                  </a:lnTo>
                  <a:lnTo>
                    <a:pt x="126736" y="279874"/>
                  </a:lnTo>
                  <a:lnTo>
                    <a:pt x="133436" y="270759"/>
                  </a:lnTo>
                  <a:lnTo>
                    <a:pt x="139276" y="261200"/>
                  </a:lnTo>
                  <a:lnTo>
                    <a:pt x="144442" y="251330"/>
                  </a:lnTo>
                  <a:lnTo>
                    <a:pt x="149102" y="241242"/>
                  </a:lnTo>
                  <a:lnTo>
                    <a:pt x="153233" y="230841"/>
                  </a:lnTo>
                  <a:lnTo>
                    <a:pt x="156637" y="219865"/>
                  </a:lnTo>
                  <a:lnTo>
                    <a:pt x="159275" y="208251"/>
                  </a:lnTo>
                  <a:lnTo>
                    <a:pt x="161741" y="197251"/>
                  </a:lnTo>
                  <a:lnTo>
                    <a:pt x="165016" y="190564"/>
                  </a:lnTo>
                  <a:lnTo>
                    <a:pt x="168951" y="190330"/>
                  </a:lnTo>
                  <a:lnTo>
                    <a:pt x="172791" y="194827"/>
                  </a:lnTo>
                  <a:lnTo>
                    <a:pt x="176422" y="202300"/>
                  </a:lnTo>
                  <a:lnTo>
                    <a:pt x="179931" y="211401"/>
                  </a:lnTo>
                  <a:lnTo>
                    <a:pt x="183398" y="221311"/>
                  </a:lnTo>
                  <a:lnTo>
                    <a:pt x="187024" y="231598"/>
                  </a:lnTo>
                  <a:lnTo>
                    <a:pt x="191132" y="242052"/>
                  </a:lnTo>
                  <a:lnTo>
                    <a:pt x="195859" y="252564"/>
                  </a:lnTo>
                  <a:lnTo>
                    <a:pt x="201338" y="262764"/>
                  </a:lnTo>
                  <a:lnTo>
                    <a:pt x="207771" y="272017"/>
                  </a:lnTo>
                  <a:lnTo>
                    <a:pt x="215174" y="280049"/>
                  </a:lnTo>
                  <a:lnTo>
                    <a:pt x="223417" y="286596"/>
                  </a:lnTo>
                  <a:lnTo>
                    <a:pt x="232321" y="291246"/>
                  </a:lnTo>
                  <a:lnTo>
                    <a:pt x="241716" y="293960"/>
                  </a:lnTo>
                  <a:lnTo>
                    <a:pt x="251463" y="294834"/>
                  </a:lnTo>
                  <a:lnTo>
                    <a:pt x="261459" y="293916"/>
                  </a:lnTo>
                  <a:lnTo>
                    <a:pt x="271622" y="291409"/>
                  </a:lnTo>
                  <a:lnTo>
                    <a:pt x="281734" y="287458"/>
                  </a:lnTo>
                  <a:lnTo>
                    <a:pt x="291450" y="282066"/>
                  </a:lnTo>
                  <a:lnTo>
                    <a:pt x="300611" y="275363"/>
                  </a:lnTo>
                  <a:lnTo>
                    <a:pt x="309067" y="267423"/>
                  </a:lnTo>
                  <a:lnTo>
                    <a:pt x="316602" y="258191"/>
                  </a:lnTo>
                  <a:lnTo>
                    <a:pt x="323188" y="247762"/>
                  </a:lnTo>
                  <a:lnTo>
                    <a:pt x="328951" y="236505"/>
                  </a:lnTo>
                  <a:lnTo>
                    <a:pt x="334064" y="224957"/>
                  </a:lnTo>
                  <a:lnTo>
                    <a:pt x="338692" y="213447"/>
                  </a:lnTo>
                  <a:lnTo>
                    <a:pt x="342972" y="201940"/>
                  </a:lnTo>
                  <a:lnTo>
                    <a:pt x="347008" y="190147"/>
                  </a:lnTo>
                  <a:lnTo>
                    <a:pt x="350870" y="177917"/>
                  </a:lnTo>
                  <a:lnTo>
                    <a:pt x="354447" y="165244"/>
                  </a:lnTo>
                  <a:lnTo>
                    <a:pt x="357470" y="152198"/>
                  </a:lnTo>
                  <a:lnTo>
                    <a:pt x="359831" y="138865"/>
                  </a:lnTo>
                  <a:lnTo>
                    <a:pt x="361415" y="125487"/>
                  </a:lnTo>
                  <a:lnTo>
                    <a:pt x="362028" y="112432"/>
                  </a:lnTo>
                  <a:lnTo>
                    <a:pt x="361666" y="99871"/>
                  </a:lnTo>
                  <a:lnTo>
                    <a:pt x="360626" y="87640"/>
                  </a:lnTo>
                  <a:lnTo>
                    <a:pt x="359397" y="75354"/>
                  </a:lnTo>
                  <a:lnTo>
                    <a:pt x="358280" y="62802"/>
                  </a:lnTo>
                  <a:lnTo>
                    <a:pt x="357377" y="50347"/>
                  </a:lnTo>
                  <a:lnTo>
                    <a:pt x="356600" y="37511"/>
                  </a:lnTo>
                  <a:lnTo>
                    <a:pt x="355885" y="22043"/>
                  </a:lnTo>
                  <a:lnTo>
                    <a:pt x="3551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1409" y="2789481"/>
              <a:ext cx="168457" cy="394271"/>
            </a:xfrm>
            <a:custGeom>
              <a:avLst/>
              <a:gdLst/>
              <a:ahLst/>
              <a:cxnLst/>
              <a:rect l="0" t="0" r="0" b="0"/>
              <a:pathLst>
                <a:path w="168457" h="394271">
                  <a:moveTo>
                    <a:pt x="0" y="394270"/>
                  </a:moveTo>
                  <a:lnTo>
                    <a:pt x="0" y="379601"/>
                  </a:lnTo>
                  <a:lnTo>
                    <a:pt x="0" y="365690"/>
                  </a:lnTo>
                  <a:lnTo>
                    <a:pt x="5" y="351197"/>
                  </a:lnTo>
                  <a:lnTo>
                    <a:pt x="178" y="336168"/>
                  </a:lnTo>
                  <a:lnTo>
                    <a:pt x="826" y="320992"/>
                  </a:lnTo>
                  <a:lnTo>
                    <a:pt x="2075" y="305925"/>
                  </a:lnTo>
                  <a:lnTo>
                    <a:pt x="3727" y="291061"/>
                  </a:lnTo>
                  <a:lnTo>
                    <a:pt x="5376" y="276401"/>
                  </a:lnTo>
                  <a:lnTo>
                    <a:pt x="6783" y="261908"/>
                  </a:lnTo>
                  <a:lnTo>
                    <a:pt x="8049" y="247380"/>
                  </a:lnTo>
                  <a:lnTo>
                    <a:pt x="9505" y="232473"/>
                  </a:lnTo>
                  <a:lnTo>
                    <a:pt x="11332" y="217031"/>
                  </a:lnTo>
                  <a:lnTo>
                    <a:pt x="13389" y="201065"/>
                  </a:lnTo>
                  <a:lnTo>
                    <a:pt x="15317" y="184661"/>
                  </a:lnTo>
                  <a:lnTo>
                    <a:pt x="16915" y="167924"/>
                  </a:lnTo>
                  <a:lnTo>
                    <a:pt x="18311" y="151109"/>
                  </a:lnTo>
                  <a:lnTo>
                    <a:pt x="19855" y="134594"/>
                  </a:lnTo>
                  <a:lnTo>
                    <a:pt x="21740" y="118561"/>
                  </a:lnTo>
                  <a:lnTo>
                    <a:pt x="23838" y="103016"/>
                  </a:lnTo>
                  <a:lnTo>
                    <a:pt x="25792" y="87884"/>
                  </a:lnTo>
                  <a:lnTo>
                    <a:pt x="27408" y="73072"/>
                  </a:lnTo>
                  <a:lnTo>
                    <a:pt x="28816" y="58497"/>
                  </a:lnTo>
                  <a:lnTo>
                    <a:pt x="30367" y="44090"/>
                  </a:lnTo>
                  <a:lnTo>
                    <a:pt x="32268" y="29828"/>
                  </a:lnTo>
                  <a:lnTo>
                    <a:pt x="34736" y="16660"/>
                  </a:lnTo>
                  <a:lnTo>
                    <a:pt x="38798" y="6521"/>
                  </a:lnTo>
                  <a:lnTo>
                    <a:pt x="44589" y="806"/>
                  </a:lnTo>
                  <a:lnTo>
                    <a:pt x="50413" y="0"/>
                  </a:lnTo>
                  <a:lnTo>
                    <a:pt x="55707" y="3407"/>
                  </a:lnTo>
                  <a:lnTo>
                    <a:pt x="60484" y="10185"/>
                  </a:lnTo>
                  <a:lnTo>
                    <a:pt x="64867" y="19752"/>
                  </a:lnTo>
                  <a:lnTo>
                    <a:pt x="68975" y="31552"/>
                  </a:lnTo>
                  <a:lnTo>
                    <a:pt x="73059" y="45050"/>
                  </a:lnTo>
                  <a:lnTo>
                    <a:pt x="77487" y="59788"/>
                  </a:lnTo>
                  <a:lnTo>
                    <a:pt x="82427" y="75408"/>
                  </a:lnTo>
                  <a:lnTo>
                    <a:pt x="87711" y="91645"/>
                  </a:lnTo>
                  <a:lnTo>
                    <a:pt x="92950" y="108305"/>
                  </a:lnTo>
                  <a:lnTo>
                    <a:pt x="97916" y="125254"/>
                  </a:lnTo>
                  <a:lnTo>
                    <a:pt x="102555" y="142400"/>
                  </a:lnTo>
                  <a:lnTo>
                    <a:pt x="106897" y="159678"/>
                  </a:lnTo>
                  <a:lnTo>
                    <a:pt x="111000" y="177036"/>
                  </a:lnTo>
                  <a:lnTo>
                    <a:pt x="114926" y="194117"/>
                  </a:lnTo>
                  <a:lnTo>
                    <a:pt x="118722" y="210287"/>
                  </a:lnTo>
                  <a:lnTo>
                    <a:pt x="122427" y="225279"/>
                  </a:lnTo>
                  <a:lnTo>
                    <a:pt x="126070" y="239312"/>
                  </a:lnTo>
                  <a:lnTo>
                    <a:pt x="129669" y="252891"/>
                  </a:lnTo>
                  <a:lnTo>
                    <a:pt x="133239" y="266359"/>
                  </a:lnTo>
                  <a:lnTo>
                    <a:pt x="136789" y="279712"/>
                  </a:lnTo>
                  <a:lnTo>
                    <a:pt x="140326" y="292691"/>
                  </a:lnTo>
                  <a:lnTo>
                    <a:pt x="143853" y="305159"/>
                  </a:lnTo>
                  <a:lnTo>
                    <a:pt x="147416" y="316873"/>
                  </a:lnTo>
                  <a:lnTo>
                    <a:pt x="151552" y="328667"/>
                  </a:lnTo>
                  <a:lnTo>
                    <a:pt x="157742" y="342693"/>
                  </a:lnTo>
                  <a:lnTo>
                    <a:pt x="168456" y="362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4052" y="305740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75427" y="7729"/>
                  </a:lnTo>
                  <a:lnTo>
                    <a:pt x="67080" y="6227"/>
                  </a:lnTo>
                  <a:lnTo>
                    <a:pt x="58386" y="5912"/>
                  </a:lnTo>
                  <a:lnTo>
                    <a:pt x="49346" y="6222"/>
                  </a:lnTo>
                  <a:lnTo>
                    <a:pt x="39057" y="6193"/>
                  </a:lnTo>
                  <a:lnTo>
                    <a:pt x="24374" y="47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45150" y="300476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540" y="0"/>
                  </a:lnTo>
                  <a:lnTo>
                    <a:pt x="102771" y="0"/>
                  </a:lnTo>
                  <a:lnTo>
                    <a:pt x="89885" y="0"/>
                  </a:lnTo>
                  <a:lnTo>
                    <a:pt x="76070" y="0"/>
                  </a:lnTo>
                  <a:lnTo>
                    <a:pt x="60200" y="0"/>
                  </a:lnTo>
                  <a:lnTo>
                    <a:pt x="3752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81206" y="2831708"/>
              <a:ext cx="288465" cy="341895"/>
            </a:xfrm>
            <a:custGeom>
              <a:avLst/>
              <a:gdLst/>
              <a:ahLst/>
              <a:cxnLst/>
              <a:rect l="0" t="0" r="0" b="0"/>
              <a:pathLst>
                <a:path w="288465" h="341895">
                  <a:moveTo>
                    <a:pt x="142970" y="4603"/>
                  </a:moveTo>
                  <a:lnTo>
                    <a:pt x="134169" y="1803"/>
                  </a:lnTo>
                  <a:lnTo>
                    <a:pt x="125822" y="302"/>
                  </a:lnTo>
                  <a:lnTo>
                    <a:pt x="117123" y="0"/>
                  </a:lnTo>
                  <a:lnTo>
                    <a:pt x="108003" y="852"/>
                  </a:lnTo>
                  <a:lnTo>
                    <a:pt x="98507" y="2968"/>
                  </a:lnTo>
                  <a:lnTo>
                    <a:pt x="88720" y="6290"/>
                  </a:lnTo>
                  <a:lnTo>
                    <a:pt x="78879" y="10625"/>
                  </a:lnTo>
                  <a:lnTo>
                    <a:pt x="69353" y="15744"/>
                  </a:lnTo>
                  <a:lnTo>
                    <a:pt x="60320" y="21451"/>
                  </a:lnTo>
                  <a:lnTo>
                    <a:pt x="51782" y="27908"/>
                  </a:lnTo>
                  <a:lnTo>
                    <a:pt x="43660" y="35606"/>
                  </a:lnTo>
                  <a:lnTo>
                    <a:pt x="35867" y="44708"/>
                  </a:lnTo>
                  <a:lnTo>
                    <a:pt x="28480" y="54923"/>
                  </a:lnTo>
                  <a:lnTo>
                    <a:pt x="21738" y="65697"/>
                  </a:lnTo>
                  <a:lnTo>
                    <a:pt x="15724" y="76652"/>
                  </a:lnTo>
                  <a:lnTo>
                    <a:pt x="10532" y="87769"/>
                  </a:lnTo>
                  <a:lnTo>
                    <a:pt x="6342" y="99292"/>
                  </a:lnTo>
                  <a:lnTo>
                    <a:pt x="3159" y="111338"/>
                  </a:lnTo>
                  <a:lnTo>
                    <a:pt x="1005" y="123886"/>
                  </a:lnTo>
                  <a:lnTo>
                    <a:pt x="0" y="136848"/>
                  </a:lnTo>
                  <a:lnTo>
                    <a:pt x="101" y="150128"/>
                  </a:lnTo>
                  <a:lnTo>
                    <a:pt x="1134" y="163640"/>
                  </a:lnTo>
                  <a:lnTo>
                    <a:pt x="2890" y="177318"/>
                  </a:lnTo>
                  <a:lnTo>
                    <a:pt x="5179" y="191111"/>
                  </a:lnTo>
                  <a:lnTo>
                    <a:pt x="7850" y="204983"/>
                  </a:lnTo>
                  <a:lnTo>
                    <a:pt x="10788" y="218909"/>
                  </a:lnTo>
                  <a:lnTo>
                    <a:pt x="13920" y="232863"/>
                  </a:lnTo>
                  <a:lnTo>
                    <a:pt x="17514" y="246505"/>
                  </a:lnTo>
                  <a:lnTo>
                    <a:pt x="22144" y="259213"/>
                  </a:lnTo>
                  <a:lnTo>
                    <a:pt x="28038" y="270727"/>
                  </a:lnTo>
                  <a:lnTo>
                    <a:pt x="34947" y="281271"/>
                  </a:lnTo>
                  <a:lnTo>
                    <a:pt x="42348" y="291354"/>
                  </a:lnTo>
                  <a:lnTo>
                    <a:pt x="49886" y="301318"/>
                  </a:lnTo>
                  <a:lnTo>
                    <a:pt x="57556" y="310994"/>
                  </a:lnTo>
                  <a:lnTo>
                    <a:pt x="65611" y="319820"/>
                  </a:lnTo>
                  <a:lnTo>
                    <a:pt x="74184" y="327529"/>
                  </a:lnTo>
                  <a:lnTo>
                    <a:pt x="83586" y="333840"/>
                  </a:lnTo>
                  <a:lnTo>
                    <a:pt x="94348" y="338324"/>
                  </a:lnTo>
                  <a:lnTo>
                    <a:pt x="106628" y="340927"/>
                  </a:lnTo>
                  <a:lnTo>
                    <a:pt x="120115" y="341894"/>
                  </a:lnTo>
                  <a:lnTo>
                    <a:pt x="134232" y="341571"/>
                  </a:lnTo>
                  <a:lnTo>
                    <a:pt x="148567" y="340276"/>
                  </a:lnTo>
                  <a:lnTo>
                    <a:pt x="162597" y="337952"/>
                  </a:lnTo>
                  <a:lnTo>
                    <a:pt x="175631" y="334192"/>
                  </a:lnTo>
                  <a:lnTo>
                    <a:pt x="187395" y="328890"/>
                  </a:lnTo>
                  <a:lnTo>
                    <a:pt x="198124" y="322381"/>
                  </a:lnTo>
                  <a:lnTo>
                    <a:pt x="208338" y="315248"/>
                  </a:lnTo>
                  <a:lnTo>
                    <a:pt x="218397" y="307892"/>
                  </a:lnTo>
                  <a:lnTo>
                    <a:pt x="228309" y="300343"/>
                  </a:lnTo>
                  <a:lnTo>
                    <a:pt x="237826" y="292369"/>
                  </a:lnTo>
                  <a:lnTo>
                    <a:pt x="246821" y="283855"/>
                  </a:lnTo>
                  <a:lnTo>
                    <a:pt x="255151" y="274662"/>
                  </a:lnTo>
                  <a:lnTo>
                    <a:pt x="262593" y="264573"/>
                  </a:lnTo>
                  <a:lnTo>
                    <a:pt x="269109" y="253552"/>
                  </a:lnTo>
                  <a:lnTo>
                    <a:pt x="274653" y="241556"/>
                  </a:lnTo>
                  <a:lnTo>
                    <a:pt x="279086" y="228447"/>
                  </a:lnTo>
                  <a:lnTo>
                    <a:pt x="282440" y="214261"/>
                  </a:lnTo>
                  <a:lnTo>
                    <a:pt x="284880" y="199329"/>
                  </a:lnTo>
                  <a:lnTo>
                    <a:pt x="286610" y="184160"/>
                  </a:lnTo>
                  <a:lnTo>
                    <a:pt x="287809" y="169075"/>
                  </a:lnTo>
                  <a:lnTo>
                    <a:pt x="288464" y="154354"/>
                  </a:lnTo>
                  <a:lnTo>
                    <a:pt x="288379" y="140316"/>
                  </a:lnTo>
                  <a:lnTo>
                    <a:pt x="287508" y="127061"/>
                  </a:lnTo>
                  <a:lnTo>
                    <a:pt x="285940" y="114515"/>
                  </a:lnTo>
                  <a:lnTo>
                    <a:pt x="283817" y="102542"/>
                  </a:lnTo>
                  <a:lnTo>
                    <a:pt x="281268" y="91005"/>
                  </a:lnTo>
                  <a:lnTo>
                    <a:pt x="278082" y="79950"/>
                  </a:lnTo>
                  <a:lnTo>
                    <a:pt x="273733" y="69592"/>
                  </a:lnTo>
                  <a:lnTo>
                    <a:pt x="268028" y="59992"/>
                  </a:lnTo>
                  <a:lnTo>
                    <a:pt x="261077" y="51069"/>
                  </a:lnTo>
                  <a:lnTo>
                    <a:pt x="253115" y="42689"/>
                  </a:lnTo>
                  <a:lnTo>
                    <a:pt x="244379" y="34727"/>
                  </a:lnTo>
                  <a:lnTo>
                    <a:pt x="234750" y="27396"/>
                  </a:lnTo>
                  <a:lnTo>
                    <a:pt x="223778" y="21224"/>
                  </a:lnTo>
                  <a:lnTo>
                    <a:pt x="211331" y="16415"/>
                  </a:lnTo>
                  <a:lnTo>
                    <a:pt x="197889" y="13187"/>
                  </a:lnTo>
                  <a:lnTo>
                    <a:pt x="184327" y="11919"/>
                  </a:lnTo>
                  <a:lnTo>
                    <a:pt x="171180" y="12621"/>
                  </a:lnTo>
                  <a:lnTo>
                    <a:pt x="158859" y="14898"/>
                  </a:lnTo>
                  <a:lnTo>
                    <a:pt x="146520" y="18464"/>
                  </a:lnTo>
                  <a:lnTo>
                    <a:pt x="131966" y="24748"/>
                  </a:lnTo>
                  <a:lnTo>
                    <a:pt x="111385" y="36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66336" y="2783669"/>
              <a:ext cx="10525" cy="379026"/>
            </a:xfrm>
            <a:custGeom>
              <a:avLst/>
              <a:gdLst/>
              <a:ahLst/>
              <a:cxnLst/>
              <a:rect l="0" t="0" r="0" b="0"/>
              <a:pathLst>
                <a:path w="10525" h="379026">
                  <a:moveTo>
                    <a:pt x="10524" y="0"/>
                  </a:moveTo>
                  <a:lnTo>
                    <a:pt x="7657" y="8868"/>
                  </a:lnTo>
                  <a:lnTo>
                    <a:pt x="5515" y="17855"/>
                  </a:lnTo>
                  <a:lnTo>
                    <a:pt x="3912" y="27859"/>
                  </a:lnTo>
                  <a:lnTo>
                    <a:pt x="2732" y="39185"/>
                  </a:lnTo>
                  <a:lnTo>
                    <a:pt x="1883" y="52293"/>
                  </a:lnTo>
                  <a:lnTo>
                    <a:pt x="1286" y="67258"/>
                  </a:lnTo>
                  <a:lnTo>
                    <a:pt x="871" y="83847"/>
                  </a:lnTo>
                  <a:lnTo>
                    <a:pt x="587" y="101721"/>
                  </a:lnTo>
                  <a:lnTo>
                    <a:pt x="394" y="120551"/>
                  </a:lnTo>
                  <a:lnTo>
                    <a:pt x="263" y="139902"/>
                  </a:lnTo>
                  <a:lnTo>
                    <a:pt x="175" y="159265"/>
                  </a:lnTo>
                  <a:lnTo>
                    <a:pt x="116" y="178359"/>
                  </a:lnTo>
                  <a:lnTo>
                    <a:pt x="76" y="197112"/>
                  </a:lnTo>
                  <a:lnTo>
                    <a:pt x="49" y="215550"/>
                  </a:lnTo>
                  <a:lnTo>
                    <a:pt x="32" y="233730"/>
                  </a:lnTo>
                  <a:lnTo>
                    <a:pt x="20" y="251551"/>
                  </a:lnTo>
                  <a:lnTo>
                    <a:pt x="11" y="268759"/>
                  </a:lnTo>
                  <a:lnTo>
                    <a:pt x="6" y="285263"/>
                  </a:lnTo>
                  <a:lnTo>
                    <a:pt x="2" y="301128"/>
                  </a:lnTo>
                  <a:lnTo>
                    <a:pt x="0" y="316476"/>
                  </a:lnTo>
                  <a:lnTo>
                    <a:pt x="3" y="331409"/>
                  </a:lnTo>
                  <a:lnTo>
                    <a:pt x="204" y="345239"/>
                  </a:lnTo>
                  <a:lnTo>
                    <a:pt x="1105" y="357741"/>
                  </a:lnTo>
                  <a:lnTo>
                    <a:pt x="3903" y="368899"/>
                  </a:lnTo>
                  <a:lnTo>
                    <a:pt x="10524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18974" y="3036353"/>
              <a:ext cx="63172" cy="105285"/>
            </a:xfrm>
            <a:custGeom>
              <a:avLst/>
              <a:gdLst/>
              <a:ahLst/>
              <a:cxnLst/>
              <a:rect l="0" t="0" r="0" b="0"/>
              <a:pathLst>
                <a:path w="63172" h="105285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2"/>
                  </a:lnTo>
                  <a:lnTo>
                    <a:pt x="11833" y="34790"/>
                  </a:lnTo>
                  <a:lnTo>
                    <a:pt x="15647" y="43636"/>
                  </a:lnTo>
                  <a:lnTo>
                    <a:pt x="20164" y="52175"/>
                  </a:lnTo>
                  <a:lnTo>
                    <a:pt x="25328" y="60364"/>
                  </a:lnTo>
                  <a:lnTo>
                    <a:pt x="31015" y="68241"/>
                  </a:lnTo>
                  <a:lnTo>
                    <a:pt x="37091" y="75862"/>
                  </a:lnTo>
                  <a:lnTo>
                    <a:pt x="43142" y="82988"/>
                  </a:lnTo>
                  <a:lnTo>
                    <a:pt x="49078" y="89779"/>
                  </a:lnTo>
                  <a:lnTo>
                    <a:pt x="55420" y="96833"/>
                  </a:lnTo>
                  <a:lnTo>
                    <a:pt x="63171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08446" y="2994238"/>
              <a:ext cx="136871" cy="421142"/>
            </a:xfrm>
            <a:custGeom>
              <a:avLst/>
              <a:gdLst/>
              <a:ahLst/>
              <a:cxnLst/>
              <a:rect l="0" t="0" r="0" b="0"/>
              <a:pathLst>
                <a:path w="136871" h="421142">
                  <a:moveTo>
                    <a:pt x="136870" y="0"/>
                  </a:moveTo>
                  <a:lnTo>
                    <a:pt x="131070" y="8869"/>
                  </a:lnTo>
                  <a:lnTo>
                    <a:pt x="126145" y="17855"/>
                  </a:lnTo>
                  <a:lnTo>
                    <a:pt x="121638" y="27855"/>
                  </a:lnTo>
                  <a:lnTo>
                    <a:pt x="117244" y="39009"/>
                  </a:lnTo>
                  <a:lnTo>
                    <a:pt x="112583" y="51469"/>
                  </a:lnTo>
                  <a:lnTo>
                    <a:pt x="107468" y="65176"/>
                  </a:lnTo>
                  <a:lnTo>
                    <a:pt x="101890" y="79766"/>
                  </a:lnTo>
                  <a:lnTo>
                    <a:pt x="95918" y="94695"/>
                  </a:lnTo>
                  <a:lnTo>
                    <a:pt x="89640" y="109615"/>
                  </a:lnTo>
                  <a:lnTo>
                    <a:pt x="83136" y="124224"/>
                  </a:lnTo>
                  <a:lnTo>
                    <a:pt x="76471" y="138185"/>
                  </a:lnTo>
                  <a:lnTo>
                    <a:pt x="69697" y="151389"/>
                  </a:lnTo>
                  <a:lnTo>
                    <a:pt x="63014" y="163900"/>
                  </a:lnTo>
                  <a:lnTo>
                    <a:pt x="56754" y="175850"/>
                  </a:lnTo>
                  <a:lnTo>
                    <a:pt x="51057" y="187385"/>
                  </a:lnTo>
                  <a:lnTo>
                    <a:pt x="45741" y="198948"/>
                  </a:lnTo>
                  <a:lnTo>
                    <a:pt x="40403" y="211244"/>
                  </a:lnTo>
                  <a:lnTo>
                    <a:pt x="34813" y="224594"/>
                  </a:lnTo>
                  <a:lnTo>
                    <a:pt x="29075" y="238818"/>
                  </a:lnTo>
                  <a:lnTo>
                    <a:pt x="23522" y="253437"/>
                  </a:lnTo>
                  <a:lnTo>
                    <a:pt x="18346" y="268126"/>
                  </a:lnTo>
                  <a:lnTo>
                    <a:pt x="13734" y="282904"/>
                  </a:lnTo>
                  <a:lnTo>
                    <a:pt x="9943" y="298038"/>
                  </a:lnTo>
                  <a:lnTo>
                    <a:pt x="7026" y="313656"/>
                  </a:lnTo>
                  <a:lnTo>
                    <a:pt x="4882" y="329585"/>
                  </a:lnTo>
                  <a:lnTo>
                    <a:pt x="3353" y="345438"/>
                  </a:lnTo>
                  <a:lnTo>
                    <a:pt x="2283" y="360977"/>
                  </a:lnTo>
                  <a:lnTo>
                    <a:pt x="1544" y="375547"/>
                  </a:lnTo>
                  <a:lnTo>
                    <a:pt x="960" y="389436"/>
                  </a:lnTo>
                  <a:lnTo>
                    <a:pt x="474" y="403863"/>
                  </a:lnTo>
                  <a:lnTo>
                    <a:pt x="0" y="421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61670" y="3010248"/>
              <a:ext cx="195599" cy="142544"/>
            </a:xfrm>
            <a:custGeom>
              <a:avLst/>
              <a:gdLst/>
              <a:ahLst/>
              <a:cxnLst/>
              <a:rect l="0" t="0" r="0" b="0"/>
              <a:pathLst>
                <a:path w="195599" h="142544">
                  <a:moveTo>
                    <a:pt x="4703" y="57690"/>
                  </a:moveTo>
                  <a:lnTo>
                    <a:pt x="4703" y="69425"/>
                  </a:lnTo>
                  <a:lnTo>
                    <a:pt x="4703" y="80554"/>
                  </a:lnTo>
                  <a:lnTo>
                    <a:pt x="4703" y="92152"/>
                  </a:lnTo>
                  <a:lnTo>
                    <a:pt x="4703" y="104314"/>
                  </a:lnTo>
                  <a:lnTo>
                    <a:pt x="4703" y="116974"/>
                  </a:lnTo>
                  <a:lnTo>
                    <a:pt x="4699" y="129935"/>
                  </a:lnTo>
                  <a:lnTo>
                    <a:pt x="4526" y="139767"/>
                  </a:lnTo>
                  <a:lnTo>
                    <a:pt x="3878" y="142543"/>
                  </a:lnTo>
                  <a:lnTo>
                    <a:pt x="2634" y="139997"/>
                  </a:lnTo>
                  <a:lnTo>
                    <a:pt x="1153" y="134228"/>
                  </a:lnTo>
                  <a:lnTo>
                    <a:pt x="153" y="126570"/>
                  </a:lnTo>
                  <a:lnTo>
                    <a:pt x="0" y="117796"/>
                  </a:lnTo>
                  <a:lnTo>
                    <a:pt x="559" y="108190"/>
                  </a:lnTo>
                  <a:lnTo>
                    <a:pt x="1400" y="97706"/>
                  </a:lnTo>
                  <a:lnTo>
                    <a:pt x="2234" y="86376"/>
                  </a:lnTo>
                  <a:lnTo>
                    <a:pt x="3267" y="74653"/>
                  </a:lnTo>
                  <a:lnTo>
                    <a:pt x="5092" y="63310"/>
                  </a:lnTo>
                  <a:lnTo>
                    <a:pt x="7990" y="52772"/>
                  </a:lnTo>
                  <a:lnTo>
                    <a:pt x="12089" y="43748"/>
                  </a:lnTo>
                  <a:lnTo>
                    <a:pt x="17522" y="37354"/>
                  </a:lnTo>
                  <a:lnTo>
                    <a:pt x="24215" y="33951"/>
                  </a:lnTo>
                  <a:lnTo>
                    <a:pt x="31795" y="33261"/>
                  </a:lnTo>
                  <a:lnTo>
                    <a:pt x="39713" y="34759"/>
                  </a:lnTo>
                  <a:lnTo>
                    <a:pt x="47621" y="37913"/>
                  </a:lnTo>
                  <a:lnTo>
                    <a:pt x="55215" y="42431"/>
                  </a:lnTo>
                  <a:lnTo>
                    <a:pt x="62161" y="48269"/>
                  </a:lnTo>
                  <a:lnTo>
                    <a:pt x="68344" y="55304"/>
                  </a:lnTo>
                  <a:lnTo>
                    <a:pt x="73665" y="63482"/>
                  </a:lnTo>
                  <a:lnTo>
                    <a:pt x="77949" y="72881"/>
                  </a:lnTo>
                  <a:lnTo>
                    <a:pt x="81213" y="83327"/>
                  </a:lnTo>
                  <a:lnTo>
                    <a:pt x="83943" y="90998"/>
                  </a:lnTo>
                  <a:lnTo>
                    <a:pt x="86620" y="91538"/>
                  </a:lnTo>
                  <a:lnTo>
                    <a:pt x="89192" y="86709"/>
                  </a:lnTo>
                  <a:lnTo>
                    <a:pt x="91789" y="78682"/>
                  </a:lnTo>
                  <a:lnTo>
                    <a:pt x="94522" y="69032"/>
                  </a:lnTo>
                  <a:lnTo>
                    <a:pt x="97431" y="58665"/>
                  </a:lnTo>
                  <a:lnTo>
                    <a:pt x="100665" y="48027"/>
                  </a:lnTo>
                  <a:lnTo>
                    <a:pt x="104502" y="37316"/>
                  </a:lnTo>
                  <a:lnTo>
                    <a:pt x="109049" y="26631"/>
                  </a:lnTo>
                  <a:lnTo>
                    <a:pt x="114574" y="16650"/>
                  </a:lnTo>
                  <a:lnTo>
                    <a:pt x="121570" y="8606"/>
                  </a:lnTo>
                  <a:lnTo>
                    <a:pt x="130161" y="3021"/>
                  </a:lnTo>
                  <a:lnTo>
                    <a:pt x="139846" y="84"/>
                  </a:lnTo>
                  <a:lnTo>
                    <a:pt x="149723" y="0"/>
                  </a:lnTo>
                  <a:lnTo>
                    <a:pt x="159246" y="2580"/>
                  </a:lnTo>
                  <a:lnTo>
                    <a:pt x="168076" y="7530"/>
                  </a:lnTo>
                  <a:lnTo>
                    <a:pt x="175928" y="14649"/>
                  </a:lnTo>
                  <a:lnTo>
                    <a:pt x="182749" y="23609"/>
                  </a:lnTo>
                  <a:lnTo>
                    <a:pt x="188346" y="33857"/>
                  </a:lnTo>
                  <a:lnTo>
                    <a:pt x="192291" y="44718"/>
                  </a:lnTo>
                  <a:lnTo>
                    <a:pt x="194507" y="55754"/>
                  </a:lnTo>
                  <a:lnTo>
                    <a:pt x="195367" y="66699"/>
                  </a:lnTo>
                  <a:lnTo>
                    <a:pt x="195598" y="78635"/>
                  </a:lnTo>
                  <a:lnTo>
                    <a:pt x="195221" y="94841"/>
                  </a:lnTo>
                  <a:lnTo>
                    <a:pt x="194216" y="120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00913" y="2952675"/>
              <a:ext cx="118593" cy="348188"/>
            </a:xfrm>
            <a:custGeom>
              <a:avLst/>
              <a:gdLst/>
              <a:ahLst/>
              <a:cxnLst/>
              <a:rect l="0" t="0" r="0" b="0"/>
              <a:pathLst>
                <a:path w="118593" h="348188">
                  <a:moveTo>
                    <a:pt x="18144" y="83678"/>
                  </a:moveTo>
                  <a:lnTo>
                    <a:pt x="18211" y="98280"/>
                  </a:lnTo>
                  <a:lnTo>
                    <a:pt x="18851" y="111551"/>
                  </a:lnTo>
                  <a:lnTo>
                    <a:pt x="20143" y="124761"/>
                  </a:lnTo>
                  <a:lnTo>
                    <a:pt x="21830" y="138448"/>
                  </a:lnTo>
                  <a:lnTo>
                    <a:pt x="23498" y="153253"/>
                  </a:lnTo>
                  <a:lnTo>
                    <a:pt x="24916" y="169409"/>
                  </a:lnTo>
                  <a:lnTo>
                    <a:pt x="26187" y="186653"/>
                  </a:lnTo>
                  <a:lnTo>
                    <a:pt x="27646" y="204447"/>
                  </a:lnTo>
                  <a:lnTo>
                    <a:pt x="29474" y="222410"/>
                  </a:lnTo>
                  <a:lnTo>
                    <a:pt x="31532" y="240198"/>
                  </a:lnTo>
                  <a:lnTo>
                    <a:pt x="33460" y="257441"/>
                  </a:lnTo>
                  <a:lnTo>
                    <a:pt x="35059" y="274002"/>
                  </a:lnTo>
                  <a:lnTo>
                    <a:pt x="36454" y="290088"/>
                  </a:lnTo>
                  <a:lnTo>
                    <a:pt x="37998" y="306124"/>
                  </a:lnTo>
                  <a:lnTo>
                    <a:pt x="39880" y="322322"/>
                  </a:lnTo>
                  <a:lnTo>
                    <a:pt x="41789" y="337241"/>
                  </a:lnTo>
                  <a:lnTo>
                    <a:pt x="42533" y="346532"/>
                  </a:lnTo>
                  <a:lnTo>
                    <a:pt x="41517" y="348187"/>
                  </a:lnTo>
                  <a:lnTo>
                    <a:pt x="39543" y="344946"/>
                  </a:lnTo>
                  <a:lnTo>
                    <a:pt x="37223" y="338730"/>
                  </a:lnTo>
                  <a:lnTo>
                    <a:pt x="35055" y="330371"/>
                  </a:lnTo>
                  <a:lnTo>
                    <a:pt x="33268" y="320383"/>
                  </a:lnTo>
                  <a:lnTo>
                    <a:pt x="31734" y="309016"/>
                  </a:lnTo>
                  <a:lnTo>
                    <a:pt x="30091" y="296296"/>
                  </a:lnTo>
                  <a:lnTo>
                    <a:pt x="28132" y="282352"/>
                  </a:lnTo>
                  <a:lnTo>
                    <a:pt x="25814" y="267404"/>
                  </a:lnTo>
                  <a:lnTo>
                    <a:pt x="23179" y="251688"/>
                  </a:lnTo>
                  <a:lnTo>
                    <a:pt x="20297" y="235411"/>
                  </a:lnTo>
                  <a:lnTo>
                    <a:pt x="17395" y="218735"/>
                  </a:lnTo>
                  <a:lnTo>
                    <a:pt x="14833" y="201780"/>
                  </a:lnTo>
                  <a:lnTo>
                    <a:pt x="12777" y="184643"/>
                  </a:lnTo>
                  <a:lnTo>
                    <a:pt x="11059" y="167711"/>
                  </a:lnTo>
                  <a:lnTo>
                    <a:pt x="9291" y="151642"/>
                  </a:lnTo>
                  <a:lnTo>
                    <a:pt x="7252" y="136714"/>
                  </a:lnTo>
                  <a:lnTo>
                    <a:pt x="5050" y="122553"/>
                  </a:lnTo>
                  <a:lnTo>
                    <a:pt x="3025" y="108356"/>
                  </a:lnTo>
                  <a:lnTo>
                    <a:pt x="1370" y="93660"/>
                  </a:lnTo>
                  <a:lnTo>
                    <a:pt x="277" y="78668"/>
                  </a:lnTo>
                  <a:lnTo>
                    <a:pt x="0" y="64049"/>
                  </a:lnTo>
                  <a:lnTo>
                    <a:pt x="606" y="50185"/>
                  </a:lnTo>
                  <a:lnTo>
                    <a:pt x="2319" y="37451"/>
                  </a:lnTo>
                  <a:lnTo>
                    <a:pt x="5598" y="26357"/>
                  </a:lnTo>
                  <a:lnTo>
                    <a:pt x="10545" y="17023"/>
                  </a:lnTo>
                  <a:lnTo>
                    <a:pt x="16969" y="9570"/>
                  </a:lnTo>
                  <a:lnTo>
                    <a:pt x="24569" y="4298"/>
                  </a:lnTo>
                  <a:lnTo>
                    <a:pt x="33048" y="1161"/>
                  </a:lnTo>
                  <a:lnTo>
                    <a:pt x="42164" y="0"/>
                  </a:lnTo>
                  <a:lnTo>
                    <a:pt x="51728" y="724"/>
                  </a:lnTo>
                  <a:lnTo>
                    <a:pt x="61592" y="3101"/>
                  </a:lnTo>
                  <a:lnTo>
                    <a:pt x="71333" y="6965"/>
                  </a:lnTo>
                  <a:lnTo>
                    <a:pt x="80267" y="12299"/>
                  </a:lnTo>
                  <a:lnTo>
                    <a:pt x="88089" y="18958"/>
                  </a:lnTo>
                  <a:lnTo>
                    <a:pt x="94833" y="26699"/>
                  </a:lnTo>
                  <a:lnTo>
                    <a:pt x="100679" y="35266"/>
                  </a:lnTo>
                  <a:lnTo>
                    <a:pt x="105831" y="44439"/>
                  </a:lnTo>
                  <a:lnTo>
                    <a:pt x="110310" y="54208"/>
                  </a:lnTo>
                  <a:lnTo>
                    <a:pt x="113954" y="64751"/>
                  </a:lnTo>
                  <a:lnTo>
                    <a:pt x="116734" y="76094"/>
                  </a:lnTo>
                  <a:lnTo>
                    <a:pt x="118433" y="87814"/>
                  </a:lnTo>
                  <a:lnTo>
                    <a:pt x="118592" y="99148"/>
                  </a:lnTo>
                  <a:lnTo>
                    <a:pt x="117103" y="109696"/>
                  </a:lnTo>
                  <a:lnTo>
                    <a:pt x="114152" y="119404"/>
                  </a:lnTo>
                  <a:lnTo>
                    <a:pt x="110038" y="128386"/>
                  </a:lnTo>
                  <a:lnTo>
                    <a:pt x="105046" y="136798"/>
                  </a:lnTo>
                  <a:lnTo>
                    <a:pt x="99255" y="144787"/>
                  </a:lnTo>
                  <a:lnTo>
                    <a:pt x="92545" y="152473"/>
                  </a:lnTo>
                  <a:lnTo>
                    <a:pt x="84927" y="159938"/>
                  </a:lnTo>
                  <a:lnTo>
                    <a:pt x="76604" y="166945"/>
                  </a:lnTo>
                  <a:lnTo>
                    <a:pt x="66868" y="173636"/>
                  </a:lnTo>
                  <a:lnTo>
                    <a:pt x="52629" y="180603"/>
                  </a:lnTo>
                  <a:lnTo>
                    <a:pt x="28673" y="188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82901" y="3036353"/>
              <a:ext cx="15142" cy="126342"/>
            </a:xfrm>
            <a:custGeom>
              <a:avLst/>
              <a:gdLst/>
              <a:ahLst/>
              <a:cxnLst/>
              <a:rect l="0" t="0" r="0" b="0"/>
              <a:pathLst>
                <a:path w="15142" h="126342">
                  <a:moveTo>
                    <a:pt x="4612" y="0"/>
                  </a:moveTo>
                  <a:lnTo>
                    <a:pt x="1813" y="8801"/>
                  </a:lnTo>
                  <a:lnTo>
                    <a:pt x="310" y="17148"/>
                  </a:lnTo>
                  <a:lnTo>
                    <a:pt x="0" y="25851"/>
                  </a:lnTo>
                  <a:lnTo>
                    <a:pt x="506" y="35144"/>
                  </a:lnTo>
                  <a:lnTo>
                    <a:pt x="1325" y="45288"/>
                  </a:lnTo>
                  <a:lnTo>
                    <a:pt x="2146" y="56324"/>
                  </a:lnTo>
                  <a:lnTo>
                    <a:pt x="3033" y="67920"/>
                  </a:lnTo>
                  <a:lnTo>
                    <a:pt x="4536" y="80813"/>
                  </a:lnTo>
                  <a:lnTo>
                    <a:pt x="7900" y="98372"/>
                  </a:lnTo>
                  <a:lnTo>
                    <a:pt x="15141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66456" y="2910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66613" y="2973537"/>
              <a:ext cx="205170" cy="199687"/>
            </a:xfrm>
            <a:custGeom>
              <a:avLst/>
              <a:gdLst/>
              <a:ahLst/>
              <a:cxnLst/>
              <a:rect l="0" t="0" r="0" b="0"/>
              <a:pathLst>
                <a:path w="205170" h="199687">
                  <a:moveTo>
                    <a:pt x="57770" y="147043"/>
                  </a:moveTo>
                  <a:lnTo>
                    <a:pt x="63638" y="141176"/>
                  </a:lnTo>
                  <a:lnTo>
                    <a:pt x="69202" y="135611"/>
                  </a:lnTo>
                  <a:lnTo>
                    <a:pt x="74997" y="129808"/>
                  </a:lnTo>
                  <a:lnTo>
                    <a:pt x="80905" y="123554"/>
                  </a:lnTo>
                  <a:lnTo>
                    <a:pt x="86587" y="116576"/>
                  </a:lnTo>
                  <a:lnTo>
                    <a:pt x="91857" y="108790"/>
                  </a:lnTo>
                  <a:lnTo>
                    <a:pt x="96534" y="100116"/>
                  </a:lnTo>
                  <a:lnTo>
                    <a:pt x="100372" y="90388"/>
                  </a:lnTo>
                  <a:lnTo>
                    <a:pt x="103311" y="79626"/>
                  </a:lnTo>
                  <a:lnTo>
                    <a:pt x="105132" y="68145"/>
                  </a:lnTo>
                  <a:lnTo>
                    <a:pt x="105379" y="56448"/>
                  </a:lnTo>
                  <a:lnTo>
                    <a:pt x="103947" y="44851"/>
                  </a:lnTo>
                  <a:lnTo>
                    <a:pt x="100867" y="33795"/>
                  </a:lnTo>
                  <a:lnTo>
                    <a:pt x="96134" y="23903"/>
                  </a:lnTo>
                  <a:lnTo>
                    <a:pt x="89913" y="15411"/>
                  </a:lnTo>
                  <a:lnTo>
                    <a:pt x="82484" y="8541"/>
                  </a:lnTo>
                  <a:lnTo>
                    <a:pt x="74135" y="3667"/>
                  </a:lnTo>
                  <a:lnTo>
                    <a:pt x="65120" y="805"/>
                  </a:lnTo>
                  <a:lnTo>
                    <a:pt x="55799" y="0"/>
                  </a:lnTo>
                  <a:lnTo>
                    <a:pt x="46622" y="1495"/>
                  </a:lnTo>
                  <a:lnTo>
                    <a:pt x="37826" y="5204"/>
                  </a:lnTo>
                  <a:lnTo>
                    <a:pt x="29617" y="10775"/>
                  </a:lnTo>
                  <a:lnTo>
                    <a:pt x="22248" y="17794"/>
                  </a:lnTo>
                  <a:lnTo>
                    <a:pt x="15778" y="25891"/>
                  </a:lnTo>
                  <a:lnTo>
                    <a:pt x="10262" y="35087"/>
                  </a:lnTo>
                  <a:lnTo>
                    <a:pt x="5848" y="45769"/>
                  </a:lnTo>
                  <a:lnTo>
                    <a:pt x="2515" y="58020"/>
                  </a:lnTo>
                  <a:lnTo>
                    <a:pt x="428" y="71332"/>
                  </a:lnTo>
                  <a:lnTo>
                    <a:pt x="0" y="84805"/>
                  </a:lnTo>
                  <a:lnTo>
                    <a:pt x="1306" y="97900"/>
                  </a:lnTo>
                  <a:lnTo>
                    <a:pt x="4132" y="110283"/>
                  </a:lnTo>
                  <a:lnTo>
                    <a:pt x="8163" y="121674"/>
                  </a:lnTo>
                  <a:lnTo>
                    <a:pt x="13103" y="132020"/>
                  </a:lnTo>
                  <a:lnTo>
                    <a:pt x="19028" y="140968"/>
                  </a:lnTo>
                  <a:lnTo>
                    <a:pt x="26361" y="147782"/>
                  </a:lnTo>
                  <a:lnTo>
                    <a:pt x="35206" y="152247"/>
                  </a:lnTo>
                  <a:lnTo>
                    <a:pt x="44907" y="154281"/>
                  </a:lnTo>
                  <a:lnTo>
                    <a:pt x="54271" y="153684"/>
                  </a:lnTo>
                  <a:lnTo>
                    <a:pt x="62639" y="150616"/>
                  </a:lnTo>
                  <a:lnTo>
                    <a:pt x="69882" y="145491"/>
                  </a:lnTo>
                  <a:lnTo>
                    <a:pt x="76129" y="138779"/>
                  </a:lnTo>
                  <a:lnTo>
                    <a:pt x="81583" y="130897"/>
                  </a:lnTo>
                  <a:lnTo>
                    <a:pt x="86280" y="122016"/>
                  </a:lnTo>
                  <a:lnTo>
                    <a:pt x="90078" y="112078"/>
                  </a:lnTo>
                  <a:lnTo>
                    <a:pt x="93000" y="101226"/>
                  </a:lnTo>
                  <a:lnTo>
                    <a:pt x="96048" y="92807"/>
                  </a:lnTo>
                  <a:lnTo>
                    <a:pt x="99943" y="91036"/>
                  </a:lnTo>
                  <a:lnTo>
                    <a:pt x="103789" y="94894"/>
                  </a:lnTo>
                  <a:lnTo>
                    <a:pt x="107407" y="102485"/>
                  </a:lnTo>
                  <a:lnTo>
                    <a:pt x="111225" y="112262"/>
                  </a:lnTo>
                  <a:lnTo>
                    <a:pt x="115944" y="123037"/>
                  </a:lnTo>
                  <a:lnTo>
                    <a:pt x="121865" y="134130"/>
                  </a:lnTo>
                  <a:lnTo>
                    <a:pt x="128776" y="145073"/>
                  </a:lnTo>
                  <a:lnTo>
                    <a:pt x="136170" y="155449"/>
                  </a:lnTo>
                  <a:lnTo>
                    <a:pt x="143700" y="165097"/>
                  </a:lnTo>
                  <a:lnTo>
                    <a:pt x="151474" y="173763"/>
                  </a:lnTo>
                  <a:lnTo>
                    <a:pt x="161061" y="181841"/>
                  </a:lnTo>
                  <a:lnTo>
                    <a:pt x="176651" y="190040"/>
                  </a:lnTo>
                  <a:lnTo>
                    <a:pt x="205169" y="199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85104" y="4021202"/>
            <a:ext cx="2040181" cy="458563"/>
            <a:chOff x="285104" y="4021202"/>
            <a:chExt cx="2040181" cy="458563"/>
          </a:xfrm>
        </p:grpSpPr>
        <p:sp>
          <p:nvSpPr>
            <p:cNvPr id="56" name="Freeform 55"/>
            <p:cNvSpPr/>
            <p:nvPr/>
          </p:nvSpPr>
          <p:spPr>
            <a:xfrm>
              <a:off x="285104" y="4089845"/>
              <a:ext cx="278326" cy="389920"/>
            </a:xfrm>
            <a:custGeom>
              <a:avLst/>
              <a:gdLst/>
              <a:ahLst/>
              <a:cxnLst/>
              <a:rect l="0" t="0" r="0" b="0"/>
              <a:pathLst>
                <a:path w="278326" h="389920">
                  <a:moveTo>
                    <a:pt x="145050" y="19230"/>
                  </a:moveTo>
                  <a:lnTo>
                    <a:pt x="133449" y="22231"/>
                  </a:lnTo>
                  <a:lnTo>
                    <a:pt x="123601" y="25653"/>
                  </a:lnTo>
                  <a:lnTo>
                    <a:pt x="114591" y="29849"/>
                  </a:lnTo>
                  <a:lnTo>
                    <a:pt x="105977" y="34749"/>
                  </a:lnTo>
                  <a:lnTo>
                    <a:pt x="97301" y="40231"/>
                  </a:lnTo>
                  <a:lnTo>
                    <a:pt x="88329" y="46166"/>
                  </a:lnTo>
                  <a:lnTo>
                    <a:pt x="79172" y="52600"/>
                  </a:lnTo>
                  <a:lnTo>
                    <a:pt x="70173" y="59747"/>
                  </a:lnTo>
                  <a:lnTo>
                    <a:pt x="61530" y="67673"/>
                  </a:lnTo>
                  <a:lnTo>
                    <a:pt x="53439" y="76623"/>
                  </a:lnTo>
                  <a:lnTo>
                    <a:pt x="46158" y="87074"/>
                  </a:lnTo>
                  <a:lnTo>
                    <a:pt x="39741" y="99142"/>
                  </a:lnTo>
                  <a:lnTo>
                    <a:pt x="33924" y="112484"/>
                  </a:lnTo>
                  <a:lnTo>
                    <a:pt x="28242" y="126503"/>
                  </a:lnTo>
                  <a:lnTo>
                    <a:pt x="22423" y="140782"/>
                  </a:lnTo>
                  <a:lnTo>
                    <a:pt x="16699" y="155113"/>
                  </a:lnTo>
                  <a:lnTo>
                    <a:pt x="11688" y="169414"/>
                  </a:lnTo>
                  <a:lnTo>
                    <a:pt x="7689" y="183661"/>
                  </a:lnTo>
                  <a:lnTo>
                    <a:pt x="4682" y="197854"/>
                  </a:lnTo>
                  <a:lnTo>
                    <a:pt x="2506" y="212005"/>
                  </a:lnTo>
                  <a:lnTo>
                    <a:pt x="975" y="226121"/>
                  </a:lnTo>
                  <a:lnTo>
                    <a:pt x="83" y="240213"/>
                  </a:lnTo>
                  <a:lnTo>
                    <a:pt x="0" y="254289"/>
                  </a:lnTo>
                  <a:lnTo>
                    <a:pt x="755" y="268347"/>
                  </a:lnTo>
                  <a:lnTo>
                    <a:pt x="2244" y="282230"/>
                  </a:lnTo>
                  <a:lnTo>
                    <a:pt x="4314" y="295632"/>
                  </a:lnTo>
                  <a:lnTo>
                    <a:pt x="6822" y="308420"/>
                  </a:lnTo>
                  <a:lnTo>
                    <a:pt x="9810" y="320464"/>
                  </a:lnTo>
                  <a:lnTo>
                    <a:pt x="13495" y="331561"/>
                  </a:lnTo>
                  <a:lnTo>
                    <a:pt x="17941" y="341687"/>
                  </a:lnTo>
                  <a:lnTo>
                    <a:pt x="23232" y="350810"/>
                  </a:lnTo>
                  <a:lnTo>
                    <a:pt x="29540" y="358800"/>
                  </a:lnTo>
                  <a:lnTo>
                    <a:pt x="36866" y="365695"/>
                  </a:lnTo>
                  <a:lnTo>
                    <a:pt x="45226" y="371666"/>
                  </a:lnTo>
                  <a:lnTo>
                    <a:pt x="54741" y="376919"/>
                  </a:lnTo>
                  <a:lnTo>
                    <a:pt x="65365" y="381634"/>
                  </a:lnTo>
                  <a:lnTo>
                    <a:pt x="76922" y="385632"/>
                  </a:lnTo>
                  <a:lnTo>
                    <a:pt x="89203" y="388413"/>
                  </a:lnTo>
                  <a:lnTo>
                    <a:pt x="102015" y="389801"/>
                  </a:lnTo>
                  <a:lnTo>
                    <a:pt x="115040" y="389919"/>
                  </a:lnTo>
                  <a:lnTo>
                    <a:pt x="127858" y="389009"/>
                  </a:lnTo>
                  <a:lnTo>
                    <a:pt x="140250" y="387320"/>
                  </a:lnTo>
                  <a:lnTo>
                    <a:pt x="152029" y="384898"/>
                  </a:lnTo>
                  <a:lnTo>
                    <a:pt x="162946" y="381603"/>
                  </a:lnTo>
                  <a:lnTo>
                    <a:pt x="172957" y="377417"/>
                  </a:lnTo>
                  <a:lnTo>
                    <a:pt x="182172" y="372132"/>
                  </a:lnTo>
                  <a:lnTo>
                    <a:pt x="190756" y="365296"/>
                  </a:lnTo>
                  <a:lnTo>
                    <a:pt x="198869" y="356812"/>
                  </a:lnTo>
                  <a:lnTo>
                    <a:pt x="206642" y="347198"/>
                  </a:lnTo>
                  <a:lnTo>
                    <a:pt x="214175" y="337368"/>
                  </a:lnTo>
                  <a:lnTo>
                    <a:pt x="221539" y="327869"/>
                  </a:lnTo>
                  <a:lnTo>
                    <a:pt x="228621" y="318713"/>
                  </a:lnTo>
                  <a:lnTo>
                    <a:pt x="235150" y="309579"/>
                  </a:lnTo>
                  <a:lnTo>
                    <a:pt x="241022" y="300251"/>
                  </a:lnTo>
                  <a:lnTo>
                    <a:pt x="246287" y="290664"/>
                  </a:lnTo>
                  <a:lnTo>
                    <a:pt x="251057" y="280834"/>
                  </a:lnTo>
                  <a:lnTo>
                    <a:pt x="255452" y="270802"/>
                  </a:lnTo>
                  <a:lnTo>
                    <a:pt x="259574" y="260453"/>
                  </a:lnTo>
                  <a:lnTo>
                    <a:pt x="263503" y="249519"/>
                  </a:lnTo>
                  <a:lnTo>
                    <a:pt x="267293" y="237904"/>
                  </a:lnTo>
                  <a:lnTo>
                    <a:pt x="270822" y="225664"/>
                  </a:lnTo>
                  <a:lnTo>
                    <a:pt x="273813" y="212915"/>
                  </a:lnTo>
                  <a:lnTo>
                    <a:pt x="276152" y="199777"/>
                  </a:lnTo>
                  <a:lnTo>
                    <a:pt x="277721" y="186192"/>
                  </a:lnTo>
                  <a:lnTo>
                    <a:pt x="278325" y="171934"/>
                  </a:lnTo>
                  <a:lnTo>
                    <a:pt x="277956" y="156938"/>
                  </a:lnTo>
                  <a:lnTo>
                    <a:pt x="276912" y="141444"/>
                  </a:lnTo>
                  <a:lnTo>
                    <a:pt x="275680" y="125889"/>
                  </a:lnTo>
                  <a:lnTo>
                    <a:pt x="274552" y="110542"/>
                  </a:lnTo>
                  <a:lnTo>
                    <a:pt x="273305" y="95644"/>
                  </a:lnTo>
                  <a:lnTo>
                    <a:pt x="271329" y="81487"/>
                  </a:lnTo>
                  <a:lnTo>
                    <a:pt x="268331" y="68155"/>
                  </a:lnTo>
                  <a:lnTo>
                    <a:pt x="264333" y="55729"/>
                  </a:lnTo>
                  <a:lnTo>
                    <a:pt x="259499" y="44368"/>
                  </a:lnTo>
                  <a:lnTo>
                    <a:pt x="254013" y="34060"/>
                  </a:lnTo>
                  <a:lnTo>
                    <a:pt x="247718" y="24814"/>
                  </a:lnTo>
                  <a:lnTo>
                    <a:pt x="240137" y="16741"/>
                  </a:lnTo>
                  <a:lnTo>
                    <a:pt x="231111" y="9804"/>
                  </a:lnTo>
                  <a:lnTo>
                    <a:pt x="220779" y="4313"/>
                  </a:lnTo>
                  <a:lnTo>
                    <a:pt x="209395" y="980"/>
                  </a:lnTo>
                  <a:lnTo>
                    <a:pt x="197226" y="0"/>
                  </a:lnTo>
                  <a:lnTo>
                    <a:pt x="184818" y="1122"/>
                  </a:lnTo>
                  <a:lnTo>
                    <a:pt x="172956" y="3926"/>
                  </a:lnTo>
                  <a:lnTo>
                    <a:pt x="162026" y="7990"/>
                  </a:lnTo>
                  <a:lnTo>
                    <a:pt x="152155" y="12849"/>
                  </a:lnTo>
                  <a:lnTo>
                    <a:pt x="142323" y="18584"/>
                  </a:lnTo>
                  <a:lnTo>
                    <a:pt x="130554" y="26809"/>
                  </a:lnTo>
                  <a:lnTo>
                    <a:pt x="113465" y="40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3895" y="4109075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6" y="77807"/>
                  </a:lnTo>
                  <a:lnTo>
                    <a:pt x="2070" y="93043"/>
                  </a:lnTo>
                  <a:lnTo>
                    <a:pt x="3550" y="107526"/>
                  </a:lnTo>
                  <a:lnTo>
                    <a:pt x="4550" y="121996"/>
                  </a:lnTo>
                  <a:lnTo>
                    <a:pt x="4709" y="136919"/>
                  </a:lnTo>
                  <a:lnTo>
                    <a:pt x="4321" y="152585"/>
                  </a:lnTo>
                  <a:lnTo>
                    <a:pt x="4130" y="169261"/>
                  </a:lnTo>
                  <a:lnTo>
                    <a:pt x="4554" y="186963"/>
                  </a:lnTo>
                  <a:lnTo>
                    <a:pt x="5518" y="205227"/>
                  </a:lnTo>
                  <a:lnTo>
                    <a:pt x="6638" y="223247"/>
                  </a:lnTo>
                  <a:lnTo>
                    <a:pt x="7654" y="240583"/>
                  </a:lnTo>
                  <a:lnTo>
                    <a:pt x="8472" y="257153"/>
                  </a:lnTo>
                  <a:lnTo>
                    <a:pt x="9088" y="273047"/>
                  </a:lnTo>
                  <a:lnTo>
                    <a:pt x="9534" y="288391"/>
                  </a:lnTo>
                  <a:lnTo>
                    <a:pt x="9849" y="302911"/>
                  </a:lnTo>
                  <a:lnTo>
                    <a:pt x="10102" y="317448"/>
                  </a:lnTo>
                  <a:lnTo>
                    <a:pt x="10316" y="334400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9667" y="4031008"/>
              <a:ext cx="326385" cy="426916"/>
            </a:xfrm>
            <a:custGeom>
              <a:avLst/>
              <a:gdLst/>
              <a:ahLst/>
              <a:cxnLst/>
              <a:rect l="0" t="0" r="0" b="0"/>
              <a:pathLst>
                <a:path w="326385" h="426916">
                  <a:moveTo>
                    <a:pt x="0" y="99124"/>
                  </a:moveTo>
                  <a:lnTo>
                    <a:pt x="3001" y="90390"/>
                  </a:lnTo>
                  <a:lnTo>
                    <a:pt x="6424" y="82683"/>
                  </a:lnTo>
                  <a:lnTo>
                    <a:pt x="10615" y="75276"/>
                  </a:lnTo>
                  <a:lnTo>
                    <a:pt x="15342" y="67843"/>
                  </a:lnTo>
                  <a:lnTo>
                    <a:pt x="20176" y="60016"/>
                  </a:lnTo>
                  <a:lnTo>
                    <a:pt x="24857" y="51642"/>
                  </a:lnTo>
                  <a:lnTo>
                    <a:pt x="29466" y="42898"/>
                  </a:lnTo>
                  <a:lnTo>
                    <a:pt x="34317" y="34184"/>
                  </a:lnTo>
                  <a:lnTo>
                    <a:pt x="39587" y="25739"/>
                  </a:lnTo>
                  <a:lnTo>
                    <a:pt x="45619" y="17951"/>
                  </a:lnTo>
                  <a:lnTo>
                    <a:pt x="52964" y="11407"/>
                  </a:lnTo>
                  <a:lnTo>
                    <a:pt x="61803" y="6311"/>
                  </a:lnTo>
                  <a:lnTo>
                    <a:pt x="71995" y="2705"/>
                  </a:lnTo>
                  <a:lnTo>
                    <a:pt x="83278" y="643"/>
                  </a:lnTo>
                  <a:lnTo>
                    <a:pt x="95381" y="0"/>
                  </a:lnTo>
                  <a:lnTo>
                    <a:pt x="107912" y="684"/>
                  </a:lnTo>
                  <a:lnTo>
                    <a:pt x="120389" y="2730"/>
                  </a:lnTo>
                  <a:lnTo>
                    <a:pt x="132545" y="6033"/>
                  </a:lnTo>
                  <a:lnTo>
                    <a:pt x="143993" y="10537"/>
                  </a:lnTo>
                  <a:lnTo>
                    <a:pt x="154156" y="16309"/>
                  </a:lnTo>
                  <a:lnTo>
                    <a:pt x="162843" y="23266"/>
                  </a:lnTo>
                  <a:lnTo>
                    <a:pt x="170185" y="31208"/>
                  </a:lnTo>
                  <a:lnTo>
                    <a:pt x="176440" y="39909"/>
                  </a:lnTo>
                  <a:lnTo>
                    <a:pt x="181875" y="49168"/>
                  </a:lnTo>
                  <a:lnTo>
                    <a:pt x="186716" y="58825"/>
                  </a:lnTo>
                  <a:lnTo>
                    <a:pt x="191135" y="68761"/>
                  </a:lnTo>
                  <a:lnTo>
                    <a:pt x="195254" y="78888"/>
                  </a:lnTo>
                  <a:lnTo>
                    <a:pt x="198835" y="89145"/>
                  </a:lnTo>
                  <a:lnTo>
                    <a:pt x="201329" y="99492"/>
                  </a:lnTo>
                  <a:lnTo>
                    <a:pt x="202521" y="109908"/>
                  </a:lnTo>
                  <a:lnTo>
                    <a:pt x="202506" y="120700"/>
                  </a:lnTo>
                  <a:lnTo>
                    <a:pt x="201507" y="132470"/>
                  </a:lnTo>
                  <a:lnTo>
                    <a:pt x="199757" y="145459"/>
                  </a:lnTo>
                  <a:lnTo>
                    <a:pt x="197295" y="159269"/>
                  </a:lnTo>
                  <a:lnTo>
                    <a:pt x="193972" y="173078"/>
                  </a:lnTo>
                  <a:lnTo>
                    <a:pt x="189777" y="186401"/>
                  </a:lnTo>
                  <a:lnTo>
                    <a:pt x="184826" y="199108"/>
                  </a:lnTo>
                  <a:lnTo>
                    <a:pt x="179278" y="211247"/>
                  </a:lnTo>
                  <a:lnTo>
                    <a:pt x="173286" y="222924"/>
                  </a:lnTo>
                  <a:lnTo>
                    <a:pt x="166975" y="234088"/>
                  </a:lnTo>
                  <a:lnTo>
                    <a:pt x="160439" y="244525"/>
                  </a:lnTo>
                  <a:lnTo>
                    <a:pt x="153738" y="254169"/>
                  </a:lnTo>
                  <a:lnTo>
                    <a:pt x="146595" y="262612"/>
                  </a:lnTo>
                  <a:lnTo>
                    <a:pt x="138428" y="269074"/>
                  </a:lnTo>
                  <a:lnTo>
                    <a:pt x="129025" y="273295"/>
                  </a:lnTo>
                  <a:lnTo>
                    <a:pt x="119286" y="275162"/>
                  </a:lnTo>
                  <a:lnTo>
                    <a:pt x="110960" y="274453"/>
                  </a:lnTo>
                  <a:lnTo>
                    <a:pt x="104955" y="271334"/>
                  </a:lnTo>
                  <a:lnTo>
                    <a:pt x="102359" y="267114"/>
                  </a:lnTo>
                  <a:lnTo>
                    <a:pt x="103836" y="264108"/>
                  </a:lnTo>
                  <a:lnTo>
                    <a:pt x="107992" y="263664"/>
                  </a:lnTo>
                  <a:lnTo>
                    <a:pt x="113592" y="265909"/>
                  </a:lnTo>
                  <a:lnTo>
                    <a:pt x="119922" y="270438"/>
                  </a:lnTo>
                  <a:lnTo>
                    <a:pt x="126613" y="276732"/>
                  </a:lnTo>
                  <a:lnTo>
                    <a:pt x="133478" y="284322"/>
                  </a:lnTo>
                  <a:lnTo>
                    <a:pt x="140427" y="292834"/>
                  </a:lnTo>
                  <a:lnTo>
                    <a:pt x="147415" y="301990"/>
                  </a:lnTo>
                  <a:lnTo>
                    <a:pt x="154421" y="311590"/>
                  </a:lnTo>
                  <a:lnTo>
                    <a:pt x="161435" y="321489"/>
                  </a:lnTo>
                  <a:lnTo>
                    <a:pt x="168453" y="331424"/>
                  </a:lnTo>
                  <a:lnTo>
                    <a:pt x="175472" y="341022"/>
                  </a:lnTo>
                  <a:lnTo>
                    <a:pt x="182492" y="350109"/>
                  </a:lnTo>
                  <a:lnTo>
                    <a:pt x="189512" y="358686"/>
                  </a:lnTo>
                  <a:lnTo>
                    <a:pt x="196531" y="366833"/>
                  </a:lnTo>
                  <a:lnTo>
                    <a:pt x="203550" y="374649"/>
                  </a:lnTo>
                  <a:lnTo>
                    <a:pt x="210570" y="382222"/>
                  </a:lnTo>
                  <a:lnTo>
                    <a:pt x="217589" y="389621"/>
                  </a:lnTo>
                  <a:lnTo>
                    <a:pt x="224613" y="396893"/>
                  </a:lnTo>
                  <a:lnTo>
                    <a:pt x="231804" y="403915"/>
                  </a:lnTo>
                  <a:lnTo>
                    <a:pt x="239472" y="410403"/>
                  </a:lnTo>
                  <a:lnTo>
                    <a:pt x="247744" y="416239"/>
                  </a:lnTo>
                  <a:lnTo>
                    <a:pt x="256589" y="421141"/>
                  </a:lnTo>
                  <a:lnTo>
                    <a:pt x="265904" y="424602"/>
                  </a:lnTo>
                  <a:lnTo>
                    <a:pt x="275570" y="426482"/>
                  </a:lnTo>
                  <a:lnTo>
                    <a:pt x="285226" y="426915"/>
                  </a:lnTo>
                  <a:lnTo>
                    <a:pt x="295332" y="426067"/>
                  </a:lnTo>
                  <a:lnTo>
                    <a:pt x="307892" y="422746"/>
                  </a:lnTo>
                  <a:lnTo>
                    <a:pt x="326384" y="414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46051" y="4245945"/>
              <a:ext cx="94757" cy="7667"/>
            </a:xfrm>
            <a:custGeom>
              <a:avLst/>
              <a:gdLst/>
              <a:ahLst/>
              <a:cxnLst/>
              <a:rect l="0" t="0" r="0" b="0"/>
              <a:pathLst>
                <a:path w="94757" h="7667">
                  <a:moveTo>
                    <a:pt x="94756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07"/>
                  </a:lnTo>
                  <a:lnTo>
                    <a:pt x="56180" y="7589"/>
                  </a:lnTo>
                  <a:lnTo>
                    <a:pt x="44040" y="7666"/>
                  </a:lnTo>
                  <a:lnTo>
                    <a:pt x="27189" y="57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83766" y="4021202"/>
              <a:ext cx="290639" cy="451747"/>
            </a:xfrm>
            <a:custGeom>
              <a:avLst/>
              <a:gdLst/>
              <a:ahLst/>
              <a:cxnLst/>
              <a:rect l="0" t="0" r="0" b="0"/>
              <a:pathLst>
                <a:path w="290639" h="451747">
                  <a:moveTo>
                    <a:pt x="193953" y="56287"/>
                  </a:moveTo>
                  <a:lnTo>
                    <a:pt x="188086" y="50420"/>
                  </a:lnTo>
                  <a:lnTo>
                    <a:pt x="182521" y="44855"/>
                  </a:lnTo>
                  <a:lnTo>
                    <a:pt x="176713" y="39056"/>
                  </a:lnTo>
                  <a:lnTo>
                    <a:pt x="170287" y="32975"/>
                  </a:lnTo>
                  <a:lnTo>
                    <a:pt x="162660" y="26645"/>
                  </a:lnTo>
                  <a:lnTo>
                    <a:pt x="153626" y="20126"/>
                  </a:lnTo>
                  <a:lnTo>
                    <a:pt x="143299" y="13797"/>
                  </a:lnTo>
                  <a:lnTo>
                    <a:pt x="131923" y="8310"/>
                  </a:lnTo>
                  <a:lnTo>
                    <a:pt x="119758" y="3968"/>
                  </a:lnTo>
                  <a:lnTo>
                    <a:pt x="107184" y="1055"/>
                  </a:lnTo>
                  <a:lnTo>
                    <a:pt x="94679" y="0"/>
                  </a:lnTo>
                  <a:lnTo>
                    <a:pt x="82495" y="849"/>
                  </a:lnTo>
                  <a:lnTo>
                    <a:pt x="70688" y="3352"/>
                  </a:lnTo>
                  <a:lnTo>
                    <a:pt x="59220" y="7157"/>
                  </a:lnTo>
                  <a:lnTo>
                    <a:pt x="48030" y="11937"/>
                  </a:lnTo>
                  <a:lnTo>
                    <a:pt x="37379" y="17584"/>
                  </a:lnTo>
                  <a:lnTo>
                    <a:pt x="27825" y="24197"/>
                  </a:lnTo>
                  <a:lnTo>
                    <a:pt x="19587" y="31760"/>
                  </a:lnTo>
                  <a:lnTo>
                    <a:pt x="12733" y="40295"/>
                  </a:lnTo>
                  <a:lnTo>
                    <a:pt x="7345" y="49933"/>
                  </a:lnTo>
                  <a:lnTo>
                    <a:pt x="3323" y="60639"/>
                  </a:lnTo>
                  <a:lnTo>
                    <a:pt x="757" y="72084"/>
                  </a:lnTo>
                  <a:lnTo>
                    <a:pt x="0" y="83757"/>
                  </a:lnTo>
                  <a:lnTo>
                    <a:pt x="1082" y="95344"/>
                  </a:lnTo>
                  <a:lnTo>
                    <a:pt x="3755" y="106563"/>
                  </a:lnTo>
                  <a:lnTo>
                    <a:pt x="7683" y="117096"/>
                  </a:lnTo>
                  <a:lnTo>
                    <a:pt x="12550" y="126845"/>
                  </a:lnTo>
                  <a:lnTo>
                    <a:pt x="18256" y="135884"/>
                  </a:lnTo>
                  <a:lnTo>
                    <a:pt x="24909" y="144349"/>
                  </a:lnTo>
                  <a:lnTo>
                    <a:pt x="32494" y="152377"/>
                  </a:lnTo>
                  <a:lnTo>
                    <a:pt x="40875" y="159924"/>
                  </a:lnTo>
                  <a:lnTo>
                    <a:pt x="49878" y="166773"/>
                  </a:lnTo>
                  <a:lnTo>
                    <a:pt x="59344" y="172855"/>
                  </a:lnTo>
                  <a:lnTo>
                    <a:pt x="69141" y="177922"/>
                  </a:lnTo>
                  <a:lnTo>
                    <a:pt x="79170" y="181495"/>
                  </a:lnTo>
                  <a:lnTo>
                    <a:pt x="89365" y="183456"/>
                  </a:lnTo>
                  <a:lnTo>
                    <a:pt x="99838" y="184145"/>
                  </a:lnTo>
                  <a:lnTo>
                    <a:pt x="110862" y="184159"/>
                  </a:lnTo>
                  <a:lnTo>
                    <a:pt x="122541" y="183920"/>
                  </a:lnTo>
                  <a:lnTo>
                    <a:pt x="134826" y="183797"/>
                  </a:lnTo>
                  <a:lnTo>
                    <a:pt x="147604" y="184182"/>
                  </a:lnTo>
                  <a:lnTo>
                    <a:pt x="160754" y="185230"/>
                  </a:lnTo>
                  <a:lnTo>
                    <a:pt x="174007" y="187072"/>
                  </a:lnTo>
                  <a:lnTo>
                    <a:pt x="186978" y="189904"/>
                  </a:lnTo>
                  <a:lnTo>
                    <a:pt x="199478" y="193734"/>
                  </a:lnTo>
                  <a:lnTo>
                    <a:pt x="211498" y="198424"/>
                  </a:lnTo>
                  <a:lnTo>
                    <a:pt x="223110" y="203788"/>
                  </a:lnTo>
                  <a:lnTo>
                    <a:pt x="234396" y="209661"/>
                  </a:lnTo>
                  <a:lnTo>
                    <a:pt x="245112" y="216231"/>
                  </a:lnTo>
                  <a:lnTo>
                    <a:pt x="254710" y="224005"/>
                  </a:lnTo>
                  <a:lnTo>
                    <a:pt x="262981" y="233168"/>
                  </a:lnTo>
                  <a:lnTo>
                    <a:pt x="270027" y="243763"/>
                  </a:lnTo>
                  <a:lnTo>
                    <a:pt x="276076" y="255856"/>
                  </a:lnTo>
                  <a:lnTo>
                    <a:pt x="281360" y="269320"/>
                  </a:lnTo>
                  <a:lnTo>
                    <a:pt x="285758" y="283580"/>
                  </a:lnTo>
                  <a:lnTo>
                    <a:pt x="288815" y="297758"/>
                  </a:lnTo>
                  <a:lnTo>
                    <a:pt x="290392" y="311361"/>
                  </a:lnTo>
                  <a:lnTo>
                    <a:pt x="290638" y="324271"/>
                  </a:lnTo>
                  <a:lnTo>
                    <a:pt x="289816" y="336555"/>
                  </a:lnTo>
                  <a:lnTo>
                    <a:pt x="288184" y="348336"/>
                  </a:lnTo>
                  <a:lnTo>
                    <a:pt x="285802" y="359741"/>
                  </a:lnTo>
                  <a:lnTo>
                    <a:pt x="282532" y="370875"/>
                  </a:lnTo>
                  <a:lnTo>
                    <a:pt x="278369" y="381811"/>
                  </a:lnTo>
                  <a:lnTo>
                    <a:pt x="273268" y="392447"/>
                  </a:lnTo>
                  <a:lnTo>
                    <a:pt x="267088" y="402517"/>
                  </a:lnTo>
                  <a:lnTo>
                    <a:pt x="259854" y="411915"/>
                  </a:lnTo>
                  <a:lnTo>
                    <a:pt x="251724" y="420530"/>
                  </a:lnTo>
                  <a:lnTo>
                    <a:pt x="242896" y="428171"/>
                  </a:lnTo>
                  <a:lnTo>
                    <a:pt x="233547" y="434824"/>
                  </a:lnTo>
                  <a:lnTo>
                    <a:pt x="223660" y="440462"/>
                  </a:lnTo>
                  <a:lnTo>
                    <a:pt x="213039" y="444958"/>
                  </a:lnTo>
                  <a:lnTo>
                    <a:pt x="201638" y="448350"/>
                  </a:lnTo>
                  <a:lnTo>
                    <a:pt x="189710" y="450646"/>
                  </a:lnTo>
                  <a:lnTo>
                    <a:pt x="177704" y="451746"/>
                  </a:lnTo>
                  <a:lnTo>
                    <a:pt x="165887" y="451709"/>
                  </a:lnTo>
                  <a:lnTo>
                    <a:pt x="154343" y="450720"/>
                  </a:lnTo>
                  <a:lnTo>
                    <a:pt x="143057" y="448993"/>
                  </a:lnTo>
                  <a:lnTo>
                    <a:pt x="131990" y="446719"/>
                  </a:lnTo>
                  <a:lnTo>
                    <a:pt x="121252" y="443888"/>
                  </a:lnTo>
                  <a:lnTo>
                    <a:pt x="111108" y="440310"/>
                  </a:lnTo>
                  <a:lnTo>
                    <a:pt x="101656" y="435945"/>
                  </a:lnTo>
                  <a:lnTo>
                    <a:pt x="92946" y="430999"/>
                  </a:lnTo>
                  <a:lnTo>
                    <a:pt x="84100" y="425252"/>
                  </a:lnTo>
                  <a:lnTo>
                    <a:pt x="73223" y="417084"/>
                  </a:lnTo>
                  <a:lnTo>
                    <a:pt x="57083" y="403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50166" y="4259269"/>
              <a:ext cx="217109" cy="173181"/>
            </a:xfrm>
            <a:custGeom>
              <a:avLst/>
              <a:gdLst/>
              <a:ahLst/>
              <a:cxnLst/>
              <a:rect l="0" t="0" r="0" b="0"/>
              <a:pathLst>
                <a:path w="217109" h="173181">
                  <a:moveTo>
                    <a:pt x="101294" y="70904"/>
                  </a:moveTo>
                  <a:lnTo>
                    <a:pt x="101160" y="59236"/>
                  </a:lnTo>
                  <a:lnTo>
                    <a:pt x="99880" y="48747"/>
                  </a:lnTo>
                  <a:lnTo>
                    <a:pt x="97282" y="38455"/>
                  </a:lnTo>
                  <a:lnTo>
                    <a:pt x="93390" y="28499"/>
                  </a:lnTo>
                  <a:lnTo>
                    <a:pt x="88109" y="19452"/>
                  </a:lnTo>
                  <a:lnTo>
                    <a:pt x="81522" y="11583"/>
                  </a:lnTo>
                  <a:lnTo>
                    <a:pt x="73850" y="5324"/>
                  </a:lnTo>
                  <a:lnTo>
                    <a:pt x="65339" y="1404"/>
                  </a:lnTo>
                  <a:lnTo>
                    <a:pt x="56221" y="0"/>
                  </a:lnTo>
                  <a:lnTo>
                    <a:pt x="47000" y="991"/>
                  </a:lnTo>
                  <a:lnTo>
                    <a:pt x="38424" y="4232"/>
                  </a:lnTo>
                  <a:lnTo>
                    <a:pt x="30846" y="9409"/>
                  </a:lnTo>
                  <a:lnTo>
                    <a:pt x="24267" y="16118"/>
                  </a:lnTo>
                  <a:lnTo>
                    <a:pt x="18533" y="23974"/>
                  </a:lnTo>
                  <a:lnTo>
                    <a:pt x="13456" y="32664"/>
                  </a:lnTo>
                  <a:lnTo>
                    <a:pt x="9027" y="42105"/>
                  </a:lnTo>
                  <a:lnTo>
                    <a:pt x="5416" y="52427"/>
                  </a:lnTo>
                  <a:lnTo>
                    <a:pt x="2654" y="63626"/>
                  </a:lnTo>
                  <a:lnTo>
                    <a:pt x="797" y="75419"/>
                  </a:lnTo>
                  <a:lnTo>
                    <a:pt x="0" y="87335"/>
                  </a:lnTo>
                  <a:lnTo>
                    <a:pt x="247" y="99092"/>
                  </a:lnTo>
                  <a:lnTo>
                    <a:pt x="1550" y="110596"/>
                  </a:lnTo>
                  <a:lnTo>
                    <a:pt x="4019" y="121854"/>
                  </a:lnTo>
                  <a:lnTo>
                    <a:pt x="7611" y="132899"/>
                  </a:lnTo>
                  <a:lnTo>
                    <a:pt x="12310" y="143452"/>
                  </a:lnTo>
                  <a:lnTo>
                    <a:pt x="18213" y="152940"/>
                  </a:lnTo>
                  <a:lnTo>
                    <a:pt x="25258" y="161124"/>
                  </a:lnTo>
                  <a:lnTo>
                    <a:pt x="33259" y="167603"/>
                  </a:lnTo>
                  <a:lnTo>
                    <a:pt x="42000" y="171674"/>
                  </a:lnTo>
                  <a:lnTo>
                    <a:pt x="51276" y="173180"/>
                  </a:lnTo>
                  <a:lnTo>
                    <a:pt x="60606" y="172260"/>
                  </a:lnTo>
                  <a:lnTo>
                    <a:pt x="69256" y="169065"/>
                  </a:lnTo>
                  <a:lnTo>
                    <a:pt x="76884" y="163916"/>
                  </a:lnTo>
                  <a:lnTo>
                    <a:pt x="83497" y="157056"/>
                  </a:lnTo>
                  <a:lnTo>
                    <a:pt x="89253" y="148565"/>
                  </a:lnTo>
                  <a:lnTo>
                    <a:pt x="94346" y="138636"/>
                  </a:lnTo>
                  <a:lnTo>
                    <a:pt x="98784" y="127549"/>
                  </a:lnTo>
                  <a:lnTo>
                    <a:pt x="102402" y="115583"/>
                  </a:lnTo>
                  <a:lnTo>
                    <a:pt x="105199" y="103067"/>
                  </a:lnTo>
                  <a:lnTo>
                    <a:pt x="108157" y="93291"/>
                  </a:lnTo>
                  <a:lnTo>
                    <a:pt x="111986" y="90262"/>
                  </a:lnTo>
                  <a:lnTo>
                    <a:pt x="115790" y="92747"/>
                  </a:lnTo>
                  <a:lnTo>
                    <a:pt x="119378" y="98644"/>
                  </a:lnTo>
                  <a:lnTo>
                    <a:pt x="123008" y="106333"/>
                  </a:lnTo>
                  <a:lnTo>
                    <a:pt x="127070" y="114654"/>
                  </a:lnTo>
                  <a:lnTo>
                    <a:pt x="131737" y="123001"/>
                  </a:lnTo>
                  <a:lnTo>
                    <a:pt x="136992" y="131139"/>
                  </a:lnTo>
                  <a:lnTo>
                    <a:pt x="142737" y="139022"/>
                  </a:lnTo>
                  <a:lnTo>
                    <a:pt x="148862" y="146657"/>
                  </a:lnTo>
                  <a:lnTo>
                    <a:pt x="155431" y="153436"/>
                  </a:lnTo>
                  <a:lnTo>
                    <a:pt x="162671" y="158177"/>
                  </a:lnTo>
                  <a:lnTo>
                    <a:pt x="170643" y="160409"/>
                  </a:lnTo>
                  <a:lnTo>
                    <a:pt x="179007" y="160610"/>
                  </a:lnTo>
                  <a:lnTo>
                    <a:pt x="188031" y="159870"/>
                  </a:lnTo>
                  <a:lnTo>
                    <a:pt x="199626" y="158117"/>
                  </a:lnTo>
                  <a:lnTo>
                    <a:pt x="217108" y="155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88331" y="4035375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1999" y="38470"/>
                  </a:lnTo>
                  <a:lnTo>
                    <a:pt x="3686" y="54351"/>
                  </a:lnTo>
                  <a:lnTo>
                    <a:pt x="5354" y="71644"/>
                  </a:lnTo>
                  <a:lnTo>
                    <a:pt x="6772" y="90019"/>
                  </a:lnTo>
                  <a:lnTo>
                    <a:pt x="8043" y="108700"/>
                  </a:lnTo>
                  <a:lnTo>
                    <a:pt x="9501" y="126534"/>
                  </a:lnTo>
                  <a:lnTo>
                    <a:pt x="11334" y="142969"/>
                  </a:lnTo>
                  <a:lnTo>
                    <a:pt x="13565" y="158305"/>
                  </a:lnTo>
                  <a:lnTo>
                    <a:pt x="16142" y="173371"/>
                  </a:lnTo>
                  <a:lnTo>
                    <a:pt x="18984" y="188704"/>
                  </a:lnTo>
                  <a:lnTo>
                    <a:pt x="21860" y="204650"/>
                  </a:lnTo>
                  <a:lnTo>
                    <a:pt x="24404" y="221515"/>
                  </a:lnTo>
                  <a:lnTo>
                    <a:pt x="26448" y="239340"/>
                  </a:lnTo>
                  <a:lnTo>
                    <a:pt x="28158" y="257518"/>
                  </a:lnTo>
                  <a:lnTo>
                    <a:pt x="29921" y="274947"/>
                  </a:lnTo>
                  <a:lnTo>
                    <a:pt x="31961" y="291069"/>
                  </a:lnTo>
                  <a:lnTo>
                    <a:pt x="34333" y="305839"/>
                  </a:lnTo>
                  <a:lnTo>
                    <a:pt x="37005" y="319454"/>
                  </a:lnTo>
                  <a:lnTo>
                    <a:pt x="39911" y="332154"/>
                  </a:lnTo>
                  <a:lnTo>
                    <a:pt x="42841" y="343723"/>
                  </a:lnTo>
                  <a:lnTo>
                    <a:pt x="45732" y="354610"/>
                  </a:lnTo>
                  <a:lnTo>
                    <a:pt x="48835" y="365776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81533" y="4192498"/>
              <a:ext cx="148954" cy="225867"/>
            </a:xfrm>
            <a:custGeom>
              <a:avLst/>
              <a:gdLst/>
              <a:ahLst/>
              <a:cxnLst/>
              <a:rect l="0" t="0" r="0" b="0"/>
              <a:pathLst>
                <a:path w="148954" h="225867">
                  <a:moveTo>
                    <a:pt x="12083" y="106090"/>
                  </a:moveTo>
                  <a:lnTo>
                    <a:pt x="20951" y="103223"/>
                  </a:lnTo>
                  <a:lnTo>
                    <a:pt x="29938" y="101081"/>
                  </a:lnTo>
                  <a:lnTo>
                    <a:pt x="39928" y="99473"/>
                  </a:lnTo>
                  <a:lnTo>
                    <a:pt x="50736" y="98119"/>
                  </a:lnTo>
                  <a:lnTo>
                    <a:pt x="61899" y="96623"/>
                  </a:lnTo>
                  <a:lnTo>
                    <a:pt x="73100" y="94768"/>
                  </a:lnTo>
                  <a:lnTo>
                    <a:pt x="84040" y="92355"/>
                  </a:lnTo>
                  <a:lnTo>
                    <a:pt x="94376" y="89126"/>
                  </a:lnTo>
                  <a:lnTo>
                    <a:pt x="103975" y="85014"/>
                  </a:lnTo>
                  <a:lnTo>
                    <a:pt x="112400" y="79794"/>
                  </a:lnTo>
                  <a:lnTo>
                    <a:pt x="118856" y="73008"/>
                  </a:lnTo>
                  <a:lnTo>
                    <a:pt x="123081" y="64561"/>
                  </a:lnTo>
                  <a:lnTo>
                    <a:pt x="125122" y="54974"/>
                  </a:lnTo>
                  <a:lnTo>
                    <a:pt x="125062" y="45163"/>
                  </a:lnTo>
                  <a:lnTo>
                    <a:pt x="123167" y="35685"/>
                  </a:lnTo>
                  <a:lnTo>
                    <a:pt x="119644" y="26884"/>
                  </a:lnTo>
                  <a:lnTo>
                    <a:pt x="114546" y="19053"/>
                  </a:lnTo>
                  <a:lnTo>
                    <a:pt x="108049" y="12244"/>
                  </a:lnTo>
                  <a:lnTo>
                    <a:pt x="100419" y="6657"/>
                  </a:lnTo>
                  <a:lnTo>
                    <a:pt x="91927" y="2719"/>
                  </a:lnTo>
                  <a:lnTo>
                    <a:pt x="82814" y="515"/>
                  </a:lnTo>
                  <a:lnTo>
                    <a:pt x="73424" y="0"/>
                  </a:lnTo>
                  <a:lnTo>
                    <a:pt x="64200" y="1166"/>
                  </a:lnTo>
                  <a:lnTo>
                    <a:pt x="55369" y="3847"/>
                  </a:lnTo>
                  <a:lnTo>
                    <a:pt x="46966" y="8086"/>
                  </a:lnTo>
                  <a:lnTo>
                    <a:pt x="38934" y="14204"/>
                  </a:lnTo>
                  <a:lnTo>
                    <a:pt x="31201" y="22204"/>
                  </a:lnTo>
                  <a:lnTo>
                    <a:pt x="23854" y="31659"/>
                  </a:lnTo>
                  <a:lnTo>
                    <a:pt x="17139" y="41914"/>
                  </a:lnTo>
                  <a:lnTo>
                    <a:pt x="11147" y="52513"/>
                  </a:lnTo>
                  <a:lnTo>
                    <a:pt x="6140" y="63220"/>
                  </a:lnTo>
                  <a:lnTo>
                    <a:pt x="2606" y="73934"/>
                  </a:lnTo>
                  <a:lnTo>
                    <a:pt x="673" y="84630"/>
                  </a:lnTo>
                  <a:lnTo>
                    <a:pt x="2" y="95625"/>
                  </a:lnTo>
                  <a:lnTo>
                    <a:pt x="0" y="107539"/>
                  </a:lnTo>
                  <a:lnTo>
                    <a:pt x="261" y="120629"/>
                  </a:lnTo>
                  <a:lnTo>
                    <a:pt x="908" y="134507"/>
                  </a:lnTo>
                  <a:lnTo>
                    <a:pt x="2472" y="148363"/>
                  </a:lnTo>
                  <a:lnTo>
                    <a:pt x="5190" y="161712"/>
                  </a:lnTo>
                  <a:lnTo>
                    <a:pt x="8999" y="174268"/>
                  </a:lnTo>
                  <a:lnTo>
                    <a:pt x="13706" y="185773"/>
                  </a:lnTo>
                  <a:lnTo>
                    <a:pt x="19107" y="196202"/>
                  </a:lnTo>
                  <a:lnTo>
                    <a:pt x="25344" y="205374"/>
                  </a:lnTo>
                  <a:lnTo>
                    <a:pt x="32887" y="212871"/>
                  </a:lnTo>
                  <a:lnTo>
                    <a:pt x="41883" y="218616"/>
                  </a:lnTo>
                  <a:lnTo>
                    <a:pt x="52025" y="222663"/>
                  </a:lnTo>
                  <a:lnTo>
                    <a:pt x="62749" y="225022"/>
                  </a:lnTo>
                  <a:lnTo>
                    <a:pt x="73661" y="225866"/>
                  </a:lnTo>
                  <a:lnTo>
                    <a:pt x="84411" y="225315"/>
                  </a:lnTo>
                  <a:lnTo>
                    <a:pt x="94622" y="223359"/>
                  </a:lnTo>
                  <a:lnTo>
                    <a:pt x="104147" y="220121"/>
                  </a:lnTo>
                  <a:lnTo>
                    <a:pt x="112921" y="215753"/>
                  </a:lnTo>
                  <a:lnTo>
                    <a:pt x="121824" y="209723"/>
                  </a:lnTo>
                  <a:lnTo>
                    <a:pt x="132754" y="199268"/>
                  </a:lnTo>
                  <a:lnTo>
                    <a:pt x="148953" y="179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62072" y="4168533"/>
              <a:ext cx="263213" cy="287983"/>
            </a:xfrm>
            <a:custGeom>
              <a:avLst/>
              <a:gdLst/>
              <a:ahLst/>
              <a:cxnLst/>
              <a:rect l="0" t="0" r="0" b="0"/>
              <a:pathLst>
                <a:path w="263213" h="287983">
                  <a:moveTo>
                    <a:pt x="0" y="119526"/>
                  </a:moveTo>
                  <a:lnTo>
                    <a:pt x="2866" y="131261"/>
                  </a:lnTo>
                  <a:lnTo>
                    <a:pt x="5008" y="142390"/>
                  </a:lnTo>
                  <a:lnTo>
                    <a:pt x="6616" y="153983"/>
                  </a:lnTo>
                  <a:lnTo>
                    <a:pt x="7969" y="165972"/>
                  </a:lnTo>
                  <a:lnTo>
                    <a:pt x="9466" y="177984"/>
                  </a:lnTo>
                  <a:lnTo>
                    <a:pt x="11290" y="189706"/>
                  </a:lnTo>
                  <a:lnTo>
                    <a:pt x="12510" y="198243"/>
                  </a:lnTo>
                  <a:lnTo>
                    <a:pt x="12051" y="199870"/>
                  </a:lnTo>
                  <a:lnTo>
                    <a:pt x="10451" y="195390"/>
                  </a:lnTo>
                  <a:lnTo>
                    <a:pt x="8338" y="186727"/>
                  </a:lnTo>
                  <a:lnTo>
                    <a:pt x="6278" y="175608"/>
                  </a:lnTo>
                  <a:lnTo>
                    <a:pt x="4549" y="163146"/>
                  </a:lnTo>
                  <a:lnTo>
                    <a:pt x="3214" y="149967"/>
                  </a:lnTo>
                  <a:lnTo>
                    <a:pt x="2232" y="136405"/>
                  </a:lnTo>
                  <a:lnTo>
                    <a:pt x="1537" y="122637"/>
                  </a:lnTo>
                  <a:lnTo>
                    <a:pt x="1220" y="108755"/>
                  </a:lnTo>
                  <a:lnTo>
                    <a:pt x="1532" y="94809"/>
                  </a:lnTo>
                  <a:lnTo>
                    <a:pt x="2559" y="80831"/>
                  </a:lnTo>
                  <a:lnTo>
                    <a:pt x="4401" y="67001"/>
                  </a:lnTo>
                  <a:lnTo>
                    <a:pt x="7241" y="53633"/>
                  </a:lnTo>
                  <a:lnTo>
                    <a:pt x="11084" y="40889"/>
                  </a:lnTo>
                  <a:lnTo>
                    <a:pt x="15953" y="29722"/>
                  </a:lnTo>
                  <a:lnTo>
                    <a:pt x="21970" y="21876"/>
                  </a:lnTo>
                  <a:lnTo>
                    <a:pt x="29088" y="18013"/>
                  </a:lnTo>
                  <a:lnTo>
                    <a:pt x="36968" y="17675"/>
                  </a:lnTo>
                  <a:lnTo>
                    <a:pt x="45095" y="19874"/>
                  </a:lnTo>
                  <a:lnTo>
                    <a:pt x="53146" y="23759"/>
                  </a:lnTo>
                  <a:lnTo>
                    <a:pt x="60838" y="28903"/>
                  </a:lnTo>
                  <a:lnTo>
                    <a:pt x="67851" y="35228"/>
                  </a:lnTo>
                  <a:lnTo>
                    <a:pt x="74083" y="42617"/>
                  </a:lnTo>
                  <a:lnTo>
                    <a:pt x="79607" y="50879"/>
                  </a:lnTo>
                  <a:lnTo>
                    <a:pt x="84559" y="59809"/>
                  </a:lnTo>
                  <a:lnTo>
                    <a:pt x="89080" y="69228"/>
                  </a:lnTo>
                  <a:lnTo>
                    <a:pt x="93288" y="78996"/>
                  </a:lnTo>
                  <a:lnTo>
                    <a:pt x="97275" y="89007"/>
                  </a:lnTo>
                  <a:lnTo>
                    <a:pt x="101094" y="99102"/>
                  </a:lnTo>
                  <a:lnTo>
                    <a:pt x="104271" y="106301"/>
                  </a:lnTo>
                  <a:lnTo>
                    <a:pt x="106415" y="106834"/>
                  </a:lnTo>
                  <a:lnTo>
                    <a:pt x="108172" y="101635"/>
                  </a:lnTo>
                  <a:lnTo>
                    <a:pt x="110040" y="92550"/>
                  </a:lnTo>
                  <a:lnTo>
                    <a:pt x="112210" y="81190"/>
                  </a:lnTo>
                  <a:lnTo>
                    <a:pt x="114707" y="68595"/>
                  </a:lnTo>
                  <a:lnTo>
                    <a:pt x="117649" y="55510"/>
                  </a:lnTo>
                  <a:lnTo>
                    <a:pt x="121284" y="42549"/>
                  </a:lnTo>
                  <a:lnTo>
                    <a:pt x="125692" y="30025"/>
                  </a:lnTo>
                  <a:lnTo>
                    <a:pt x="131122" y="18642"/>
                  </a:lnTo>
                  <a:lnTo>
                    <a:pt x="138055" y="9575"/>
                  </a:lnTo>
                  <a:lnTo>
                    <a:pt x="146602" y="3270"/>
                  </a:lnTo>
                  <a:lnTo>
                    <a:pt x="156258" y="0"/>
                  </a:lnTo>
                  <a:lnTo>
                    <a:pt x="166116" y="217"/>
                  </a:lnTo>
                  <a:lnTo>
                    <a:pt x="175625" y="3808"/>
                  </a:lnTo>
                  <a:lnTo>
                    <a:pt x="184447" y="10251"/>
                  </a:lnTo>
                  <a:lnTo>
                    <a:pt x="192293" y="18909"/>
                  </a:lnTo>
                  <a:lnTo>
                    <a:pt x="199120" y="29199"/>
                  </a:lnTo>
                  <a:lnTo>
                    <a:pt x="205060" y="40492"/>
                  </a:lnTo>
                  <a:lnTo>
                    <a:pt x="210299" y="52128"/>
                  </a:lnTo>
                  <a:lnTo>
                    <a:pt x="215016" y="63735"/>
                  </a:lnTo>
                  <a:lnTo>
                    <a:pt x="219357" y="75492"/>
                  </a:lnTo>
                  <a:lnTo>
                    <a:pt x="223434" y="87991"/>
                  </a:lnTo>
                  <a:lnTo>
                    <a:pt x="227324" y="101518"/>
                  </a:lnTo>
                  <a:lnTo>
                    <a:pt x="230920" y="116047"/>
                  </a:lnTo>
                  <a:lnTo>
                    <a:pt x="233956" y="131412"/>
                  </a:lnTo>
                  <a:lnTo>
                    <a:pt x="236334" y="147410"/>
                  </a:lnTo>
                  <a:lnTo>
                    <a:pt x="238270" y="163544"/>
                  </a:lnTo>
                  <a:lnTo>
                    <a:pt x="240184" y="179062"/>
                  </a:lnTo>
                  <a:lnTo>
                    <a:pt x="242325" y="193605"/>
                  </a:lnTo>
                  <a:lnTo>
                    <a:pt x="244766" y="207163"/>
                  </a:lnTo>
                  <a:lnTo>
                    <a:pt x="247483" y="219890"/>
                  </a:lnTo>
                  <a:lnTo>
                    <a:pt x="250420" y="231964"/>
                  </a:lnTo>
                  <a:lnTo>
                    <a:pt x="253370" y="243294"/>
                  </a:lnTo>
                  <a:lnTo>
                    <a:pt x="256276" y="254730"/>
                  </a:lnTo>
                  <a:lnTo>
                    <a:pt x="259393" y="268400"/>
                  </a:lnTo>
                  <a:lnTo>
                    <a:pt x="263212" y="287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38733" y="5242070"/>
            <a:ext cx="2294621" cy="509046"/>
            <a:chOff x="238733" y="5242070"/>
            <a:chExt cx="2294621" cy="509046"/>
          </a:xfrm>
        </p:grpSpPr>
        <p:sp>
          <p:nvSpPr>
            <p:cNvPr id="66" name="Freeform 65"/>
            <p:cNvSpPr/>
            <p:nvPr/>
          </p:nvSpPr>
          <p:spPr>
            <a:xfrm>
              <a:off x="238733" y="5242070"/>
              <a:ext cx="262621" cy="464483"/>
            </a:xfrm>
            <a:custGeom>
              <a:avLst/>
              <a:gdLst/>
              <a:ahLst/>
              <a:cxnLst/>
              <a:rect l="0" t="0" r="0" b="0"/>
              <a:pathLst>
                <a:path w="262621" h="464483">
                  <a:moveTo>
                    <a:pt x="178392" y="53895"/>
                  </a:moveTo>
                  <a:lnTo>
                    <a:pt x="175392" y="45161"/>
                  </a:lnTo>
                  <a:lnTo>
                    <a:pt x="171969" y="37455"/>
                  </a:lnTo>
                  <a:lnTo>
                    <a:pt x="167768" y="30057"/>
                  </a:lnTo>
                  <a:lnTo>
                    <a:pt x="162696" y="22969"/>
                  </a:lnTo>
                  <a:lnTo>
                    <a:pt x="156566" y="16439"/>
                  </a:lnTo>
                  <a:lnTo>
                    <a:pt x="149382" y="10575"/>
                  </a:lnTo>
                  <a:lnTo>
                    <a:pt x="141295" y="5656"/>
                  </a:lnTo>
                  <a:lnTo>
                    <a:pt x="132500" y="2183"/>
                  </a:lnTo>
                  <a:lnTo>
                    <a:pt x="123184" y="299"/>
                  </a:lnTo>
                  <a:lnTo>
                    <a:pt x="113660" y="0"/>
                  </a:lnTo>
                  <a:lnTo>
                    <a:pt x="104347" y="1313"/>
                  </a:lnTo>
                  <a:lnTo>
                    <a:pt x="95456" y="4088"/>
                  </a:lnTo>
                  <a:lnTo>
                    <a:pt x="87013" y="8221"/>
                  </a:lnTo>
                  <a:lnTo>
                    <a:pt x="78955" y="13736"/>
                  </a:lnTo>
                  <a:lnTo>
                    <a:pt x="71200" y="20521"/>
                  </a:lnTo>
                  <a:lnTo>
                    <a:pt x="63668" y="28516"/>
                  </a:lnTo>
                  <a:lnTo>
                    <a:pt x="56296" y="37785"/>
                  </a:lnTo>
                  <a:lnTo>
                    <a:pt x="49042" y="48239"/>
                  </a:lnTo>
                  <a:lnTo>
                    <a:pt x="42033" y="59512"/>
                  </a:lnTo>
                  <a:lnTo>
                    <a:pt x="35552" y="71071"/>
                  </a:lnTo>
                  <a:lnTo>
                    <a:pt x="29712" y="82594"/>
                  </a:lnTo>
                  <a:lnTo>
                    <a:pt x="24469" y="94279"/>
                  </a:lnTo>
                  <a:lnTo>
                    <a:pt x="19714" y="106723"/>
                  </a:lnTo>
                  <a:lnTo>
                    <a:pt x="15333" y="120213"/>
                  </a:lnTo>
                  <a:lnTo>
                    <a:pt x="11390" y="134886"/>
                  </a:lnTo>
                  <a:lnTo>
                    <a:pt x="8114" y="150879"/>
                  </a:lnTo>
                  <a:lnTo>
                    <a:pt x="5576" y="168125"/>
                  </a:lnTo>
                  <a:lnTo>
                    <a:pt x="3701" y="186420"/>
                  </a:lnTo>
                  <a:lnTo>
                    <a:pt x="2360" y="205525"/>
                  </a:lnTo>
                  <a:lnTo>
                    <a:pt x="1420" y="225221"/>
                  </a:lnTo>
                  <a:lnTo>
                    <a:pt x="771" y="245174"/>
                  </a:lnTo>
                  <a:lnTo>
                    <a:pt x="328" y="264948"/>
                  </a:lnTo>
                  <a:lnTo>
                    <a:pt x="31" y="284317"/>
                  </a:lnTo>
                  <a:lnTo>
                    <a:pt x="0" y="303086"/>
                  </a:lnTo>
                  <a:lnTo>
                    <a:pt x="511" y="321004"/>
                  </a:lnTo>
                  <a:lnTo>
                    <a:pt x="1677" y="338017"/>
                  </a:lnTo>
                  <a:lnTo>
                    <a:pt x="3614" y="354069"/>
                  </a:lnTo>
                  <a:lnTo>
                    <a:pt x="6518" y="369018"/>
                  </a:lnTo>
                  <a:lnTo>
                    <a:pt x="10399" y="382888"/>
                  </a:lnTo>
                  <a:lnTo>
                    <a:pt x="15125" y="395680"/>
                  </a:lnTo>
                  <a:lnTo>
                    <a:pt x="20513" y="407286"/>
                  </a:lnTo>
                  <a:lnTo>
                    <a:pt x="26400" y="417758"/>
                  </a:lnTo>
                  <a:lnTo>
                    <a:pt x="32809" y="427114"/>
                  </a:lnTo>
                  <a:lnTo>
                    <a:pt x="39942" y="435261"/>
                  </a:lnTo>
                  <a:lnTo>
                    <a:pt x="47857" y="442262"/>
                  </a:lnTo>
                  <a:lnTo>
                    <a:pt x="56630" y="448303"/>
                  </a:lnTo>
                  <a:lnTo>
                    <a:pt x="66429" y="453604"/>
                  </a:lnTo>
                  <a:lnTo>
                    <a:pt x="77247" y="458345"/>
                  </a:lnTo>
                  <a:lnTo>
                    <a:pt x="88936" y="462191"/>
                  </a:lnTo>
                  <a:lnTo>
                    <a:pt x="101307" y="464338"/>
                  </a:lnTo>
                  <a:lnTo>
                    <a:pt x="114173" y="464482"/>
                  </a:lnTo>
                  <a:lnTo>
                    <a:pt x="127066" y="462781"/>
                  </a:lnTo>
                  <a:lnTo>
                    <a:pt x="139262" y="459580"/>
                  </a:lnTo>
                  <a:lnTo>
                    <a:pt x="150425" y="455242"/>
                  </a:lnTo>
                  <a:lnTo>
                    <a:pt x="160562" y="450076"/>
                  </a:lnTo>
                  <a:lnTo>
                    <a:pt x="169839" y="444326"/>
                  </a:lnTo>
                  <a:lnTo>
                    <a:pt x="178458" y="438168"/>
                  </a:lnTo>
                  <a:lnTo>
                    <a:pt x="186756" y="431732"/>
                  </a:lnTo>
                  <a:lnTo>
                    <a:pt x="195183" y="425106"/>
                  </a:lnTo>
                  <a:lnTo>
                    <a:pt x="203968" y="418355"/>
                  </a:lnTo>
                  <a:lnTo>
                    <a:pt x="213081" y="411633"/>
                  </a:lnTo>
                  <a:lnTo>
                    <a:pt x="223435" y="404419"/>
                  </a:lnTo>
                  <a:lnTo>
                    <a:pt x="238179" y="394964"/>
                  </a:lnTo>
                  <a:lnTo>
                    <a:pt x="262620" y="380279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3996" y="5291957"/>
              <a:ext cx="157928" cy="414621"/>
            </a:xfrm>
            <a:custGeom>
              <a:avLst/>
              <a:gdLst/>
              <a:ahLst/>
              <a:cxnLst/>
              <a:rect l="0" t="0" r="0" b="0"/>
              <a:pathLst>
                <a:path w="157928" h="414621">
                  <a:moveTo>
                    <a:pt x="0" y="414620"/>
                  </a:moveTo>
                  <a:lnTo>
                    <a:pt x="67" y="402952"/>
                  </a:lnTo>
                  <a:lnTo>
                    <a:pt x="707" y="392463"/>
                  </a:lnTo>
                  <a:lnTo>
                    <a:pt x="1999" y="382157"/>
                  </a:lnTo>
                  <a:lnTo>
                    <a:pt x="3686" y="371682"/>
                  </a:lnTo>
                  <a:lnTo>
                    <a:pt x="5354" y="360691"/>
                  </a:lnTo>
                  <a:lnTo>
                    <a:pt x="6772" y="349048"/>
                  </a:lnTo>
                  <a:lnTo>
                    <a:pt x="8043" y="336794"/>
                  </a:lnTo>
                  <a:lnTo>
                    <a:pt x="9502" y="324039"/>
                  </a:lnTo>
                  <a:lnTo>
                    <a:pt x="11330" y="310895"/>
                  </a:lnTo>
                  <a:lnTo>
                    <a:pt x="13388" y="297135"/>
                  </a:lnTo>
                  <a:lnTo>
                    <a:pt x="15316" y="282229"/>
                  </a:lnTo>
                  <a:lnTo>
                    <a:pt x="16915" y="265979"/>
                  </a:lnTo>
                  <a:lnTo>
                    <a:pt x="18310" y="248660"/>
                  </a:lnTo>
                  <a:lnTo>
                    <a:pt x="19854" y="230810"/>
                  </a:lnTo>
                  <a:lnTo>
                    <a:pt x="21740" y="212806"/>
                  </a:lnTo>
                  <a:lnTo>
                    <a:pt x="23837" y="194990"/>
                  </a:lnTo>
                  <a:lnTo>
                    <a:pt x="25792" y="177728"/>
                  </a:lnTo>
                  <a:lnTo>
                    <a:pt x="27408" y="161153"/>
                  </a:lnTo>
                  <a:lnTo>
                    <a:pt x="28815" y="145057"/>
                  </a:lnTo>
                  <a:lnTo>
                    <a:pt x="30367" y="129016"/>
                  </a:lnTo>
                  <a:lnTo>
                    <a:pt x="32263" y="112776"/>
                  </a:lnTo>
                  <a:lnTo>
                    <a:pt x="34536" y="96426"/>
                  </a:lnTo>
                  <a:lnTo>
                    <a:pt x="37141" y="80289"/>
                  </a:lnTo>
                  <a:lnTo>
                    <a:pt x="40008" y="64546"/>
                  </a:lnTo>
                  <a:lnTo>
                    <a:pt x="43069" y="49381"/>
                  </a:lnTo>
                  <a:lnTo>
                    <a:pt x="46269" y="35043"/>
                  </a:lnTo>
                  <a:lnTo>
                    <a:pt x="49573" y="21614"/>
                  </a:lnTo>
                  <a:lnTo>
                    <a:pt x="53136" y="9986"/>
                  </a:lnTo>
                  <a:lnTo>
                    <a:pt x="58031" y="2377"/>
                  </a:lnTo>
                  <a:lnTo>
                    <a:pt x="64284" y="0"/>
                  </a:lnTo>
                  <a:lnTo>
                    <a:pt x="69889" y="2192"/>
                  </a:lnTo>
                  <a:lnTo>
                    <a:pt x="74212" y="7901"/>
                  </a:lnTo>
                  <a:lnTo>
                    <a:pt x="77682" y="16343"/>
                  </a:lnTo>
                  <a:lnTo>
                    <a:pt x="81174" y="27078"/>
                  </a:lnTo>
                  <a:lnTo>
                    <a:pt x="85194" y="39684"/>
                  </a:lnTo>
                  <a:lnTo>
                    <a:pt x="89710" y="53731"/>
                  </a:lnTo>
                  <a:lnTo>
                    <a:pt x="94359" y="68844"/>
                  </a:lnTo>
                  <a:lnTo>
                    <a:pt x="98889" y="84721"/>
                  </a:lnTo>
                  <a:lnTo>
                    <a:pt x="103047" y="101299"/>
                  </a:lnTo>
                  <a:lnTo>
                    <a:pt x="106526" y="118722"/>
                  </a:lnTo>
                  <a:lnTo>
                    <a:pt x="109234" y="136987"/>
                  </a:lnTo>
                  <a:lnTo>
                    <a:pt x="111406" y="155490"/>
                  </a:lnTo>
                  <a:lnTo>
                    <a:pt x="113486" y="173153"/>
                  </a:lnTo>
                  <a:lnTo>
                    <a:pt x="115742" y="189440"/>
                  </a:lnTo>
                  <a:lnTo>
                    <a:pt x="118261" y="204324"/>
                  </a:lnTo>
                  <a:lnTo>
                    <a:pt x="121032" y="218016"/>
                  </a:lnTo>
                  <a:lnTo>
                    <a:pt x="124005" y="230791"/>
                  </a:lnTo>
                  <a:lnTo>
                    <a:pt x="126968" y="243221"/>
                  </a:lnTo>
                  <a:lnTo>
                    <a:pt x="129570" y="256115"/>
                  </a:lnTo>
                  <a:lnTo>
                    <a:pt x="131654" y="269873"/>
                  </a:lnTo>
                  <a:lnTo>
                    <a:pt x="133391" y="284373"/>
                  </a:lnTo>
                  <a:lnTo>
                    <a:pt x="135171" y="299179"/>
                  </a:lnTo>
                  <a:lnTo>
                    <a:pt x="137223" y="313989"/>
                  </a:lnTo>
                  <a:lnTo>
                    <a:pt x="139602" y="328678"/>
                  </a:lnTo>
                  <a:lnTo>
                    <a:pt x="142279" y="343220"/>
                  </a:lnTo>
                  <a:lnTo>
                    <a:pt x="145190" y="357605"/>
                  </a:lnTo>
                  <a:lnTo>
                    <a:pt x="148122" y="371063"/>
                  </a:lnTo>
                  <a:lnTo>
                    <a:pt x="151014" y="383274"/>
                  </a:lnTo>
                  <a:lnTo>
                    <a:pt x="154119" y="394194"/>
                  </a:lnTo>
                  <a:lnTo>
                    <a:pt x="157927" y="404091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5053" y="5590763"/>
              <a:ext cx="105286" cy="2"/>
            </a:xfrm>
            <a:custGeom>
              <a:avLst/>
              <a:gdLst/>
              <a:ahLst/>
              <a:cxnLst/>
              <a:rect l="0" t="0" r="0" b="0"/>
              <a:pathLst>
                <a:path w="105286" h="2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5" y="1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7208" y="5485479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93550" y="2867"/>
                  </a:lnTo>
                  <a:lnTo>
                    <a:pt x="82421" y="5008"/>
                  </a:lnTo>
                  <a:lnTo>
                    <a:pt x="70832" y="6616"/>
                  </a:lnTo>
                  <a:lnTo>
                    <a:pt x="58914" y="8001"/>
                  </a:lnTo>
                  <a:lnTo>
                    <a:pt x="45796" y="9881"/>
                  </a:lnTo>
                  <a:lnTo>
                    <a:pt x="28084" y="1354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36115" y="5248536"/>
              <a:ext cx="271300" cy="485770"/>
            </a:xfrm>
            <a:custGeom>
              <a:avLst/>
              <a:gdLst/>
              <a:ahLst/>
              <a:cxnLst/>
              <a:rect l="0" t="0" r="0" b="0"/>
              <a:pathLst>
                <a:path w="271300" h="485770">
                  <a:moveTo>
                    <a:pt x="202233" y="57958"/>
                  </a:moveTo>
                  <a:lnTo>
                    <a:pt x="199165" y="49223"/>
                  </a:lnTo>
                  <a:lnTo>
                    <a:pt x="195103" y="41517"/>
                  </a:lnTo>
                  <a:lnTo>
                    <a:pt x="189610" y="34119"/>
                  </a:lnTo>
                  <a:lnTo>
                    <a:pt x="182850" y="27031"/>
                  </a:lnTo>
                  <a:lnTo>
                    <a:pt x="175052" y="20501"/>
                  </a:lnTo>
                  <a:lnTo>
                    <a:pt x="166451" y="14634"/>
                  </a:lnTo>
                  <a:lnTo>
                    <a:pt x="157093" y="9541"/>
                  </a:lnTo>
                  <a:lnTo>
                    <a:pt x="146839" y="5419"/>
                  </a:lnTo>
                  <a:lnTo>
                    <a:pt x="135691" y="2287"/>
                  </a:lnTo>
                  <a:lnTo>
                    <a:pt x="123935" y="336"/>
                  </a:lnTo>
                  <a:lnTo>
                    <a:pt x="112046" y="0"/>
                  </a:lnTo>
                  <a:lnTo>
                    <a:pt x="100312" y="1369"/>
                  </a:lnTo>
                  <a:lnTo>
                    <a:pt x="88993" y="4236"/>
                  </a:lnTo>
                  <a:lnTo>
                    <a:pt x="78392" y="8295"/>
                  </a:lnTo>
                  <a:lnTo>
                    <a:pt x="68601" y="13249"/>
                  </a:lnTo>
                  <a:lnTo>
                    <a:pt x="59705" y="19013"/>
                  </a:lnTo>
                  <a:lnTo>
                    <a:pt x="51868" y="25706"/>
                  </a:lnTo>
                  <a:lnTo>
                    <a:pt x="45070" y="33317"/>
                  </a:lnTo>
                  <a:lnTo>
                    <a:pt x="38994" y="41715"/>
                  </a:lnTo>
                  <a:lnTo>
                    <a:pt x="33139" y="50730"/>
                  </a:lnTo>
                  <a:lnTo>
                    <a:pt x="27202" y="60208"/>
                  </a:lnTo>
                  <a:lnTo>
                    <a:pt x="21399" y="70183"/>
                  </a:lnTo>
                  <a:lnTo>
                    <a:pt x="16335" y="80864"/>
                  </a:lnTo>
                  <a:lnTo>
                    <a:pt x="12296" y="92306"/>
                  </a:lnTo>
                  <a:lnTo>
                    <a:pt x="9092" y="104260"/>
                  </a:lnTo>
                  <a:lnTo>
                    <a:pt x="6253" y="116285"/>
                  </a:lnTo>
                  <a:lnTo>
                    <a:pt x="3467" y="128114"/>
                  </a:lnTo>
                  <a:lnTo>
                    <a:pt x="1087" y="139666"/>
                  </a:lnTo>
                  <a:lnTo>
                    <a:pt x="0" y="150957"/>
                  </a:lnTo>
                  <a:lnTo>
                    <a:pt x="603" y="162033"/>
                  </a:lnTo>
                  <a:lnTo>
                    <a:pt x="2822" y="172946"/>
                  </a:lnTo>
                  <a:lnTo>
                    <a:pt x="6379" y="183740"/>
                  </a:lnTo>
                  <a:lnTo>
                    <a:pt x="10964" y="194442"/>
                  </a:lnTo>
                  <a:lnTo>
                    <a:pt x="16466" y="204748"/>
                  </a:lnTo>
                  <a:lnTo>
                    <a:pt x="22975" y="214063"/>
                  </a:lnTo>
                  <a:lnTo>
                    <a:pt x="30459" y="222133"/>
                  </a:lnTo>
                  <a:lnTo>
                    <a:pt x="38770" y="228702"/>
                  </a:lnTo>
                  <a:lnTo>
                    <a:pt x="47727" y="233367"/>
                  </a:lnTo>
                  <a:lnTo>
                    <a:pt x="57165" y="236094"/>
                  </a:lnTo>
                  <a:lnTo>
                    <a:pt x="67113" y="237146"/>
                  </a:lnTo>
                  <a:lnTo>
                    <a:pt x="77777" y="236879"/>
                  </a:lnTo>
                  <a:lnTo>
                    <a:pt x="89211" y="235638"/>
                  </a:lnTo>
                  <a:lnTo>
                    <a:pt x="101330" y="233859"/>
                  </a:lnTo>
                  <a:lnTo>
                    <a:pt x="113997" y="232061"/>
                  </a:lnTo>
                  <a:lnTo>
                    <a:pt x="127071" y="230535"/>
                  </a:lnTo>
                  <a:lnTo>
                    <a:pt x="140275" y="229683"/>
                  </a:lnTo>
                  <a:lnTo>
                    <a:pt x="153212" y="230094"/>
                  </a:lnTo>
                  <a:lnTo>
                    <a:pt x="165689" y="231966"/>
                  </a:lnTo>
                  <a:lnTo>
                    <a:pt x="177694" y="235174"/>
                  </a:lnTo>
                  <a:lnTo>
                    <a:pt x="189296" y="239460"/>
                  </a:lnTo>
                  <a:lnTo>
                    <a:pt x="200580" y="244567"/>
                  </a:lnTo>
                  <a:lnTo>
                    <a:pt x="211464" y="250434"/>
                  </a:lnTo>
                  <a:lnTo>
                    <a:pt x="221707" y="257196"/>
                  </a:lnTo>
                  <a:lnTo>
                    <a:pt x="231225" y="264852"/>
                  </a:lnTo>
                  <a:lnTo>
                    <a:pt x="239923" y="273281"/>
                  </a:lnTo>
                  <a:lnTo>
                    <a:pt x="247620" y="282317"/>
                  </a:lnTo>
                  <a:lnTo>
                    <a:pt x="254310" y="291813"/>
                  </a:lnTo>
                  <a:lnTo>
                    <a:pt x="259973" y="301970"/>
                  </a:lnTo>
                  <a:lnTo>
                    <a:pt x="264486" y="313305"/>
                  </a:lnTo>
                  <a:lnTo>
                    <a:pt x="267889" y="325999"/>
                  </a:lnTo>
                  <a:lnTo>
                    <a:pt x="270193" y="339609"/>
                  </a:lnTo>
                  <a:lnTo>
                    <a:pt x="271299" y="353284"/>
                  </a:lnTo>
                  <a:lnTo>
                    <a:pt x="271261" y="366516"/>
                  </a:lnTo>
                  <a:lnTo>
                    <a:pt x="270101" y="379163"/>
                  </a:lnTo>
                  <a:lnTo>
                    <a:pt x="267727" y="391262"/>
                  </a:lnTo>
                  <a:lnTo>
                    <a:pt x="264200" y="402912"/>
                  </a:lnTo>
                  <a:lnTo>
                    <a:pt x="259545" y="414057"/>
                  </a:lnTo>
                  <a:lnTo>
                    <a:pt x="253671" y="424482"/>
                  </a:lnTo>
                  <a:lnTo>
                    <a:pt x="246645" y="434126"/>
                  </a:lnTo>
                  <a:lnTo>
                    <a:pt x="238657" y="442910"/>
                  </a:lnTo>
                  <a:lnTo>
                    <a:pt x="229925" y="450665"/>
                  </a:lnTo>
                  <a:lnTo>
                    <a:pt x="220645" y="457400"/>
                  </a:lnTo>
                  <a:lnTo>
                    <a:pt x="210974" y="463262"/>
                  </a:lnTo>
                  <a:lnTo>
                    <a:pt x="201029" y="468441"/>
                  </a:lnTo>
                  <a:lnTo>
                    <a:pt x="190887" y="473110"/>
                  </a:lnTo>
                  <a:lnTo>
                    <a:pt x="180280" y="477247"/>
                  </a:lnTo>
                  <a:lnTo>
                    <a:pt x="168634" y="480654"/>
                  </a:lnTo>
                  <a:lnTo>
                    <a:pt x="155728" y="483276"/>
                  </a:lnTo>
                  <a:lnTo>
                    <a:pt x="141975" y="485037"/>
                  </a:lnTo>
                  <a:lnTo>
                    <a:pt x="128204" y="485769"/>
                  </a:lnTo>
                  <a:lnTo>
                    <a:pt x="114910" y="485477"/>
                  </a:lnTo>
                  <a:lnTo>
                    <a:pt x="102393" y="484146"/>
                  </a:lnTo>
                  <a:lnTo>
                    <a:pt x="90913" y="481656"/>
                  </a:lnTo>
                  <a:lnTo>
                    <a:pt x="80496" y="478065"/>
                  </a:lnTo>
                  <a:lnTo>
                    <a:pt x="71105" y="473856"/>
                  </a:lnTo>
                  <a:lnTo>
                    <a:pt x="61713" y="469439"/>
                  </a:lnTo>
                  <a:lnTo>
                    <a:pt x="50376" y="464425"/>
                  </a:lnTo>
                  <a:lnTo>
                    <a:pt x="33777" y="458041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56237" y="5538180"/>
              <a:ext cx="208496" cy="196855"/>
            </a:xfrm>
            <a:custGeom>
              <a:avLst/>
              <a:gdLst/>
              <a:ahLst/>
              <a:cxnLst/>
              <a:rect l="0" t="0" r="0" b="0"/>
              <a:pathLst>
                <a:path w="208496" h="196855">
                  <a:moveTo>
                    <a:pt x="113738" y="73641"/>
                  </a:moveTo>
                  <a:lnTo>
                    <a:pt x="110805" y="61973"/>
                  </a:lnTo>
                  <a:lnTo>
                    <a:pt x="108022" y="51484"/>
                  </a:lnTo>
                  <a:lnTo>
                    <a:pt x="105114" y="41191"/>
                  </a:lnTo>
                  <a:lnTo>
                    <a:pt x="101728" y="31235"/>
                  </a:lnTo>
                  <a:lnTo>
                    <a:pt x="97266" y="22188"/>
                  </a:lnTo>
                  <a:lnTo>
                    <a:pt x="91495" y="14314"/>
                  </a:lnTo>
                  <a:lnTo>
                    <a:pt x="84506" y="7883"/>
                  </a:lnTo>
                  <a:lnTo>
                    <a:pt x="76522" y="3315"/>
                  </a:lnTo>
                  <a:lnTo>
                    <a:pt x="67786" y="662"/>
                  </a:lnTo>
                  <a:lnTo>
                    <a:pt x="58667" y="0"/>
                  </a:lnTo>
                  <a:lnTo>
                    <a:pt x="49634" y="1593"/>
                  </a:lnTo>
                  <a:lnTo>
                    <a:pt x="40939" y="5367"/>
                  </a:lnTo>
                  <a:lnTo>
                    <a:pt x="32798" y="10983"/>
                  </a:lnTo>
                  <a:lnTo>
                    <a:pt x="25477" y="18031"/>
                  </a:lnTo>
                  <a:lnTo>
                    <a:pt x="19038" y="26143"/>
                  </a:lnTo>
                  <a:lnTo>
                    <a:pt x="13544" y="35179"/>
                  </a:lnTo>
                  <a:lnTo>
                    <a:pt x="9144" y="45222"/>
                  </a:lnTo>
                  <a:lnTo>
                    <a:pt x="5812" y="56240"/>
                  </a:lnTo>
                  <a:lnTo>
                    <a:pt x="3385" y="68248"/>
                  </a:lnTo>
                  <a:lnTo>
                    <a:pt x="1666" y="81373"/>
                  </a:lnTo>
                  <a:lnTo>
                    <a:pt x="477" y="95568"/>
                  </a:lnTo>
                  <a:lnTo>
                    <a:pt x="0" y="110338"/>
                  </a:lnTo>
                  <a:lnTo>
                    <a:pt x="735" y="124866"/>
                  </a:lnTo>
                  <a:lnTo>
                    <a:pt x="2861" y="138704"/>
                  </a:lnTo>
                  <a:lnTo>
                    <a:pt x="6256" y="151603"/>
                  </a:lnTo>
                  <a:lnTo>
                    <a:pt x="10676" y="163347"/>
                  </a:lnTo>
                  <a:lnTo>
                    <a:pt x="15877" y="173936"/>
                  </a:lnTo>
                  <a:lnTo>
                    <a:pt x="21809" y="183046"/>
                  </a:lnTo>
                  <a:lnTo>
                    <a:pt x="28614" y="189970"/>
                  </a:lnTo>
                  <a:lnTo>
                    <a:pt x="36297" y="194513"/>
                  </a:lnTo>
                  <a:lnTo>
                    <a:pt x="44573" y="196769"/>
                  </a:lnTo>
                  <a:lnTo>
                    <a:pt x="52973" y="196854"/>
                  </a:lnTo>
                  <a:lnTo>
                    <a:pt x="61212" y="195052"/>
                  </a:lnTo>
                  <a:lnTo>
                    <a:pt x="69031" y="191421"/>
                  </a:lnTo>
                  <a:lnTo>
                    <a:pt x="76129" y="185719"/>
                  </a:lnTo>
                  <a:lnTo>
                    <a:pt x="82419" y="178002"/>
                  </a:lnTo>
                  <a:lnTo>
                    <a:pt x="87982" y="168739"/>
                  </a:lnTo>
                  <a:lnTo>
                    <a:pt x="92960" y="158612"/>
                  </a:lnTo>
                  <a:lnTo>
                    <a:pt x="97498" y="148100"/>
                  </a:lnTo>
                  <a:lnTo>
                    <a:pt x="101718" y="137451"/>
                  </a:lnTo>
                  <a:lnTo>
                    <a:pt x="105713" y="126775"/>
                  </a:lnTo>
                  <a:lnTo>
                    <a:pt x="109558" y="116185"/>
                  </a:lnTo>
                  <a:lnTo>
                    <a:pt x="113497" y="108174"/>
                  </a:lnTo>
                  <a:lnTo>
                    <a:pt x="117385" y="106033"/>
                  </a:lnTo>
                  <a:lnTo>
                    <a:pt x="120687" y="109112"/>
                  </a:lnTo>
                  <a:lnTo>
                    <a:pt x="123626" y="115879"/>
                  </a:lnTo>
                  <a:lnTo>
                    <a:pt x="126823" y="124781"/>
                  </a:lnTo>
                  <a:lnTo>
                    <a:pt x="131044" y="134361"/>
                  </a:lnTo>
                  <a:lnTo>
                    <a:pt x="136595" y="143788"/>
                  </a:lnTo>
                  <a:lnTo>
                    <a:pt x="143409" y="152271"/>
                  </a:lnTo>
                  <a:lnTo>
                    <a:pt x="151261" y="158852"/>
                  </a:lnTo>
                  <a:lnTo>
                    <a:pt x="159898" y="163213"/>
                  </a:lnTo>
                  <a:lnTo>
                    <a:pt x="168840" y="165705"/>
                  </a:lnTo>
                  <a:lnTo>
                    <a:pt x="178379" y="167300"/>
                  </a:lnTo>
                  <a:lnTo>
                    <a:pt x="190466" y="168135"/>
                  </a:lnTo>
                  <a:lnTo>
                    <a:pt x="208495" y="16839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37724" y="5528223"/>
              <a:ext cx="153351" cy="182409"/>
            </a:xfrm>
            <a:custGeom>
              <a:avLst/>
              <a:gdLst/>
              <a:ahLst/>
              <a:cxnLst/>
              <a:rect l="0" t="0" r="0" b="0"/>
              <a:pathLst>
                <a:path w="153351" h="182409">
                  <a:moveTo>
                    <a:pt x="111236" y="30955"/>
                  </a:moveTo>
                  <a:lnTo>
                    <a:pt x="105301" y="25088"/>
                  </a:lnTo>
                  <a:lnTo>
                    <a:pt x="99097" y="19523"/>
                  </a:lnTo>
                  <a:lnTo>
                    <a:pt x="92001" y="13737"/>
                  </a:lnTo>
                  <a:lnTo>
                    <a:pt x="84061" y="8175"/>
                  </a:lnTo>
                  <a:lnTo>
                    <a:pt x="75414" y="3790"/>
                  </a:lnTo>
                  <a:lnTo>
                    <a:pt x="66224" y="1026"/>
                  </a:lnTo>
                  <a:lnTo>
                    <a:pt x="56797" y="0"/>
                  </a:lnTo>
                  <a:lnTo>
                    <a:pt x="47556" y="755"/>
                  </a:lnTo>
                  <a:lnTo>
                    <a:pt x="38721" y="3123"/>
                  </a:lnTo>
                  <a:lnTo>
                    <a:pt x="30486" y="6967"/>
                  </a:lnTo>
                  <a:lnTo>
                    <a:pt x="23101" y="12281"/>
                  </a:lnTo>
                  <a:lnTo>
                    <a:pt x="16620" y="18927"/>
                  </a:lnTo>
                  <a:lnTo>
                    <a:pt x="11098" y="26828"/>
                  </a:lnTo>
                  <a:lnTo>
                    <a:pt x="6679" y="36033"/>
                  </a:lnTo>
                  <a:lnTo>
                    <a:pt x="3339" y="46448"/>
                  </a:lnTo>
                  <a:lnTo>
                    <a:pt x="1077" y="57865"/>
                  </a:lnTo>
                  <a:lnTo>
                    <a:pt x="0" y="70053"/>
                  </a:lnTo>
                  <a:lnTo>
                    <a:pt x="57" y="82801"/>
                  </a:lnTo>
                  <a:lnTo>
                    <a:pt x="1229" y="95785"/>
                  </a:lnTo>
                  <a:lnTo>
                    <a:pt x="3611" y="108574"/>
                  </a:lnTo>
                  <a:lnTo>
                    <a:pt x="7139" y="120948"/>
                  </a:lnTo>
                  <a:lnTo>
                    <a:pt x="11625" y="132714"/>
                  </a:lnTo>
                  <a:lnTo>
                    <a:pt x="16853" y="143623"/>
                  </a:lnTo>
                  <a:lnTo>
                    <a:pt x="22637" y="153619"/>
                  </a:lnTo>
                  <a:lnTo>
                    <a:pt x="29146" y="162486"/>
                  </a:lnTo>
                  <a:lnTo>
                    <a:pt x="36879" y="169771"/>
                  </a:lnTo>
                  <a:lnTo>
                    <a:pt x="46006" y="175370"/>
                  </a:lnTo>
                  <a:lnTo>
                    <a:pt x="56237" y="179318"/>
                  </a:lnTo>
                  <a:lnTo>
                    <a:pt x="67022" y="181610"/>
                  </a:lnTo>
                  <a:lnTo>
                    <a:pt x="77975" y="182408"/>
                  </a:lnTo>
                  <a:lnTo>
                    <a:pt x="88752" y="181828"/>
                  </a:lnTo>
                  <a:lnTo>
                    <a:pt x="98982" y="179851"/>
                  </a:lnTo>
                  <a:lnTo>
                    <a:pt x="108519" y="176603"/>
                  </a:lnTo>
                  <a:lnTo>
                    <a:pt x="117301" y="172429"/>
                  </a:lnTo>
                  <a:lnTo>
                    <a:pt x="126210" y="167292"/>
                  </a:lnTo>
                  <a:lnTo>
                    <a:pt x="137145" y="159630"/>
                  </a:lnTo>
                  <a:lnTo>
                    <a:pt x="153350" y="146768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33188" y="5517064"/>
              <a:ext cx="126343" cy="208325"/>
            </a:xfrm>
            <a:custGeom>
              <a:avLst/>
              <a:gdLst/>
              <a:ahLst/>
              <a:cxnLst/>
              <a:rect l="0" t="0" r="0" b="0"/>
              <a:pathLst>
                <a:path w="126343" h="208325">
                  <a:moveTo>
                    <a:pt x="0" y="115813"/>
                  </a:moveTo>
                  <a:lnTo>
                    <a:pt x="2934" y="124615"/>
                  </a:lnTo>
                  <a:lnTo>
                    <a:pt x="5716" y="132962"/>
                  </a:lnTo>
                  <a:lnTo>
                    <a:pt x="8615" y="141660"/>
                  </a:lnTo>
                  <a:lnTo>
                    <a:pt x="11656" y="150781"/>
                  </a:lnTo>
                  <a:lnTo>
                    <a:pt x="14821" y="160276"/>
                  </a:lnTo>
                  <a:lnTo>
                    <a:pt x="18084" y="170068"/>
                  </a:lnTo>
                  <a:lnTo>
                    <a:pt x="21422" y="180083"/>
                  </a:lnTo>
                  <a:lnTo>
                    <a:pt x="24813" y="190256"/>
                  </a:lnTo>
                  <a:lnTo>
                    <a:pt x="28218" y="200459"/>
                  </a:lnTo>
                  <a:lnTo>
                    <a:pt x="30758" y="207734"/>
                  </a:lnTo>
                  <a:lnTo>
                    <a:pt x="31387" y="208324"/>
                  </a:lnTo>
                  <a:lnTo>
                    <a:pt x="30500" y="203165"/>
                  </a:lnTo>
                  <a:lnTo>
                    <a:pt x="28637" y="194273"/>
                  </a:lnTo>
                  <a:lnTo>
                    <a:pt x="26169" y="183572"/>
                  </a:lnTo>
                  <a:lnTo>
                    <a:pt x="23329" y="172228"/>
                  </a:lnTo>
                  <a:lnTo>
                    <a:pt x="20421" y="160626"/>
                  </a:lnTo>
                  <a:lnTo>
                    <a:pt x="17838" y="148668"/>
                  </a:lnTo>
                  <a:lnTo>
                    <a:pt x="15768" y="136280"/>
                  </a:lnTo>
                  <a:lnTo>
                    <a:pt x="14376" y="123647"/>
                  </a:lnTo>
                  <a:lnTo>
                    <a:pt x="13890" y="111147"/>
                  </a:lnTo>
                  <a:lnTo>
                    <a:pt x="14347" y="98995"/>
                  </a:lnTo>
                  <a:lnTo>
                    <a:pt x="15788" y="87390"/>
                  </a:lnTo>
                  <a:lnTo>
                    <a:pt x="18351" y="76596"/>
                  </a:lnTo>
                  <a:lnTo>
                    <a:pt x="22005" y="66670"/>
                  </a:lnTo>
                  <a:lnTo>
                    <a:pt x="26745" y="57513"/>
                  </a:lnTo>
                  <a:lnTo>
                    <a:pt x="32676" y="48969"/>
                  </a:lnTo>
                  <a:lnTo>
                    <a:pt x="39744" y="40892"/>
                  </a:lnTo>
                  <a:lnTo>
                    <a:pt x="47930" y="33484"/>
                  </a:lnTo>
                  <a:lnTo>
                    <a:pt x="57328" y="27258"/>
                  </a:lnTo>
                  <a:lnTo>
                    <a:pt x="67859" y="22400"/>
                  </a:lnTo>
                  <a:lnTo>
                    <a:pt x="78917" y="18592"/>
                  </a:lnTo>
                  <a:lnTo>
                    <a:pt x="90648" y="14715"/>
                  </a:lnTo>
                  <a:lnTo>
                    <a:pt x="105196" y="930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68045" y="5548334"/>
              <a:ext cx="191527" cy="172550"/>
            </a:xfrm>
            <a:custGeom>
              <a:avLst/>
              <a:gdLst/>
              <a:ahLst/>
              <a:cxnLst/>
              <a:rect l="0" t="0" r="0" b="0"/>
              <a:pathLst>
                <a:path w="191527" h="172550">
                  <a:moveTo>
                    <a:pt x="96770" y="105600"/>
                  </a:moveTo>
                  <a:lnTo>
                    <a:pt x="96770" y="93865"/>
                  </a:lnTo>
                  <a:lnTo>
                    <a:pt x="96770" y="82737"/>
                  </a:lnTo>
                  <a:lnTo>
                    <a:pt x="96761" y="71147"/>
                  </a:lnTo>
                  <a:lnTo>
                    <a:pt x="96415" y="59331"/>
                  </a:lnTo>
                  <a:lnTo>
                    <a:pt x="95118" y="47968"/>
                  </a:lnTo>
                  <a:lnTo>
                    <a:pt x="92607" y="37423"/>
                  </a:lnTo>
                  <a:lnTo>
                    <a:pt x="88783" y="27895"/>
                  </a:lnTo>
                  <a:lnTo>
                    <a:pt x="83542" y="19571"/>
                  </a:lnTo>
                  <a:lnTo>
                    <a:pt x="76976" y="12431"/>
                  </a:lnTo>
                  <a:lnTo>
                    <a:pt x="69315" y="6619"/>
                  </a:lnTo>
                  <a:lnTo>
                    <a:pt x="60809" y="2532"/>
                  </a:lnTo>
                  <a:lnTo>
                    <a:pt x="51694" y="238"/>
                  </a:lnTo>
                  <a:lnTo>
                    <a:pt x="42475" y="0"/>
                  </a:lnTo>
                  <a:lnTo>
                    <a:pt x="33899" y="2418"/>
                  </a:lnTo>
                  <a:lnTo>
                    <a:pt x="26321" y="7562"/>
                  </a:lnTo>
                  <a:lnTo>
                    <a:pt x="19742" y="14913"/>
                  </a:lnTo>
                  <a:lnTo>
                    <a:pt x="14008" y="23666"/>
                  </a:lnTo>
                  <a:lnTo>
                    <a:pt x="8936" y="33218"/>
                  </a:lnTo>
                  <a:lnTo>
                    <a:pt x="4680" y="43373"/>
                  </a:lnTo>
                  <a:lnTo>
                    <a:pt x="1718" y="54241"/>
                  </a:lnTo>
                  <a:lnTo>
                    <a:pt x="204" y="65843"/>
                  </a:lnTo>
                  <a:lnTo>
                    <a:pt x="0" y="78091"/>
                  </a:lnTo>
                  <a:lnTo>
                    <a:pt x="851" y="90852"/>
                  </a:lnTo>
                  <a:lnTo>
                    <a:pt x="2501" y="103994"/>
                  </a:lnTo>
                  <a:lnTo>
                    <a:pt x="4896" y="117243"/>
                  </a:lnTo>
                  <a:lnTo>
                    <a:pt x="8174" y="130212"/>
                  </a:lnTo>
                  <a:lnTo>
                    <a:pt x="12343" y="142693"/>
                  </a:lnTo>
                  <a:lnTo>
                    <a:pt x="17447" y="154021"/>
                  </a:lnTo>
                  <a:lnTo>
                    <a:pt x="23629" y="163040"/>
                  </a:lnTo>
                  <a:lnTo>
                    <a:pt x="30861" y="169309"/>
                  </a:lnTo>
                  <a:lnTo>
                    <a:pt x="38819" y="172549"/>
                  </a:lnTo>
                  <a:lnTo>
                    <a:pt x="46999" y="172312"/>
                  </a:lnTo>
                  <a:lnTo>
                    <a:pt x="55087" y="168711"/>
                  </a:lnTo>
                  <a:lnTo>
                    <a:pt x="62803" y="162431"/>
                  </a:lnTo>
                  <a:lnTo>
                    <a:pt x="69831" y="154414"/>
                  </a:lnTo>
                  <a:lnTo>
                    <a:pt x="76070" y="145359"/>
                  </a:lnTo>
                  <a:lnTo>
                    <a:pt x="81429" y="135371"/>
                  </a:lnTo>
                  <a:lnTo>
                    <a:pt x="85737" y="124084"/>
                  </a:lnTo>
                  <a:lnTo>
                    <a:pt x="89003" y="111391"/>
                  </a:lnTo>
                  <a:lnTo>
                    <a:pt x="91215" y="97765"/>
                  </a:lnTo>
                  <a:lnTo>
                    <a:pt x="92259" y="84074"/>
                  </a:lnTo>
                  <a:lnTo>
                    <a:pt x="92183" y="70914"/>
                  </a:lnTo>
                  <a:lnTo>
                    <a:pt x="91138" y="61525"/>
                  </a:lnTo>
                  <a:lnTo>
                    <a:pt x="89988" y="59416"/>
                  </a:lnTo>
                  <a:lnTo>
                    <a:pt x="90089" y="62703"/>
                  </a:lnTo>
                  <a:lnTo>
                    <a:pt x="91793" y="69163"/>
                  </a:lnTo>
                  <a:lnTo>
                    <a:pt x="94765" y="77557"/>
                  </a:lnTo>
                  <a:lnTo>
                    <a:pt x="98391" y="87404"/>
                  </a:lnTo>
                  <a:lnTo>
                    <a:pt x="102252" y="98396"/>
                  </a:lnTo>
                  <a:lnTo>
                    <a:pt x="106307" y="109936"/>
                  </a:lnTo>
                  <a:lnTo>
                    <a:pt x="110784" y="121177"/>
                  </a:lnTo>
                  <a:lnTo>
                    <a:pt x="115800" y="131672"/>
                  </a:lnTo>
                  <a:lnTo>
                    <a:pt x="121491" y="141183"/>
                  </a:lnTo>
                  <a:lnTo>
                    <a:pt x="128076" y="149502"/>
                  </a:lnTo>
                  <a:lnTo>
                    <a:pt x="135577" y="156635"/>
                  </a:lnTo>
                  <a:lnTo>
                    <a:pt x="143548" y="162103"/>
                  </a:lnTo>
                  <a:lnTo>
                    <a:pt x="151205" y="164896"/>
                  </a:lnTo>
                  <a:lnTo>
                    <a:pt x="158127" y="164704"/>
                  </a:lnTo>
                  <a:lnTo>
                    <a:pt x="164294" y="161905"/>
                  </a:lnTo>
                  <a:lnTo>
                    <a:pt x="170616" y="156731"/>
                  </a:lnTo>
                  <a:lnTo>
                    <a:pt x="178761" y="146490"/>
                  </a:lnTo>
                  <a:lnTo>
                    <a:pt x="191526" y="12665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49043" y="5551322"/>
              <a:ext cx="484311" cy="199794"/>
            </a:xfrm>
            <a:custGeom>
              <a:avLst/>
              <a:gdLst/>
              <a:ahLst/>
              <a:cxnLst/>
              <a:rect l="0" t="0" r="0" b="0"/>
              <a:pathLst>
                <a:path w="484311" h="199794">
                  <a:moveTo>
                    <a:pt x="0" y="49970"/>
                  </a:moveTo>
                  <a:lnTo>
                    <a:pt x="67" y="64572"/>
                  </a:lnTo>
                  <a:lnTo>
                    <a:pt x="707" y="77843"/>
                  </a:lnTo>
                  <a:lnTo>
                    <a:pt x="2003" y="91039"/>
                  </a:lnTo>
                  <a:lnTo>
                    <a:pt x="3863" y="104208"/>
                  </a:lnTo>
                  <a:lnTo>
                    <a:pt x="6180" y="117069"/>
                  </a:lnTo>
                  <a:lnTo>
                    <a:pt x="8851" y="129379"/>
                  </a:lnTo>
                  <a:lnTo>
                    <a:pt x="11933" y="137983"/>
                  </a:lnTo>
                  <a:lnTo>
                    <a:pt x="15015" y="139085"/>
                  </a:lnTo>
                  <a:lnTo>
                    <a:pt x="17259" y="134049"/>
                  </a:lnTo>
                  <a:lnTo>
                    <a:pt x="18692" y="124812"/>
                  </a:lnTo>
                  <a:lnTo>
                    <a:pt x="19574" y="112944"/>
                  </a:lnTo>
                  <a:lnTo>
                    <a:pt x="20117" y="99698"/>
                  </a:lnTo>
                  <a:lnTo>
                    <a:pt x="20469" y="85843"/>
                  </a:lnTo>
                  <a:lnTo>
                    <a:pt x="21200" y="72253"/>
                  </a:lnTo>
                  <a:lnTo>
                    <a:pt x="23281" y="60019"/>
                  </a:lnTo>
                  <a:lnTo>
                    <a:pt x="27139" y="49631"/>
                  </a:lnTo>
                  <a:lnTo>
                    <a:pt x="33066" y="42060"/>
                  </a:lnTo>
                  <a:lnTo>
                    <a:pt x="40244" y="38678"/>
                  </a:lnTo>
                  <a:lnTo>
                    <a:pt x="46787" y="39473"/>
                  </a:lnTo>
                  <a:lnTo>
                    <a:pt x="52365" y="43829"/>
                  </a:lnTo>
                  <a:lnTo>
                    <a:pt x="57214" y="50976"/>
                  </a:lnTo>
                  <a:lnTo>
                    <a:pt x="61581" y="60035"/>
                  </a:lnTo>
                  <a:lnTo>
                    <a:pt x="65642" y="70114"/>
                  </a:lnTo>
                  <a:lnTo>
                    <a:pt x="69523" y="80608"/>
                  </a:lnTo>
                  <a:lnTo>
                    <a:pt x="73776" y="90062"/>
                  </a:lnTo>
                  <a:lnTo>
                    <a:pt x="78865" y="95030"/>
                  </a:lnTo>
                  <a:lnTo>
                    <a:pt x="83790" y="93844"/>
                  </a:lnTo>
                  <a:lnTo>
                    <a:pt x="87489" y="88385"/>
                  </a:lnTo>
                  <a:lnTo>
                    <a:pt x="90160" y="80308"/>
                  </a:lnTo>
                  <a:lnTo>
                    <a:pt x="92449" y="70835"/>
                  </a:lnTo>
                  <a:lnTo>
                    <a:pt x="94779" y="60694"/>
                  </a:lnTo>
                  <a:lnTo>
                    <a:pt x="97478" y="50261"/>
                  </a:lnTo>
                  <a:lnTo>
                    <a:pt x="100883" y="39716"/>
                  </a:lnTo>
                  <a:lnTo>
                    <a:pt x="105096" y="29158"/>
                  </a:lnTo>
                  <a:lnTo>
                    <a:pt x="110040" y="19439"/>
                  </a:lnTo>
                  <a:lnTo>
                    <a:pt x="115574" y="12106"/>
                  </a:lnTo>
                  <a:lnTo>
                    <a:pt x="121552" y="7817"/>
                  </a:lnTo>
                  <a:lnTo>
                    <a:pt x="127852" y="6735"/>
                  </a:lnTo>
                  <a:lnTo>
                    <a:pt x="134380" y="8968"/>
                  </a:lnTo>
                  <a:lnTo>
                    <a:pt x="141060" y="14217"/>
                  </a:lnTo>
                  <a:lnTo>
                    <a:pt x="147681" y="22095"/>
                  </a:lnTo>
                  <a:lnTo>
                    <a:pt x="153900" y="32324"/>
                  </a:lnTo>
                  <a:lnTo>
                    <a:pt x="159564" y="44527"/>
                  </a:lnTo>
                  <a:lnTo>
                    <a:pt x="164689" y="58274"/>
                  </a:lnTo>
                  <a:lnTo>
                    <a:pt x="169366" y="73170"/>
                  </a:lnTo>
                  <a:lnTo>
                    <a:pt x="173694" y="88886"/>
                  </a:lnTo>
                  <a:lnTo>
                    <a:pt x="177601" y="105014"/>
                  </a:lnTo>
                  <a:lnTo>
                    <a:pt x="180853" y="121067"/>
                  </a:lnTo>
                  <a:lnTo>
                    <a:pt x="183401" y="136728"/>
                  </a:lnTo>
                  <a:lnTo>
                    <a:pt x="186178" y="149717"/>
                  </a:lnTo>
                  <a:lnTo>
                    <a:pt x="189705" y="156432"/>
                  </a:lnTo>
                  <a:lnTo>
                    <a:pt x="192777" y="156586"/>
                  </a:lnTo>
                  <a:lnTo>
                    <a:pt x="195067" y="151851"/>
                  </a:lnTo>
                  <a:lnTo>
                    <a:pt x="197016" y="144187"/>
                  </a:lnTo>
                  <a:lnTo>
                    <a:pt x="199412" y="135363"/>
                  </a:lnTo>
                  <a:lnTo>
                    <a:pt x="202675" y="126398"/>
                  </a:lnTo>
                  <a:lnTo>
                    <a:pt x="207177" y="118033"/>
                  </a:lnTo>
                  <a:lnTo>
                    <a:pt x="213406" y="110989"/>
                  </a:lnTo>
                  <a:lnTo>
                    <a:pt x="221448" y="105494"/>
                  </a:lnTo>
                  <a:lnTo>
                    <a:pt x="230916" y="101253"/>
                  </a:lnTo>
                  <a:lnTo>
                    <a:pt x="241172" y="97690"/>
                  </a:lnTo>
                  <a:lnTo>
                    <a:pt x="251762" y="94387"/>
                  </a:lnTo>
                  <a:lnTo>
                    <a:pt x="262293" y="90975"/>
                  </a:lnTo>
                  <a:lnTo>
                    <a:pt x="272355" y="87062"/>
                  </a:lnTo>
                  <a:lnTo>
                    <a:pt x="281781" y="82492"/>
                  </a:lnTo>
                  <a:lnTo>
                    <a:pt x="290430" y="77132"/>
                  </a:lnTo>
                  <a:lnTo>
                    <a:pt x="298101" y="70783"/>
                  </a:lnTo>
                  <a:lnTo>
                    <a:pt x="304773" y="63439"/>
                  </a:lnTo>
                  <a:lnTo>
                    <a:pt x="310256" y="55238"/>
                  </a:lnTo>
                  <a:lnTo>
                    <a:pt x="314117" y="46363"/>
                  </a:lnTo>
                  <a:lnTo>
                    <a:pt x="316260" y="36996"/>
                  </a:lnTo>
                  <a:lnTo>
                    <a:pt x="316564" y="27608"/>
                  </a:lnTo>
                  <a:lnTo>
                    <a:pt x="314723" y="18917"/>
                  </a:lnTo>
                  <a:lnTo>
                    <a:pt x="310780" y="11276"/>
                  </a:lnTo>
                  <a:lnTo>
                    <a:pt x="305049" y="5164"/>
                  </a:lnTo>
                  <a:lnTo>
                    <a:pt x="297923" y="1341"/>
                  </a:lnTo>
                  <a:lnTo>
                    <a:pt x="289773" y="0"/>
                  </a:lnTo>
                  <a:lnTo>
                    <a:pt x="281219" y="1032"/>
                  </a:lnTo>
                  <a:lnTo>
                    <a:pt x="273098" y="4301"/>
                  </a:lnTo>
                  <a:lnTo>
                    <a:pt x="265829" y="9495"/>
                  </a:lnTo>
                  <a:lnTo>
                    <a:pt x="259460" y="16216"/>
                  </a:lnTo>
                  <a:lnTo>
                    <a:pt x="253865" y="24080"/>
                  </a:lnTo>
                  <a:lnTo>
                    <a:pt x="248878" y="32775"/>
                  </a:lnTo>
                  <a:lnTo>
                    <a:pt x="244340" y="42221"/>
                  </a:lnTo>
                  <a:lnTo>
                    <a:pt x="240123" y="52545"/>
                  </a:lnTo>
                  <a:lnTo>
                    <a:pt x="236140" y="63751"/>
                  </a:lnTo>
                  <a:lnTo>
                    <a:pt x="232650" y="75717"/>
                  </a:lnTo>
                  <a:lnTo>
                    <a:pt x="230217" y="88282"/>
                  </a:lnTo>
                  <a:lnTo>
                    <a:pt x="229066" y="101288"/>
                  </a:lnTo>
                  <a:lnTo>
                    <a:pt x="229108" y="114445"/>
                  </a:lnTo>
                  <a:lnTo>
                    <a:pt x="230125" y="127351"/>
                  </a:lnTo>
                  <a:lnTo>
                    <a:pt x="231887" y="139804"/>
                  </a:lnTo>
                  <a:lnTo>
                    <a:pt x="234357" y="151623"/>
                  </a:lnTo>
                  <a:lnTo>
                    <a:pt x="237685" y="162567"/>
                  </a:lnTo>
                  <a:lnTo>
                    <a:pt x="241893" y="172587"/>
                  </a:lnTo>
                  <a:lnTo>
                    <a:pt x="247193" y="181469"/>
                  </a:lnTo>
                  <a:lnTo>
                    <a:pt x="254038" y="188764"/>
                  </a:lnTo>
                  <a:lnTo>
                    <a:pt x="262529" y="194367"/>
                  </a:lnTo>
                  <a:lnTo>
                    <a:pt x="272146" y="198147"/>
                  </a:lnTo>
                  <a:lnTo>
                    <a:pt x="281979" y="199793"/>
                  </a:lnTo>
                  <a:lnTo>
                    <a:pt x="291472" y="199340"/>
                  </a:lnTo>
                  <a:lnTo>
                    <a:pt x="300283" y="196935"/>
                  </a:lnTo>
                  <a:lnTo>
                    <a:pt x="308121" y="192663"/>
                  </a:lnTo>
                  <a:lnTo>
                    <a:pt x="314939" y="186751"/>
                  </a:lnTo>
                  <a:lnTo>
                    <a:pt x="320702" y="179360"/>
                  </a:lnTo>
                  <a:lnTo>
                    <a:pt x="325291" y="170505"/>
                  </a:lnTo>
                  <a:lnTo>
                    <a:pt x="328753" y="160329"/>
                  </a:lnTo>
                  <a:lnTo>
                    <a:pt x="331268" y="149073"/>
                  </a:lnTo>
                  <a:lnTo>
                    <a:pt x="333048" y="136993"/>
                  </a:lnTo>
                  <a:lnTo>
                    <a:pt x="334299" y="124344"/>
                  </a:lnTo>
                  <a:lnTo>
                    <a:pt x="335638" y="112457"/>
                  </a:lnTo>
                  <a:lnTo>
                    <a:pt x="338007" y="104869"/>
                  </a:lnTo>
                  <a:lnTo>
                    <a:pt x="341296" y="103458"/>
                  </a:lnTo>
                  <a:lnTo>
                    <a:pt x="344728" y="106372"/>
                  </a:lnTo>
                  <a:lnTo>
                    <a:pt x="348113" y="111990"/>
                  </a:lnTo>
                  <a:lnTo>
                    <a:pt x="351477" y="119321"/>
                  </a:lnTo>
                  <a:lnTo>
                    <a:pt x="354851" y="127755"/>
                  </a:lnTo>
                  <a:lnTo>
                    <a:pt x="358250" y="136905"/>
                  </a:lnTo>
                  <a:lnTo>
                    <a:pt x="361676" y="146522"/>
                  </a:lnTo>
                  <a:lnTo>
                    <a:pt x="365124" y="156448"/>
                  </a:lnTo>
                  <a:lnTo>
                    <a:pt x="368591" y="166577"/>
                  </a:lnTo>
                  <a:lnTo>
                    <a:pt x="372070" y="176840"/>
                  </a:lnTo>
                  <a:lnTo>
                    <a:pt x="375521" y="187121"/>
                  </a:lnTo>
                  <a:lnTo>
                    <a:pt x="377611" y="194898"/>
                  </a:lnTo>
                  <a:lnTo>
                    <a:pt x="377025" y="196859"/>
                  </a:lnTo>
                  <a:lnTo>
                    <a:pt x="374824" y="193661"/>
                  </a:lnTo>
                  <a:lnTo>
                    <a:pt x="371865" y="186805"/>
                  </a:lnTo>
                  <a:lnTo>
                    <a:pt x="368732" y="177169"/>
                  </a:lnTo>
                  <a:lnTo>
                    <a:pt x="365928" y="164971"/>
                  </a:lnTo>
                  <a:lnTo>
                    <a:pt x="363671" y="150511"/>
                  </a:lnTo>
                  <a:lnTo>
                    <a:pt x="361967" y="134544"/>
                  </a:lnTo>
                  <a:lnTo>
                    <a:pt x="360732" y="118123"/>
                  </a:lnTo>
                  <a:lnTo>
                    <a:pt x="359868" y="101895"/>
                  </a:lnTo>
                  <a:lnTo>
                    <a:pt x="359607" y="86421"/>
                  </a:lnTo>
                  <a:lnTo>
                    <a:pt x="360488" y="72333"/>
                  </a:lnTo>
                  <a:lnTo>
                    <a:pt x="362715" y="59828"/>
                  </a:lnTo>
                  <a:lnTo>
                    <a:pt x="366347" y="48923"/>
                  </a:lnTo>
                  <a:lnTo>
                    <a:pt x="371459" y="39647"/>
                  </a:lnTo>
                  <a:lnTo>
                    <a:pt x="377933" y="31858"/>
                  </a:lnTo>
                  <a:lnTo>
                    <a:pt x="385364" y="25777"/>
                  </a:lnTo>
                  <a:lnTo>
                    <a:pt x="393182" y="22037"/>
                  </a:lnTo>
                  <a:lnTo>
                    <a:pt x="401027" y="20785"/>
                  </a:lnTo>
                  <a:lnTo>
                    <a:pt x="408749" y="21893"/>
                  </a:lnTo>
                  <a:lnTo>
                    <a:pt x="416313" y="25220"/>
                  </a:lnTo>
                  <a:lnTo>
                    <a:pt x="423729" y="30456"/>
                  </a:lnTo>
                  <a:lnTo>
                    <a:pt x="430862" y="37207"/>
                  </a:lnTo>
                  <a:lnTo>
                    <a:pt x="437433" y="45093"/>
                  </a:lnTo>
                  <a:lnTo>
                    <a:pt x="443337" y="53803"/>
                  </a:lnTo>
                  <a:lnTo>
                    <a:pt x="448625" y="63258"/>
                  </a:lnTo>
                  <a:lnTo>
                    <a:pt x="453412" y="73589"/>
                  </a:lnTo>
                  <a:lnTo>
                    <a:pt x="457818" y="84794"/>
                  </a:lnTo>
                  <a:lnTo>
                    <a:pt x="461948" y="96590"/>
                  </a:lnTo>
                  <a:lnTo>
                    <a:pt x="465882" y="108509"/>
                  </a:lnTo>
                  <a:lnTo>
                    <a:pt x="469675" y="120254"/>
                  </a:lnTo>
                  <a:lnTo>
                    <a:pt x="473219" y="131280"/>
                  </a:lnTo>
                  <a:lnTo>
                    <a:pt x="476597" y="141793"/>
                  </a:lnTo>
                  <a:lnTo>
                    <a:pt x="480106" y="152711"/>
                  </a:lnTo>
                  <a:lnTo>
                    <a:pt x="484310" y="165784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447283" y="5287609"/>
            <a:ext cx="438160" cy="494840"/>
            <a:chOff x="2447283" y="5287609"/>
            <a:chExt cx="438160" cy="494840"/>
          </a:xfrm>
        </p:grpSpPr>
        <p:sp>
          <p:nvSpPr>
            <p:cNvPr id="77" name="Freeform 76"/>
            <p:cNvSpPr/>
            <p:nvPr/>
          </p:nvSpPr>
          <p:spPr>
            <a:xfrm>
              <a:off x="2611126" y="5287609"/>
              <a:ext cx="36200" cy="494840"/>
            </a:xfrm>
            <a:custGeom>
              <a:avLst/>
              <a:gdLst/>
              <a:ahLst/>
              <a:cxnLst/>
              <a:rect l="0" t="0" r="0" b="0"/>
              <a:pathLst>
                <a:path w="36200" h="494840">
                  <a:moveTo>
                    <a:pt x="4613" y="0"/>
                  </a:moveTo>
                  <a:lnTo>
                    <a:pt x="1813" y="8801"/>
                  </a:lnTo>
                  <a:lnTo>
                    <a:pt x="312" y="17148"/>
                  </a:lnTo>
                  <a:lnTo>
                    <a:pt x="0" y="25865"/>
                  </a:lnTo>
                  <a:lnTo>
                    <a:pt x="507" y="35676"/>
                  </a:lnTo>
                  <a:lnTo>
                    <a:pt x="1326" y="47765"/>
                  </a:lnTo>
                  <a:lnTo>
                    <a:pt x="2147" y="62552"/>
                  </a:lnTo>
                  <a:lnTo>
                    <a:pt x="3003" y="79176"/>
                  </a:lnTo>
                  <a:lnTo>
                    <a:pt x="4178" y="95943"/>
                  </a:lnTo>
                  <a:lnTo>
                    <a:pt x="5813" y="111845"/>
                  </a:lnTo>
                  <a:lnTo>
                    <a:pt x="7740" y="126753"/>
                  </a:lnTo>
                  <a:lnTo>
                    <a:pt x="9580" y="141051"/>
                  </a:lnTo>
                  <a:lnTo>
                    <a:pt x="11120" y="155076"/>
                  </a:lnTo>
                  <a:lnTo>
                    <a:pt x="12475" y="169172"/>
                  </a:lnTo>
                  <a:lnTo>
                    <a:pt x="13993" y="183730"/>
                  </a:lnTo>
                  <a:lnTo>
                    <a:pt x="15861" y="198905"/>
                  </a:lnTo>
                  <a:lnTo>
                    <a:pt x="17946" y="214509"/>
                  </a:lnTo>
                  <a:lnTo>
                    <a:pt x="19892" y="230130"/>
                  </a:lnTo>
                  <a:lnTo>
                    <a:pt x="21503" y="245529"/>
                  </a:lnTo>
                  <a:lnTo>
                    <a:pt x="22907" y="260800"/>
                  </a:lnTo>
                  <a:lnTo>
                    <a:pt x="24456" y="276273"/>
                  </a:lnTo>
                  <a:lnTo>
                    <a:pt x="26346" y="292122"/>
                  </a:lnTo>
                  <a:lnTo>
                    <a:pt x="28446" y="308208"/>
                  </a:lnTo>
                  <a:lnTo>
                    <a:pt x="30401" y="324167"/>
                  </a:lnTo>
                  <a:lnTo>
                    <a:pt x="32014" y="339803"/>
                  </a:lnTo>
                  <a:lnTo>
                    <a:pt x="33249" y="355406"/>
                  </a:lnTo>
                  <a:lnTo>
                    <a:pt x="34154" y="371634"/>
                  </a:lnTo>
                  <a:lnTo>
                    <a:pt x="34796" y="388801"/>
                  </a:lnTo>
                  <a:lnTo>
                    <a:pt x="35245" y="406568"/>
                  </a:lnTo>
                  <a:lnTo>
                    <a:pt x="35603" y="426180"/>
                  </a:lnTo>
                  <a:lnTo>
                    <a:pt x="35903" y="452718"/>
                  </a:lnTo>
                  <a:lnTo>
                    <a:pt x="36199" y="494839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47283" y="5445536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96324" y="2867"/>
                  </a:lnTo>
                  <a:lnTo>
                    <a:pt x="286057" y="5009"/>
                  </a:lnTo>
                  <a:lnTo>
                    <a:pt x="273473" y="6617"/>
                  </a:lnTo>
                  <a:lnTo>
                    <a:pt x="258946" y="7970"/>
                  </a:lnTo>
                  <a:lnTo>
                    <a:pt x="243150" y="9467"/>
                  </a:lnTo>
                  <a:lnTo>
                    <a:pt x="226607" y="11313"/>
                  </a:lnTo>
                  <a:lnTo>
                    <a:pt x="209474" y="13379"/>
                  </a:lnTo>
                  <a:lnTo>
                    <a:pt x="191628" y="15312"/>
                  </a:lnTo>
                  <a:lnTo>
                    <a:pt x="173051" y="16913"/>
                  </a:lnTo>
                  <a:lnTo>
                    <a:pt x="154327" y="18310"/>
                  </a:lnTo>
                  <a:lnTo>
                    <a:pt x="136509" y="19854"/>
                  </a:lnTo>
                  <a:lnTo>
                    <a:pt x="120108" y="21745"/>
                  </a:lnTo>
                  <a:lnTo>
                    <a:pt x="104806" y="24015"/>
                  </a:lnTo>
                  <a:lnTo>
                    <a:pt x="89768" y="26617"/>
                  </a:lnTo>
                  <a:lnTo>
                    <a:pt x="74481" y="29478"/>
                  </a:lnTo>
                  <a:lnTo>
                    <a:pt x="59329" y="32376"/>
                  </a:lnTo>
                  <a:lnTo>
                    <a:pt x="43842" y="35242"/>
                  </a:lnTo>
                  <a:lnTo>
                    <a:pt x="25532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724804" y="5540292"/>
              <a:ext cx="160639" cy="215536"/>
            </a:xfrm>
            <a:custGeom>
              <a:avLst/>
              <a:gdLst/>
              <a:ahLst/>
              <a:cxnLst/>
              <a:rect l="0" t="0" r="0" b="0"/>
              <a:pathLst>
                <a:path w="160639" h="215536">
                  <a:moveTo>
                    <a:pt x="69919" y="31586"/>
                  </a:moveTo>
                  <a:lnTo>
                    <a:pt x="61185" y="34587"/>
                  </a:lnTo>
                  <a:lnTo>
                    <a:pt x="53479" y="38009"/>
                  </a:lnTo>
                  <a:lnTo>
                    <a:pt x="46081" y="42210"/>
                  </a:lnTo>
                  <a:lnTo>
                    <a:pt x="38993" y="47282"/>
                  </a:lnTo>
                  <a:lnTo>
                    <a:pt x="32462" y="53412"/>
                  </a:lnTo>
                  <a:lnTo>
                    <a:pt x="26590" y="60596"/>
                  </a:lnTo>
                  <a:lnTo>
                    <a:pt x="21325" y="68683"/>
                  </a:lnTo>
                  <a:lnTo>
                    <a:pt x="16555" y="77478"/>
                  </a:lnTo>
                  <a:lnTo>
                    <a:pt x="12165" y="86803"/>
                  </a:lnTo>
                  <a:lnTo>
                    <a:pt x="8216" y="96673"/>
                  </a:lnTo>
                  <a:lnTo>
                    <a:pt x="4935" y="107283"/>
                  </a:lnTo>
                  <a:lnTo>
                    <a:pt x="2399" y="118680"/>
                  </a:lnTo>
                  <a:lnTo>
                    <a:pt x="695" y="130774"/>
                  </a:lnTo>
                  <a:lnTo>
                    <a:pt x="0" y="143425"/>
                  </a:lnTo>
                  <a:lnTo>
                    <a:pt x="322" y="156478"/>
                  </a:lnTo>
                  <a:lnTo>
                    <a:pt x="1844" y="169328"/>
                  </a:lnTo>
                  <a:lnTo>
                    <a:pt x="4993" y="180964"/>
                  </a:lnTo>
                  <a:lnTo>
                    <a:pt x="9858" y="190928"/>
                  </a:lnTo>
                  <a:lnTo>
                    <a:pt x="16397" y="199106"/>
                  </a:lnTo>
                  <a:lnTo>
                    <a:pt x="24605" y="205466"/>
                  </a:lnTo>
                  <a:lnTo>
                    <a:pt x="34308" y="210183"/>
                  </a:lnTo>
                  <a:lnTo>
                    <a:pt x="45059" y="213404"/>
                  </a:lnTo>
                  <a:lnTo>
                    <a:pt x="56259" y="215142"/>
                  </a:lnTo>
                  <a:lnTo>
                    <a:pt x="67527" y="215535"/>
                  </a:lnTo>
                  <a:lnTo>
                    <a:pt x="78702" y="214667"/>
                  </a:lnTo>
                  <a:lnTo>
                    <a:pt x="89737" y="212492"/>
                  </a:lnTo>
                  <a:lnTo>
                    <a:pt x="100632" y="209098"/>
                  </a:lnTo>
                  <a:lnTo>
                    <a:pt x="111085" y="204531"/>
                  </a:lnTo>
                  <a:lnTo>
                    <a:pt x="120505" y="198717"/>
                  </a:lnTo>
                  <a:lnTo>
                    <a:pt x="128658" y="191731"/>
                  </a:lnTo>
                  <a:lnTo>
                    <a:pt x="135625" y="183770"/>
                  </a:lnTo>
                  <a:lnTo>
                    <a:pt x="141621" y="175055"/>
                  </a:lnTo>
                  <a:lnTo>
                    <a:pt x="146874" y="165782"/>
                  </a:lnTo>
                  <a:lnTo>
                    <a:pt x="151420" y="155947"/>
                  </a:lnTo>
                  <a:lnTo>
                    <a:pt x="155110" y="145359"/>
                  </a:lnTo>
                  <a:lnTo>
                    <a:pt x="157925" y="133977"/>
                  </a:lnTo>
                  <a:lnTo>
                    <a:pt x="159817" y="121891"/>
                  </a:lnTo>
                  <a:lnTo>
                    <a:pt x="160638" y="109247"/>
                  </a:lnTo>
                  <a:lnTo>
                    <a:pt x="160406" y="96193"/>
                  </a:lnTo>
                  <a:lnTo>
                    <a:pt x="159114" y="83173"/>
                  </a:lnTo>
                  <a:lnTo>
                    <a:pt x="156652" y="70891"/>
                  </a:lnTo>
                  <a:lnTo>
                    <a:pt x="153065" y="59676"/>
                  </a:lnTo>
                  <a:lnTo>
                    <a:pt x="148369" y="49672"/>
                  </a:lnTo>
                  <a:lnTo>
                    <a:pt x="142468" y="41018"/>
                  </a:lnTo>
                  <a:lnTo>
                    <a:pt x="135429" y="33640"/>
                  </a:lnTo>
                  <a:lnTo>
                    <a:pt x="127512" y="27280"/>
                  </a:lnTo>
                  <a:lnTo>
                    <a:pt x="118101" y="20865"/>
                  </a:lnTo>
                  <a:lnTo>
                    <a:pt x="104134" y="12710"/>
                  </a:lnTo>
                  <a:lnTo>
                    <a:pt x="80448" y="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Custom</PresentationFormat>
  <Paragraphs>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Jokerman - 36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2015-03-09T14:18:47Z</dcterms:created>
  <dcterms:modified xsi:type="dcterms:W3CDTF">2015-03-09T14:19:24Z</dcterms:modified>
</cp:coreProperties>
</file>